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70" r:id="rId2"/>
    <p:sldMasterId id="2147483735" r:id="rId3"/>
    <p:sldMasterId id="2147483749" r:id="rId4"/>
  </p:sldMasterIdLst>
  <p:notesMasterIdLst>
    <p:notesMasterId r:id="rId29"/>
  </p:notesMasterIdLst>
  <p:handoutMasterIdLst>
    <p:handoutMasterId r:id="rId30"/>
  </p:handoutMasterIdLst>
  <p:sldIdLst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4" r:id="rId18"/>
    <p:sldId id="341" r:id="rId19"/>
    <p:sldId id="342" r:id="rId20"/>
    <p:sldId id="343" r:id="rId21"/>
    <p:sldId id="345" r:id="rId22"/>
    <p:sldId id="355" r:id="rId23"/>
    <p:sldId id="353" r:id="rId24"/>
    <p:sldId id="326" r:id="rId25"/>
    <p:sldId id="352" r:id="rId26"/>
    <p:sldId id="356" r:id="rId27"/>
    <p:sldId id="350" r:id="rId28"/>
  </p:sldIdLst>
  <p:sldSz cx="10691813" cy="7559675"/>
  <p:notesSz cx="6735763" cy="9866313"/>
  <p:defaultTextStyle>
    <a:defPPr>
      <a:defRPr lang="sv-SE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ssida" id="{0332FA32-E790-4CD3-86B6-B248B4EADE8B}">
          <p14:sldIdLst/>
        </p14:section>
        <p14:section name="Presentation - Visningssidor" id="{4A760F55-63D0-441C-9AC0-AA6EC905C8DE}">
          <p14:sldIdLst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4"/>
            <p14:sldId id="341"/>
            <p14:sldId id="342"/>
            <p14:sldId id="343"/>
            <p14:sldId id="345"/>
            <p14:sldId id="355"/>
            <p14:sldId id="353"/>
            <p14:sldId id="326"/>
            <p14:sldId id="352"/>
            <p14:sldId id="356"/>
            <p14:sldId id="350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2544" autoAdjust="0"/>
  </p:normalViewPr>
  <p:slideViewPr>
    <p:cSldViewPr snapToGrid="0">
      <p:cViewPr>
        <p:scale>
          <a:sx n="89" d="100"/>
          <a:sy n="89" d="100"/>
        </p:scale>
        <p:origin x="-1200" y="-240"/>
      </p:cViewPr>
      <p:guideLst>
        <p:guide orient="horz" pos="2270"/>
        <p:guide orient="horz" pos="4168"/>
        <p:guide orient="horz" pos="1898"/>
        <p:guide orient="horz" pos="1066"/>
        <p:guide orient="horz" pos="172"/>
        <p:guide pos="3367"/>
        <p:guide pos="65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2820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F8837-6B90-419E-ADB8-F0689D0F6C5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22570885-E71C-480A-A4FE-6BB5CA983716}">
      <dgm:prSet phldrT="[Text]"/>
      <dgm:spPr/>
      <dgm:t>
        <a:bodyPr/>
        <a:lstStyle/>
        <a:p>
          <a:r>
            <a:rPr lang="sv-SE" dirty="0"/>
            <a:t>Behovsanalys</a:t>
          </a:r>
        </a:p>
      </dgm:t>
    </dgm:pt>
    <dgm:pt modelId="{C13E0A34-2663-40A3-B29F-87528897DBD1}" type="parTrans" cxnId="{B9DDAF4E-8473-4ECF-9D03-A879EED3FB0F}">
      <dgm:prSet/>
      <dgm:spPr/>
      <dgm:t>
        <a:bodyPr/>
        <a:lstStyle/>
        <a:p>
          <a:endParaRPr lang="sv-SE"/>
        </a:p>
      </dgm:t>
    </dgm:pt>
    <dgm:pt modelId="{E1C8AE01-8FDE-4A63-A2C4-6F62AB1B2DB9}" type="sibTrans" cxnId="{B9DDAF4E-8473-4ECF-9D03-A879EED3FB0F}">
      <dgm:prSet/>
      <dgm:spPr/>
      <dgm:t>
        <a:bodyPr/>
        <a:lstStyle/>
        <a:p>
          <a:endParaRPr lang="sv-SE" dirty="0"/>
        </a:p>
      </dgm:t>
    </dgm:pt>
    <dgm:pt modelId="{89876679-EE43-4A4C-9613-853A372A5B64}">
      <dgm:prSet phldrT="[Text]"/>
      <dgm:spPr/>
      <dgm:t>
        <a:bodyPr/>
        <a:lstStyle/>
        <a:p>
          <a:r>
            <a:rPr lang="sv-SE" dirty="0" smtClean="0"/>
            <a:t>Marknadsdialog</a:t>
          </a:r>
          <a:endParaRPr lang="sv-SE" dirty="0"/>
        </a:p>
      </dgm:t>
    </dgm:pt>
    <dgm:pt modelId="{5BA0D64C-79BD-4247-9BAD-E39FB054A2D9}" type="parTrans" cxnId="{9C0C4676-1D8C-4378-B6FF-068685E62E5A}">
      <dgm:prSet/>
      <dgm:spPr/>
      <dgm:t>
        <a:bodyPr/>
        <a:lstStyle/>
        <a:p>
          <a:endParaRPr lang="sv-SE"/>
        </a:p>
      </dgm:t>
    </dgm:pt>
    <dgm:pt modelId="{5BA3B72D-7C0D-4186-A241-5248E3A7A80B}" type="sibTrans" cxnId="{9C0C4676-1D8C-4378-B6FF-068685E62E5A}">
      <dgm:prSet/>
      <dgm:spPr/>
      <dgm:t>
        <a:bodyPr/>
        <a:lstStyle/>
        <a:p>
          <a:endParaRPr lang="sv-SE" dirty="0"/>
        </a:p>
      </dgm:t>
    </dgm:pt>
    <dgm:pt modelId="{91C8BECB-C8F2-4C8C-9C37-93B1852E103E}">
      <dgm:prSet phldrT="[Text]"/>
      <dgm:spPr/>
      <dgm:t>
        <a:bodyPr/>
        <a:lstStyle/>
        <a:p>
          <a:r>
            <a:rPr lang="sv-SE" dirty="0"/>
            <a:t>Innovationsprocess</a:t>
          </a:r>
        </a:p>
      </dgm:t>
    </dgm:pt>
    <dgm:pt modelId="{88B88907-C70B-49E5-B894-900983A76E76}" type="parTrans" cxnId="{872D0FFD-7F77-46EE-B3EC-9CEDB21A019A}">
      <dgm:prSet/>
      <dgm:spPr/>
      <dgm:t>
        <a:bodyPr/>
        <a:lstStyle/>
        <a:p>
          <a:endParaRPr lang="sv-SE"/>
        </a:p>
      </dgm:t>
    </dgm:pt>
    <dgm:pt modelId="{397AE46D-A7D6-4285-9830-DD5CAA4BD986}" type="sibTrans" cxnId="{872D0FFD-7F77-46EE-B3EC-9CEDB21A019A}">
      <dgm:prSet/>
      <dgm:spPr/>
      <dgm:t>
        <a:bodyPr/>
        <a:lstStyle/>
        <a:p>
          <a:endParaRPr lang="sv-SE" dirty="0"/>
        </a:p>
      </dgm:t>
    </dgm:pt>
    <dgm:pt modelId="{E7C98128-D71B-403D-AFBE-1170DAD78177}">
      <dgm:prSet phldrT="[Text]"/>
      <dgm:spPr/>
      <dgm:t>
        <a:bodyPr/>
        <a:lstStyle/>
        <a:p>
          <a:r>
            <a:rPr lang="sv-SE" dirty="0"/>
            <a:t>Upphandling av resultat</a:t>
          </a:r>
        </a:p>
      </dgm:t>
    </dgm:pt>
    <dgm:pt modelId="{DD8DA666-B267-4A3D-B3B1-6A155142719F}" type="parTrans" cxnId="{B707ECA9-7DDF-4742-9773-38C268E5296A}">
      <dgm:prSet/>
      <dgm:spPr/>
      <dgm:t>
        <a:bodyPr/>
        <a:lstStyle/>
        <a:p>
          <a:endParaRPr lang="sv-SE"/>
        </a:p>
      </dgm:t>
    </dgm:pt>
    <dgm:pt modelId="{74819382-29BB-4A06-A173-68088E8D00C2}" type="sibTrans" cxnId="{B707ECA9-7DDF-4742-9773-38C268E5296A}">
      <dgm:prSet/>
      <dgm:spPr/>
      <dgm:t>
        <a:bodyPr/>
        <a:lstStyle/>
        <a:p>
          <a:endParaRPr lang="sv-SE"/>
        </a:p>
      </dgm:t>
    </dgm:pt>
    <dgm:pt modelId="{0061235C-6474-4AC7-8A67-2125C32BCDDD}" type="pres">
      <dgm:prSet presAssocID="{A61F8837-6B90-419E-ADB8-F0689D0F6C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D80E848-2EF0-4812-B021-FF186534F948}" type="pres">
      <dgm:prSet presAssocID="{22570885-E71C-480A-A4FE-6BB5CA98371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C1D82A8-0F20-4F08-96DD-5A9B2C8755A4}" type="pres">
      <dgm:prSet presAssocID="{E1C8AE01-8FDE-4A63-A2C4-6F62AB1B2DB9}" presName="sibTrans" presStyleLbl="sibTrans2D1" presStyleIdx="0" presStyleCnt="3"/>
      <dgm:spPr/>
      <dgm:t>
        <a:bodyPr/>
        <a:lstStyle/>
        <a:p>
          <a:endParaRPr lang="sv-SE"/>
        </a:p>
      </dgm:t>
    </dgm:pt>
    <dgm:pt modelId="{0E33D4B5-22CD-43B5-834C-B234D21C9FF4}" type="pres">
      <dgm:prSet presAssocID="{E1C8AE01-8FDE-4A63-A2C4-6F62AB1B2DB9}" presName="connectorText" presStyleLbl="sibTrans2D1" presStyleIdx="0" presStyleCnt="3"/>
      <dgm:spPr/>
      <dgm:t>
        <a:bodyPr/>
        <a:lstStyle/>
        <a:p>
          <a:endParaRPr lang="sv-SE"/>
        </a:p>
      </dgm:t>
    </dgm:pt>
    <dgm:pt modelId="{F286D326-6D83-4E35-97D2-E4485FA006DC}" type="pres">
      <dgm:prSet presAssocID="{89876679-EE43-4A4C-9613-853A372A5B6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C684672-D0A5-4196-A5B6-65FF30ECFBD8}" type="pres">
      <dgm:prSet presAssocID="{5BA3B72D-7C0D-4186-A241-5248E3A7A80B}" presName="sibTrans" presStyleLbl="sibTrans2D1" presStyleIdx="1" presStyleCnt="3"/>
      <dgm:spPr/>
      <dgm:t>
        <a:bodyPr/>
        <a:lstStyle/>
        <a:p>
          <a:endParaRPr lang="sv-SE"/>
        </a:p>
      </dgm:t>
    </dgm:pt>
    <dgm:pt modelId="{9491E5C3-75FF-4D58-8E20-0E7368526C1E}" type="pres">
      <dgm:prSet presAssocID="{5BA3B72D-7C0D-4186-A241-5248E3A7A80B}" presName="connectorText" presStyleLbl="sibTrans2D1" presStyleIdx="1" presStyleCnt="3"/>
      <dgm:spPr/>
      <dgm:t>
        <a:bodyPr/>
        <a:lstStyle/>
        <a:p>
          <a:endParaRPr lang="sv-SE"/>
        </a:p>
      </dgm:t>
    </dgm:pt>
    <dgm:pt modelId="{EBFA141C-D238-4F10-85F4-ED0D6074BF5D}" type="pres">
      <dgm:prSet presAssocID="{91C8BECB-C8F2-4C8C-9C37-93B1852E103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B22539F-9741-40C6-B491-C0AC38E9DA8A}" type="pres">
      <dgm:prSet presAssocID="{397AE46D-A7D6-4285-9830-DD5CAA4BD986}" presName="sibTrans" presStyleLbl="sibTrans2D1" presStyleIdx="2" presStyleCnt="3"/>
      <dgm:spPr/>
      <dgm:t>
        <a:bodyPr/>
        <a:lstStyle/>
        <a:p>
          <a:endParaRPr lang="sv-SE"/>
        </a:p>
      </dgm:t>
    </dgm:pt>
    <dgm:pt modelId="{0419C29A-213F-4F1F-805E-1DB1255F3C07}" type="pres">
      <dgm:prSet presAssocID="{397AE46D-A7D6-4285-9830-DD5CAA4BD986}" presName="connectorText" presStyleLbl="sibTrans2D1" presStyleIdx="2" presStyleCnt="3"/>
      <dgm:spPr/>
      <dgm:t>
        <a:bodyPr/>
        <a:lstStyle/>
        <a:p>
          <a:endParaRPr lang="sv-SE"/>
        </a:p>
      </dgm:t>
    </dgm:pt>
    <dgm:pt modelId="{436B8EED-3D37-47A3-9A7B-0E96DFE47A89}" type="pres">
      <dgm:prSet presAssocID="{E7C98128-D71B-403D-AFBE-1170DAD7817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24B4C256-2030-4132-9D45-98879C72F383}" type="presOf" srcId="{5BA3B72D-7C0D-4186-A241-5248E3A7A80B}" destId="{9491E5C3-75FF-4D58-8E20-0E7368526C1E}" srcOrd="1" destOrd="0" presId="urn:microsoft.com/office/officeart/2005/8/layout/process1"/>
    <dgm:cxn modelId="{8982F4A6-3514-4F9B-ACF0-6C105686EB4A}" type="presOf" srcId="{397AE46D-A7D6-4285-9830-DD5CAA4BD986}" destId="{0419C29A-213F-4F1F-805E-1DB1255F3C07}" srcOrd="1" destOrd="0" presId="urn:microsoft.com/office/officeart/2005/8/layout/process1"/>
    <dgm:cxn modelId="{578525F3-E1C3-494D-BF89-4D5B2E503E16}" type="presOf" srcId="{91C8BECB-C8F2-4C8C-9C37-93B1852E103E}" destId="{EBFA141C-D238-4F10-85F4-ED0D6074BF5D}" srcOrd="0" destOrd="0" presId="urn:microsoft.com/office/officeart/2005/8/layout/process1"/>
    <dgm:cxn modelId="{872D0FFD-7F77-46EE-B3EC-9CEDB21A019A}" srcId="{A61F8837-6B90-419E-ADB8-F0689D0F6C5E}" destId="{91C8BECB-C8F2-4C8C-9C37-93B1852E103E}" srcOrd="2" destOrd="0" parTransId="{88B88907-C70B-49E5-B894-900983A76E76}" sibTransId="{397AE46D-A7D6-4285-9830-DD5CAA4BD986}"/>
    <dgm:cxn modelId="{73AC6260-B40C-41CD-9D3A-867CE9610190}" type="presOf" srcId="{5BA3B72D-7C0D-4186-A241-5248E3A7A80B}" destId="{AC684672-D0A5-4196-A5B6-65FF30ECFBD8}" srcOrd="0" destOrd="0" presId="urn:microsoft.com/office/officeart/2005/8/layout/process1"/>
    <dgm:cxn modelId="{6C707D21-FA3F-4F7C-8550-4B228B330A55}" type="presOf" srcId="{22570885-E71C-480A-A4FE-6BB5CA983716}" destId="{3D80E848-2EF0-4812-B021-FF186534F948}" srcOrd="0" destOrd="0" presId="urn:microsoft.com/office/officeart/2005/8/layout/process1"/>
    <dgm:cxn modelId="{B707ECA9-7DDF-4742-9773-38C268E5296A}" srcId="{A61F8837-6B90-419E-ADB8-F0689D0F6C5E}" destId="{E7C98128-D71B-403D-AFBE-1170DAD78177}" srcOrd="3" destOrd="0" parTransId="{DD8DA666-B267-4A3D-B3B1-6A155142719F}" sibTransId="{74819382-29BB-4A06-A173-68088E8D00C2}"/>
    <dgm:cxn modelId="{2A931069-9EDC-4725-9B87-D1F97BC04E02}" type="presOf" srcId="{397AE46D-A7D6-4285-9830-DD5CAA4BD986}" destId="{4B22539F-9741-40C6-B491-C0AC38E9DA8A}" srcOrd="0" destOrd="0" presId="urn:microsoft.com/office/officeart/2005/8/layout/process1"/>
    <dgm:cxn modelId="{9C0C4676-1D8C-4378-B6FF-068685E62E5A}" srcId="{A61F8837-6B90-419E-ADB8-F0689D0F6C5E}" destId="{89876679-EE43-4A4C-9613-853A372A5B64}" srcOrd="1" destOrd="0" parTransId="{5BA0D64C-79BD-4247-9BAD-E39FB054A2D9}" sibTransId="{5BA3B72D-7C0D-4186-A241-5248E3A7A80B}"/>
    <dgm:cxn modelId="{7FC4CF21-69DF-4EC7-8C21-332E3847D2D0}" type="presOf" srcId="{89876679-EE43-4A4C-9613-853A372A5B64}" destId="{F286D326-6D83-4E35-97D2-E4485FA006DC}" srcOrd="0" destOrd="0" presId="urn:microsoft.com/office/officeart/2005/8/layout/process1"/>
    <dgm:cxn modelId="{61CD7762-2432-4EFF-857D-B3510085CCD6}" type="presOf" srcId="{E1C8AE01-8FDE-4A63-A2C4-6F62AB1B2DB9}" destId="{AC1D82A8-0F20-4F08-96DD-5A9B2C8755A4}" srcOrd="0" destOrd="0" presId="urn:microsoft.com/office/officeart/2005/8/layout/process1"/>
    <dgm:cxn modelId="{75AF45C2-253B-4102-B418-DFE45EAACB9D}" type="presOf" srcId="{E1C8AE01-8FDE-4A63-A2C4-6F62AB1B2DB9}" destId="{0E33D4B5-22CD-43B5-834C-B234D21C9FF4}" srcOrd="1" destOrd="0" presId="urn:microsoft.com/office/officeart/2005/8/layout/process1"/>
    <dgm:cxn modelId="{B9DDAF4E-8473-4ECF-9D03-A879EED3FB0F}" srcId="{A61F8837-6B90-419E-ADB8-F0689D0F6C5E}" destId="{22570885-E71C-480A-A4FE-6BB5CA983716}" srcOrd="0" destOrd="0" parTransId="{C13E0A34-2663-40A3-B29F-87528897DBD1}" sibTransId="{E1C8AE01-8FDE-4A63-A2C4-6F62AB1B2DB9}"/>
    <dgm:cxn modelId="{70133796-BBC8-4008-A5C9-98089720952E}" type="presOf" srcId="{E7C98128-D71B-403D-AFBE-1170DAD78177}" destId="{436B8EED-3D37-47A3-9A7B-0E96DFE47A89}" srcOrd="0" destOrd="0" presId="urn:microsoft.com/office/officeart/2005/8/layout/process1"/>
    <dgm:cxn modelId="{CA018D57-A255-4242-B487-1C07DED78419}" type="presOf" srcId="{A61F8837-6B90-419E-ADB8-F0689D0F6C5E}" destId="{0061235C-6474-4AC7-8A67-2125C32BCDDD}" srcOrd="0" destOrd="0" presId="urn:microsoft.com/office/officeart/2005/8/layout/process1"/>
    <dgm:cxn modelId="{C9C951C7-C8D0-418F-AC41-6833FB6A8E07}" type="presParOf" srcId="{0061235C-6474-4AC7-8A67-2125C32BCDDD}" destId="{3D80E848-2EF0-4812-B021-FF186534F948}" srcOrd="0" destOrd="0" presId="urn:microsoft.com/office/officeart/2005/8/layout/process1"/>
    <dgm:cxn modelId="{5B25F5D7-528A-4413-9980-146F336F913B}" type="presParOf" srcId="{0061235C-6474-4AC7-8A67-2125C32BCDDD}" destId="{AC1D82A8-0F20-4F08-96DD-5A9B2C8755A4}" srcOrd="1" destOrd="0" presId="urn:microsoft.com/office/officeart/2005/8/layout/process1"/>
    <dgm:cxn modelId="{95E163FE-C46E-490F-94DD-E19149D278DB}" type="presParOf" srcId="{AC1D82A8-0F20-4F08-96DD-5A9B2C8755A4}" destId="{0E33D4B5-22CD-43B5-834C-B234D21C9FF4}" srcOrd="0" destOrd="0" presId="urn:microsoft.com/office/officeart/2005/8/layout/process1"/>
    <dgm:cxn modelId="{B0815FE1-0CCB-4B4A-BCF8-186DBAEAD440}" type="presParOf" srcId="{0061235C-6474-4AC7-8A67-2125C32BCDDD}" destId="{F286D326-6D83-4E35-97D2-E4485FA006DC}" srcOrd="2" destOrd="0" presId="urn:microsoft.com/office/officeart/2005/8/layout/process1"/>
    <dgm:cxn modelId="{69454502-DF4A-4AEE-9471-866E039C65EE}" type="presParOf" srcId="{0061235C-6474-4AC7-8A67-2125C32BCDDD}" destId="{AC684672-D0A5-4196-A5B6-65FF30ECFBD8}" srcOrd="3" destOrd="0" presId="urn:microsoft.com/office/officeart/2005/8/layout/process1"/>
    <dgm:cxn modelId="{07DB64BA-F127-4BF6-9C2C-4E6D54EF3046}" type="presParOf" srcId="{AC684672-D0A5-4196-A5B6-65FF30ECFBD8}" destId="{9491E5C3-75FF-4D58-8E20-0E7368526C1E}" srcOrd="0" destOrd="0" presId="urn:microsoft.com/office/officeart/2005/8/layout/process1"/>
    <dgm:cxn modelId="{50A33A8F-3937-47E1-B120-DF84AB2AA32C}" type="presParOf" srcId="{0061235C-6474-4AC7-8A67-2125C32BCDDD}" destId="{EBFA141C-D238-4F10-85F4-ED0D6074BF5D}" srcOrd="4" destOrd="0" presId="urn:microsoft.com/office/officeart/2005/8/layout/process1"/>
    <dgm:cxn modelId="{3A471CA3-0308-4E1D-9E3A-614F0ED285BA}" type="presParOf" srcId="{0061235C-6474-4AC7-8A67-2125C32BCDDD}" destId="{4B22539F-9741-40C6-B491-C0AC38E9DA8A}" srcOrd="5" destOrd="0" presId="urn:microsoft.com/office/officeart/2005/8/layout/process1"/>
    <dgm:cxn modelId="{02275805-0DD5-4A5C-803D-8C5C3FD95B1F}" type="presParOf" srcId="{4B22539F-9741-40C6-B491-C0AC38E9DA8A}" destId="{0419C29A-213F-4F1F-805E-1DB1255F3C07}" srcOrd="0" destOrd="0" presId="urn:microsoft.com/office/officeart/2005/8/layout/process1"/>
    <dgm:cxn modelId="{ABD34C0B-2BEF-4D55-9362-C01314F40D29}" type="presParOf" srcId="{0061235C-6474-4AC7-8A67-2125C32BCDDD}" destId="{436B8EED-3D37-47A3-9A7B-0E96DFE47A8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xmlns="" id="{50E3E6DD-7589-4897-BD23-B7B78E7787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254469F2-1DBA-4250-805A-499D1E419E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1E2C9-6574-4151-839C-9BA379E6743E}" type="datetimeFigureOut">
              <a:rPr lang="sv-SE" smtClean="0"/>
              <a:t>2018-04-16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C2E36B73-5E9D-4EC3-B181-C2FD079DB7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14DF3BCD-541E-4814-8C8F-D2CC41E43B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700D7-C27E-4909-8470-F856DD5CEAC6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1208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2018-04-16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233488"/>
            <a:ext cx="47069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4735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9998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131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9891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836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0853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6280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7417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2787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606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606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9125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6619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2149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7859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7859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093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2909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468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229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3730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5137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111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11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rt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B5B7E1AE-69CE-4697-9869-0363FAC938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5621" y="3385811"/>
            <a:ext cx="3599648" cy="82358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xmlns="" id="{4D53F8F8-AD2E-438D-9E4C-D6D321E1A9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9594" y="5846537"/>
            <a:ext cx="1276069" cy="12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1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xmlns="" id="{F820E70C-0231-4559-9623-BC461A323A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925" y="2877071"/>
            <a:ext cx="4881563" cy="32040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xmlns="" id="{E0060BF3-DBB6-40BC-8AD4-AA1724098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1324" y="2877073"/>
            <a:ext cx="4883150" cy="32040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05242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ord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DB1F007C-CEBE-4A1F-BE14-38B83747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757962"/>
            <a:ext cx="10115550" cy="2520000"/>
          </a:xfrm>
        </p:spPr>
        <p:txBody>
          <a:bodyPr/>
          <a:lstStyle>
            <a:lvl1pPr algn="ctr">
              <a:defRPr sz="16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0448042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ord röd">
    <p:bg bwMode="lt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DB1F007C-CEBE-4A1F-BE14-38B83747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757962"/>
            <a:ext cx="10115550" cy="2520000"/>
          </a:xfrm>
        </p:spPr>
        <p:txBody>
          <a:bodyPr/>
          <a:lstStyle>
            <a:lvl1pPr algn="ctr">
              <a:defRPr sz="16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481548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ord petrolium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DB1F007C-CEBE-4A1F-BE14-38B83747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757962"/>
            <a:ext cx="10115550" cy="2520000"/>
          </a:xfrm>
        </p:spPr>
        <p:txBody>
          <a:bodyPr/>
          <a:lstStyle>
            <a:lvl1pPr algn="ctr">
              <a:defRPr sz="16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764064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0769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xmlns="" id="{974F6515-ED90-4FA7-BFD9-08C4C07CE7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1324" y="1693585"/>
            <a:ext cx="4883151" cy="1034359"/>
          </a:xfrm>
        </p:spPr>
        <p:txBody>
          <a:bodyPr anchor="b" anchorCtr="0"/>
          <a:lstStyle>
            <a:lvl1pPr marL="0" indent="0" algn="l">
              <a:buFontTx/>
              <a:buNone/>
              <a:defRPr sz="36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3C49C052-FBD2-4986-A06C-9A66D4D1C7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1324" y="2758063"/>
            <a:ext cx="4883149" cy="836038"/>
          </a:xfrm>
        </p:spPr>
        <p:txBody>
          <a:bodyPr/>
          <a:lstStyle>
            <a:lvl1pPr marL="0" indent="0" algn="l">
              <a:buFontTx/>
              <a:buNone/>
              <a:defRPr sz="19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</a:t>
            </a:r>
            <a:r>
              <a:rPr lang="sv-SE" dirty="0" smtClean="0"/>
              <a:t>bakgrundstext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xmlns="" id="{4C57DF46-CF8B-43D0-9A7D-D429E49CD87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88925" y="3779838"/>
            <a:ext cx="10115550" cy="2814637"/>
          </a:xfrm>
        </p:spPr>
        <p:txBody>
          <a:bodyPr numCol="2" spcCol="360000"/>
          <a:lstStyle>
            <a:lvl1pPr marL="0" indent="0">
              <a:buFontTx/>
              <a:buNone/>
              <a:defRPr b="0"/>
            </a:lvl1pPr>
            <a:lvl2pPr marL="267533" indent="0">
              <a:buFontTx/>
              <a:buNone/>
              <a:defRPr b="0"/>
            </a:lvl2pPr>
            <a:lvl3pPr marL="476333" indent="0">
              <a:buFontTx/>
              <a:buNone/>
              <a:defRPr b="0"/>
            </a:lvl3pPr>
            <a:lvl4pPr marL="681533" indent="0">
              <a:buFontTx/>
              <a:buNone/>
              <a:defRPr b="0"/>
            </a:lvl4pPr>
            <a:lvl5pPr marL="850733" indent="0">
              <a:buFontTx/>
              <a:buNone/>
              <a:defRPr b="0"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xmlns="" id="{F6A6023D-A600-4742-8E52-6D3F34D536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1074844" y="278606"/>
            <a:ext cx="3313116" cy="3313113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200" b="1"/>
            </a:lvl1pPr>
          </a:lstStyle>
          <a:p>
            <a:endParaRPr lang="sv-SE" dirty="0"/>
          </a:p>
        </p:txBody>
      </p:sp>
      <p:sp>
        <p:nvSpPr>
          <p:cNvPr id="42" name="Platshållare för sidfot 41">
            <a:extLst>
              <a:ext uri="{FF2B5EF4-FFF2-40B4-BE49-F238E27FC236}">
                <a16:creationId xmlns:a16="http://schemas.microsoft.com/office/drawing/2014/main" xmlns="" id="{8C400C68-EEA1-4CEC-A9C2-002EEFEBA63E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3" name="Platshållare för bildnummer 42">
            <a:extLst>
              <a:ext uri="{FF2B5EF4-FFF2-40B4-BE49-F238E27FC236}">
                <a16:creationId xmlns:a16="http://schemas.microsoft.com/office/drawing/2014/main" xmlns="" id="{FFB820D8-BB54-4620-8A81-6C6012DA085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E8645303-2AAE-45D1-913A-B06AE6474513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1" name="Platshållare för datum 40">
            <a:extLst>
              <a:ext uri="{FF2B5EF4-FFF2-40B4-BE49-F238E27FC236}">
                <a16:creationId xmlns:a16="http://schemas.microsoft.com/office/drawing/2014/main" xmlns="" id="{1699E6D9-23B3-4F1C-AE61-21B6180011CD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135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228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0907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ntakt - 2 medarbet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="" xmlns:a16="http://schemas.microsoft.com/office/drawing/2014/main" id="{F6A6023D-A600-4742-8E52-6D3F34D536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3090309" y="1454192"/>
            <a:ext cx="1436688" cy="143668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200" b="1"/>
            </a:lvl1pPr>
          </a:lstStyle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="" xmlns:a16="http://schemas.microsoft.com/office/drawing/2014/main" id="{BB0AA862-6A4E-4681-B642-4EF9CED58E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ltGray">
          <a:xfrm>
            <a:off x="6199382" y="1454192"/>
            <a:ext cx="1436688" cy="143668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="" xmlns:a16="http://schemas.microsoft.com/office/drawing/2014/main" id="{49EBBF60-EE23-4696-9905-277B6EAAA3AE}"/>
              </a:ext>
            </a:extLst>
          </p:cNvPr>
          <p:cNvSpPr txBox="1"/>
          <p:nvPr userDrawn="1"/>
        </p:nvSpPr>
        <p:spPr>
          <a:xfrm>
            <a:off x="4792912" y="615177"/>
            <a:ext cx="1105989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b="1" dirty="0">
                <a:solidFill>
                  <a:prstClr val="black"/>
                </a:solidFill>
              </a:rPr>
              <a:t>Kontakt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="" xmlns:a16="http://schemas.microsoft.com/office/drawing/2014/main" id="{974F6515-ED90-4FA7-BFD9-08C4C07CE7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3097" y="3173450"/>
            <a:ext cx="2489200" cy="191234"/>
          </a:xfrm>
        </p:spPr>
        <p:txBody>
          <a:bodyPr anchor="b" anchorCtr="0"/>
          <a:lstStyle>
            <a:lvl1pPr marL="0" indent="0" algn="ctr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0" name="Platshållare för text 19">
            <a:extLst>
              <a:ext uri="{FF2B5EF4-FFF2-40B4-BE49-F238E27FC236}">
                <a16:creationId xmlns="" xmlns:a16="http://schemas.microsoft.com/office/drawing/2014/main" id="{3C49C052-FBD2-4986-A06C-9A66D4D1C7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33097" y="3364684"/>
            <a:ext cx="2489200" cy="415154"/>
          </a:xfrm>
        </p:spPr>
        <p:txBody>
          <a:bodyPr/>
          <a:lstStyle>
            <a:lvl1pPr marL="0" indent="0" algn="ctr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1" name="Platshållare för text 17">
            <a:extLst>
              <a:ext uri="{FF2B5EF4-FFF2-40B4-BE49-F238E27FC236}">
                <a16:creationId xmlns="" xmlns:a16="http://schemas.microsoft.com/office/drawing/2014/main" id="{8F6CC3C9-464F-493A-A661-F32F9E3418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658409" y="3171805"/>
            <a:ext cx="2489200" cy="191234"/>
          </a:xfrm>
        </p:spPr>
        <p:txBody>
          <a:bodyPr anchor="b" anchorCtr="0"/>
          <a:lstStyle>
            <a:lvl1pPr marL="0" indent="0" algn="ctr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2" name="Platshållare för text 19">
            <a:extLst>
              <a:ext uri="{FF2B5EF4-FFF2-40B4-BE49-F238E27FC236}">
                <a16:creationId xmlns="" xmlns:a16="http://schemas.microsoft.com/office/drawing/2014/main" id="{BE3F48F2-2119-4B81-BB7B-CB197C30B6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58409" y="3363039"/>
            <a:ext cx="2489200" cy="414000"/>
          </a:xfrm>
        </p:spPr>
        <p:txBody>
          <a:bodyPr/>
          <a:lstStyle>
            <a:lvl1pPr marL="0" indent="0" algn="ctr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2" name="Platshållare för sidfot 41">
            <a:extLst>
              <a:ext uri="{FF2B5EF4-FFF2-40B4-BE49-F238E27FC236}">
                <a16:creationId xmlns="" xmlns:a16="http://schemas.microsoft.com/office/drawing/2014/main" id="{8C400C68-EEA1-4CEC-A9C2-002EEFEBA63E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3" name="Platshållare för bildnummer 42">
            <a:extLst>
              <a:ext uri="{FF2B5EF4-FFF2-40B4-BE49-F238E27FC236}">
                <a16:creationId xmlns="" xmlns:a16="http://schemas.microsoft.com/office/drawing/2014/main" id="{FFB820D8-BB54-4620-8A81-6C6012DA085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E8645303-2AAE-45D1-913A-B06AE6474513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1" name="Platshållare för datum 40">
            <a:extLst>
              <a:ext uri="{FF2B5EF4-FFF2-40B4-BE49-F238E27FC236}">
                <a16:creationId xmlns="" xmlns:a16="http://schemas.microsoft.com/office/drawing/2014/main" id="{1699E6D9-23B3-4F1C-AE61-21B6180011CD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7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2034700" y="2054021"/>
            <a:ext cx="6624000" cy="10343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xmlns="" id="{309FB5D6-D7D7-4BF2-AD38-1FF46BEEC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8550" y="282035"/>
            <a:ext cx="433068" cy="337102"/>
          </a:xfrm>
          <a:prstGeom prst="rect">
            <a:avLst/>
          </a:prstGeom>
        </p:spPr>
      </p:pic>
      <p:cxnSp>
        <p:nvCxnSpPr>
          <p:cNvPr id="13" name="Rak koppling 12">
            <a:extLst>
              <a:ext uri="{FF2B5EF4-FFF2-40B4-BE49-F238E27FC236}">
                <a16:creationId xmlns:a16="http://schemas.microsoft.com/office/drawing/2014/main" xmlns="" id="{2ABB03CD-0218-4922-BF1F-781B2D3398B4}"/>
              </a:ext>
            </a:extLst>
          </p:cNvPr>
          <p:cNvCxnSpPr>
            <a:cxnSpLocks/>
          </p:cNvCxnSpPr>
          <p:nvPr userDrawn="1"/>
        </p:nvCxnSpPr>
        <p:spPr>
          <a:xfrm>
            <a:off x="288924" y="6891700"/>
            <a:ext cx="101155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xmlns="" id="{F11D636F-40E8-45FF-9C44-E814EDE69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906" y="3448600"/>
            <a:ext cx="6624000" cy="203780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b="0" smtClean="0">
                <a:solidFill>
                  <a:schemeClr val="bg1"/>
                </a:solidFill>
              </a:defRPr>
            </a:lvl1pPr>
            <a:lvl2pPr>
              <a:defRPr lang="sv-SE" b="0" smtClean="0">
                <a:solidFill>
                  <a:schemeClr val="bg1"/>
                </a:solidFill>
              </a:defRPr>
            </a:lvl2pPr>
            <a:lvl3pPr>
              <a:defRPr lang="sv-SE" b="0" smtClean="0">
                <a:solidFill>
                  <a:schemeClr val="bg1"/>
                </a:solidFill>
              </a:defRPr>
            </a:lvl3pPr>
            <a:lvl4pPr>
              <a:defRPr lang="sv-SE" b="0" smtClean="0">
                <a:solidFill>
                  <a:schemeClr val="bg1"/>
                </a:solidFill>
              </a:defRPr>
            </a:lvl4pPr>
            <a:lvl5pPr>
              <a:defRPr lang="sv-SE" b="0">
                <a:solidFill>
                  <a:schemeClr val="bg1"/>
                </a:solidFill>
              </a:defRPr>
            </a:lvl5pPr>
          </a:lstStyle>
          <a:p>
            <a:pPr marL="200467" lvl="0" indent="-200467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16B719C-83C1-49A7-BF5D-78A5FD6C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700" y="2054021"/>
            <a:ext cx="6624000" cy="103435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5743473C-5F10-44D4-AC00-473E3A9B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06BD0A9A-23CF-4564-A058-B0AF5B58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B299962D-6DA8-46ED-B6DB-8B44C14B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xmlns="" id="{7BEFB246-EBCC-4595-AD62-2AD33C498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906" y="3448600"/>
            <a:ext cx="6624000" cy="203780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68442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punkter - bild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16B719C-83C1-49A7-BF5D-78A5FD6C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700" y="2054021"/>
            <a:ext cx="6624000" cy="10343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xmlns="" id="{C87BBF42-B4DE-423C-973D-789AEE3FA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906" y="3448600"/>
            <a:ext cx="6624000" cy="2037801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sv-SE" smtClean="0">
                <a:solidFill>
                  <a:schemeClr val="bg1"/>
                </a:solidFill>
              </a:defRPr>
            </a:lvl1pPr>
            <a:lvl2pPr marL="610433" indent="-342900">
              <a:buFont typeface="Arial" panose="020B0604020202020204" pitchFamily="34" charset="0"/>
              <a:buChar char="•"/>
              <a:defRPr lang="sv-SE" smtClean="0">
                <a:solidFill>
                  <a:schemeClr val="bg1"/>
                </a:solidFill>
              </a:defRPr>
            </a:lvl2pPr>
            <a:lvl3pPr marL="819233" indent="-342900">
              <a:buFont typeface="Arial" panose="020B0604020202020204" pitchFamily="34" charset="0"/>
              <a:buChar char="•"/>
              <a:defRPr lang="sv-SE" smtClean="0">
                <a:solidFill>
                  <a:schemeClr val="bg1"/>
                </a:solidFill>
              </a:defRPr>
            </a:lvl3pPr>
            <a:lvl4pPr marL="1024433" indent="-342900">
              <a:buFont typeface="Arial" panose="020B0604020202020204" pitchFamily="34" charset="0"/>
              <a:buChar char="•"/>
              <a:defRPr lang="sv-SE" smtClean="0">
                <a:solidFill>
                  <a:schemeClr val="bg1"/>
                </a:solidFill>
              </a:defRPr>
            </a:lvl4pPr>
            <a:lvl5pPr marL="1193633" indent="-342900">
              <a:buFont typeface="Arial" panose="020B0604020202020204" pitchFamily="34" charset="0"/>
              <a:buChar char="•"/>
              <a:defRPr lang="sv-SE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916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punkter och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16B719C-83C1-49A7-BF5D-78A5FD6C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906" y="2280444"/>
            <a:ext cx="6624000" cy="103435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xmlns="" id="{1F158D05-F5B1-420C-878E-810CBCECAC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33905" y="3683060"/>
            <a:ext cx="6624000" cy="61831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b="0" smtClean="0"/>
            </a:lvl1pPr>
            <a:lvl2pPr marL="267533" indent="0">
              <a:buNone/>
              <a:defRPr lang="sv-SE" b="0" smtClean="0"/>
            </a:lvl2pPr>
            <a:lvl3pPr marL="476333" indent="0">
              <a:buNone/>
              <a:defRPr lang="sv-SE" b="0" smtClean="0"/>
            </a:lvl3pPr>
            <a:lvl4pPr marL="681533" indent="0">
              <a:buNone/>
              <a:defRPr lang="sv-SE" b="0" smtClean="0"/>
            </a:lvl4pPr>
            <a:lvl5pPr marL="850733" indent="0">
              <a:buNone/>
              <a:defRPr lang="sv-SE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5743473C-5F10-44D4-AC00-473E3A9B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06BD0A9A-23CF-4564-A058-B0AF5B58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B299962D-6DA8-46ED-B6DB-8B44C14B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xmlns="" id="{8C66A9B3-C98E-401B-93F9-538191F0C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906" y="4562970"/>
            <a:ext cx="6624000" cy="203780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10433" indent="-342900">
              <a:buFont typeface="Arial" panose="020B0604020202020204" pitchFamily="34" charset="0"/>
              <a:buChar char="•"/>
              <a:defRPr/>
            </a:lvl2pPr>
            <a:lvl3pPr marL="819233" indent="-342900">
              <a:buFont typeface="Arial" panose="020B0604020202020204" pitchFamily="34" charset="0"/>
              <a:buChar char="•"/>
              <a:defRPr/>
            </a:lvl3pPr>
            <a:lvl4pPr marL="1024433" indent="-342900">
              <a:buFont typeface="Arial" panose="020B0604020202020204" pitchFamily="34" charset="0"/>
              <a:buChar char="•"/>
              <a:defRPr/>
            </a:lvl4pPr>
            <a:lvl5pPr marL="1193633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83479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er och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16B719C-83C1-49A7-BF5D-78A5FD6C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906" y="2280444"/>
            <a:ext cx="6624000" cy="103435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5743473C-5F10-44D4-AC00-473E3A9B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06BD0A9A-23CF-4564-A058-B0AF5B58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B299962D-6DA8-46ED-B6DB-8B44C14B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xmlns="" id="{8C66A9B3-C98E-401B-93F9-538191F0C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906" y="3729256"/>
            <a:ext cx="6624000" cy="28874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10433" indent="-342900">
              <a:buFont typeface="Arial" panose="020B0604020202020204" pitchFamily="34" charset="0"/>
              <a:buChar char="•"/>
              <a:defRPr/>
            </a:lvl2pPr>
            <a:lvl3pPr marL="819233" indent="-342900">
              <a:buFont typeface="Arial" panose="020B0604020202020204" pitchFamily="34" charset="0"/>
              <a:buChar char="•"/>
              <a:defRPr/>
            </a:lvl3pPr>
            <a:lvl4pPr marL="1024433" indent="-342900">
              <a:buFont typeface="Arial" panose="020B0604020202020204" pitchFamily="34" charset="0"/>
              <a:buChar char="•"/>
              <a:defRPr/>
            </a:lvl4pPr>
            <a:lvl5pPr marL="1193633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90980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8926" y="898525"/>
            <a:ext cx="4881562" cy="103435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88925" y="2135188"/>
            <a:ext cx="4881563" cy="4459288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21325" y="2135188"/>
            <a:ext cx="4883150" cy="445928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7760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delar petrole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8926" y="898525"/>
            <a:ext cx="4881562" cy="10343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88925" y="2135188"/>
            <a:ext cx="4881563" cy="44592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21325" y="2135188"/>
            <a:ext cx="4883150" cy="44592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="" xmlns:a16="http://schemas.microsoft.com/office/drawing/2014/main" id="{309FB5D6-D7D7-4BF2-AD38-1FF46BEEC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8550" y="282035"/>
            <a:ext cx="433068" cy="337102"/>
          </a:xfrm>
          <a:prstGeom prst="rect">
            <a:avLst/>
          </a:prstGeom>
        </p:spPr>
      </p:pic>
      <p:cxnSp>
        <p:nvCxnSpPr>
          <p:cNvPr id="9" name="Rak koppling 12">
            <a:extLst>
              <a:ext uri="{FF2B5EF4-FFF2-40B4-BE49-F238E27FC236}">
                <a16:creationId xmlns="" xmlns:a16="http://schemas.microsoft.com/office/drawing/2014/main" id="{2ABB03CD-0218-4922-BF1F-781B2D3398B4}"/>
              </a:ext>
            </a:extLst>
          </p:cNvPr>
          <p:cNvCxnSpPr>
            <a:cxnSpLocks/>
          </p:cNvCxnSpPr>
          <p:nvPr userDrawn="1"/>
        </p:nvCxnSpPr>
        <p:spPr>
          <a:xfrm>
            <a:off x="288924" y="6891700"/>
            <a:ext cx="101155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155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grafik med punk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xmlns="" id="{BEE732CB-CD58-42D3-9E1A-D1FBEAC341C8}"/>
              </a:ext>
            </a:extLst>
          </p:cNvPr>
          <p:cNvSpPr>
            <a:spLocks noGrp="1"/>
          </p:cNvSpPr>
          <p:nvPr>
            <p:ph sz="quarter" idx="13"/>
          </p:nvPr>
        </p:nvSpPr>
        <p:spPr bwMode="auto">
          <a:xfrm>
            <a:off x="288925" y="898525"/>
            <a:ext cx="4881563" cy="2700338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xmlns="" id="{23777DB6-BAC4-450E-84EF-F46D06BFE9A5}"/>
              </a:ext>
            </a:extLst>
          </p:cNvPr>
          <p:cNvSpPr>
            <a:spLocks noGrp="1"/>
          </p:cNvSpPr>
          <p:nvPr>
            <p:ph sz="quarter" idx="14"/>
          </p:nvPr>
        </p:nvSpPr>
        <p:spPr bwMode="auto">
          <a:xfrm>
            <a:off x="5522912" y="898525"/>
            <a:ext cx="4881563" cy="2700338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xmlns="" id="{9A464C3D-CA91-467C-A1B0-AE6040C2644B}"/>
              </a:ext>
            </a:extLst>
          </p:cNvPr>
          <p:cNvSpPr>
            <a:spLocks noGrp="1"/>
          </p:cNvSpPr>
          <p:nvPr>
            <p:ph sz="quarter" idx="15"/>
          </p:nvPr>
        </p:nvSpPr>
        <p:spPr bwMode="auto">
          <a:xfrm>
            <a:off x="288925" y="3779837"/>
            <a:ext cx="4881563" cy="281463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6">
            <a:extLst>
              <a:ext uri="{FF2B5EF4-FFF2-40B4-BE49-F238E27FC236}">
                <a16:creationId xmlns:a16="http://schemas.microsoft.com/office/drawing/2014/main" xmlns="" id="{2009A7E8-8E39-4672-A9C7-3BBF39501ECF}"/>
              </a:ext>
            </a:extLst>
          </p:cNvPr>
          <p:cNvSpPr>
            <a:spLocks noGrp="1"/>
          </p:cNvSpPr>
          <p:nvPr>
            <p:ph sz="quarter" idx="16"/>
          </p:nvPr>
        </p:nvSpPr>
        <p:spPr bwMode="auto">
          <a:xfrm>
            <a:off x="5526087" y="3779836"/>
            <a:ext cx="4881563" cy="281463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7473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grafik utan punk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xmlns="" id="{BEE732CB-CD58-42D3-9E1A-D1FBEAC341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925" y="898525"/>
            <a:ext cx="4881563" cy="2700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7533" indent="0">
              <a:buFontTx/>
              <a:buNone/>
              <a:defRPr/>
            </a:lvl2pPr>
            <a:lvl3pPr marL="476333" indent="0">
              <a:buFontTx/>
              <a:buNone/>
              <a:defRPr/>
            </a:lvl3pPr>
            <a:lvl4pPr marL="681533" indent="0">
              <a:buFontTx/>
              <a:buNone/>
              <a:defRPr/>
            </a:lvl4pPr>
            <a:lvl5pPr marL="850733" indent="0">
              <a:buFontTx/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xmlns="" id="{23777DB6-BAC4-450E-84EF-F46D06BFE9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22912" y="898525"/>
            <a:ext cx="4881563" cy="2700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7533" indent="0">
              <a:buFontTx/>
              <a:buNone/>
              <a:defRPr/>
            </a:lvl2pPr>
            <a:lvl3pPr marL="476333" indent="0">
              <a:buFontTx/>
              <a:buNone/>
              <a:defRPr/>
            </a:lvl3pPr>
            <a:lvl4pPr marL="681533" indent="0">
              <a:buFontTx/>
              <a:buNone/>
              <a:defRPr/>
            </a:lvl4pPr>
            <a:lvl5pPr marL="850733" indent="0">
              <a:buFontTx/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xmlns="" id="{9A464C3D-CA91-467C-A1B0-AE6040C264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88925" y="3779837"/>
            <a:ext cx="4881563" cy="28146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7533" indent="0">
              <a:buFontTx/>
              <a:buNone/>
              <a:defRPr/>
            </a:lvl2pPr>
            <a:lvl3pPr marL="476333" indent="0">
              <a:buFontTx/>
              <a:buNone/>
              <a:defRPr/>
            </a:lvl3pPr>
            <a:lvl4pPr marL="681533" indent="0">
              <a:buFontTx/>
              <a:buNone/>
              <a:defRPr/>
            </a:lvl4pPr>
            <a:lvl5pPr marL="850733" indent="0">
              <a:buFontTx/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6">
            <a:extLst>
              <a:ext uri="{FF2B5EF4-FFF2-40B4-BE49-F238E27FC236}">
                <a16:creationId xmlns:a16="http://schemas.microsoft.com/office/drawing/2014/main" xmlns="" id="{2009A7E8-8E39-4672-A9C7-3BBF39501E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26087" y="3779836"/>
            <a:ext cx="4881563" cy="28146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7533" indent="0">
              <a:buFontTx/>
              <a:buNone/>
              <a:defRPr/>
            </a:lvl2pPr>
            <a:lvl3pPr marL="476333" indent="0">
              <a:buFontTx/>
              <a:buNone/>
              <a:defRPr/>
            </a:lvl3pPr>
            <a:lvl4pPr marL="681533" indent="0">
              <a:buFontTx/>
              <a:buNone/>
              <a:defRPr/>
            </a:lvl4pPr>
            <a:lvl5pPr marL="850733" indent="0">
              <a:buFontTx/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88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rtsida röd">
    <p:bg bwMode="lt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B5B7E1AE-69CE-4697-9869-0363FAC938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625622" y="3385811"/>
            <a:ext cx="3735640" cy="85469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AA521302-DC3B-439B-89E8-4357CBA326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8179594" y="5846537"/>
            <a:ext cx="1276069" cy="12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16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 och två graf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xmlns="" id="{BEE732CB-CD58-42D3-9E1A-D1FBEAC341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925" y="898525"/>
            <a:ext cx="4881563" cy="2700338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6">
            <a:extLst>
              <a:ext uri="{FF2B5EF4-FFF2-40B4-BE49-F238E27FC236}">
                <a16:creationId xmlns:a16="http://schemas.microsoft.com/office/drawing/2014/main" xmlns="" id="{2009A7E8-8E39-4672-A9C7-3BBF39501E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26087" y="3779836"/>
            <a:ext cx="4881563" cy="281463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xmlns="" id="{09FEB60B-A88C-45A2-AC21-5B4BEFF355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ltGray">
          <a:xfrm>
            <a:off x="5521325" y="898525"/>
            <a:ext cx="4883150" cy="2700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sv-SE" dirty="0"/>
          </a:p>
        </p:txBody>
      </p:sp>
      <p:sp>
        <p:nvSpPr>
          <p:cNvPr id="11" name="Platshållare för bild 5">
            <a:extLst>
              <a:ext uri="{FF2B5EF4-FFF2-40B4-BE49-F238E27FC236}">
                <a16:creationId xmlns:a16="http://schemas.microsoft.com/office/drawing/2014/main" xmlns="" id="{5CF63FA3-83B8-4D20-95F2-A542DF70D73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ltGray">
          <a:xfrm>
            <a:off x="287338" y="3779835"/>
            <a:ext cx="4883150" cy="281463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511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graf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xmlns="" id="{23777DB6-BAC4-450E-84EF-F46D06BFE9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22912" y="898525"/>
            <a:ext cx="4881563" cy="2700338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6">
            <a:extLst>
              <a:ext uri="{FF2B5EF4-FFF2-40B4-BE49-F238E27FC236}">
                <a16:creationId xmlns:a16="http://schemas.microsoft.com/office/drawing/2014/main" xmlns="" id="{2009A7E8-8E39-4672-A9C7-3BBF39501E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26087" y="3779836"/>
            <a:ext cx="4881563" cy="281463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xmlns="" id="{6A8D2F6F-8588-4C99-B516-720436E486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ltGray">
          <a:xfrm>
            <a:off x="288925" y="898525"/>
            <a:ext cx="4881563" cy="56959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7649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 och graf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xmlns="" id="{BEE732CB-CD58-42D3-9E1A-D1FBEAC341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925" y="898525"/>
            <a:ext cx="4881563" cy="2700338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xmlns="" id="{9A464C3D-CA91-467C-A1B0-AE6040C264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88925" y="3779837"/>
            <a:ext cx="4881563" cy="281463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xmlns="" id="{A7004129-B4C0-4D5E-8F91-593933E3E1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ltGray">
          <a:xfrm>
            <a:off x="5521325" y="898525"/>
            <a:ext cx="4883150" cy="56959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1407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graf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xmlns="" id="{BEE732CB-CD58-42D3-9E1A-D1FBEAC341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925" y="898525"/>
            <a:ext cx="4881563" cy="569595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xmlns="" id="{9A464C3D-CA91-467C-A1B0-AE6040C264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22912" y="898525"/>
            <a:ext cx="4881563" cy="569595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4481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xmlns="" id="{BEE732CB-CD58-42D3-9E1A-D1FBEAC341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925" y="898525"/>
            <a:ext cx="10115549" cy="569595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510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xmlns="" id="{00490EF2-AA85-40B7-8854-A11CCB799F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ltGray">
          <a:xfrm>
            <a:off x="287337" y="285750"/>
            <a:ext cx="10117137" cy="698658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8308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xmlns="" id="{A7004129-B4C0-4D5E-8F91-593933E3E1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ltGray">
          <a:xfrm>
            <a:off x="5521325" y="285750"/>
            <a:ext cx="4883150" cy="698658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xmlns="" id="{00490EF2-AA85-40B7-8854-A11CCB799F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ltGray">
          <a:xfrm>
            <a:off x="287338" y="285750"/>
            <a:ext cx="4883150" cy="698658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3008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bild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DB1F007C-CEBE-4A1F-BE14-38B83747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906" y="1793875"/>
            <a:ext cx="7560000" cy="2520000"/>
          </a:xfrm>
        </p:spPr>
        <p:txBody>
          <a:bodyPr/>
          <a:lstStyle>
            <a:lvl1pPr>
              <a:defRPr sz="56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xmlns="" id="{B217F137-72F9-497D-A820-6E39F96CD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65273" y="4686300"/>
            <a:ext cx="4860000" cy="720000"/>
          </a:xfrm>
        </p:spPr>
        <p:txBody>
          <a:bodyPr/>
          <a:lstStyle>
            <a:lvl1pPr marL="0" indent="0">
              <a:buFontTx/>
              <a:buNone/>
              <a:defRPr b="0"/>
            </a:lvl1pPr>
            <a:lvl2pPr marL="267533" indent="0">
              <a:buFontTx/>
              <a:buNone/>
              <a:defRPr b="0"/>
            </a:lvl2pPr>
            <a:lvl3pPr marL="476333" indent="0">
              <a:buFontTx/>
              <a:buNone/>
              <a:defRPr b="0"/>
            </a:lvl3pPr>
            <a:lvl4pPr marL="681533" indent="0">
              <a:buFontTx/>
              <a:buNone/>
              <a:defRPr b="0"/>
            </a:lvl4pPr>
            <a:lvl5pPr marL="850733" indent="0">
              <a:buFontTx/>
              <a:buNone/>
              <a:defRPr b="0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53F78183-38A9-461C-B573-B5B32AC879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925" y="285750"/>
            <a:ext cx="2170364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70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DB1F007C-CEBE-4A1F-BE14-38B83747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906" y="2647310"/>
            <a:ext cx="7560000" cy="2520000"/>
          </a:xfrm>
        </p:spPr>
        <p:txBody>
          <a:bodyPr/>
          <a:lstStyle>
            <a:lvl1pPr>
              <a:defRPr sz="56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xmlns="" id="{B217F137-72F9-497D-A820-6E39F96CD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65273" y="5600709"/>
            <a:ext cx="4860000" cy="720000"/>
          </a:xfrm>
        </p:spPr>
        <p:txBody>
          <a:bodyPr/>
          <a:lstStyle>
            <a:lvl1pPr marL="0" indent="0">
              <a:buFontTx/>
              <a:buNone/>
              <a:defRPr b="0"/>
            </a:lvl1pPr>
            <a:lvl2pPr marL="267533" indent="0">
              <a:buFontTx/>
              <a:buNone/>
              <a:defRPr b="0"/>
            </a:lvl2pPr>
            <a:lvl3pPr marL="476333" indent="0">
              <a:buFontTx/>
              <a:buNone/>
              <a:defRPr b="0"/>
            </a:lvl3pPr>
            <a:lvl4pPr marL="681533" indent="0">
              <a:buFontTx/>
              <a:buNone/>
              <a:defRPr b="0"/>
            </a:lvl4pPr>
            <a:lvl5pPr marL="850733" indent="0">
              <a:buFontTx/>
              <a:buNone/>
              <a:defRPr b="0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108735E5-5839-491B-9225-D4F3944C9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925" y="1202538"/>
            <a:ext cx="2170364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48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ord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DB1F007C-CEBE-4A1F-BE14-38B83747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757962"/>
            <a:ext cx="10115550" cy="2520000"/>
          </a:xfrm>
        </p:spPr>
        <p:txBody>
          <a:bodyPr/>
          <a:lstStyle>
            <a:lvl1pPr algn="ctr">
              <a:defRPr sz="16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0398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rtsida petrolium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B5B7E1AE-69CE-4697-9869-0363FAC938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625622" y="3385811"/>
            <a:ext cx="3735640" cy="85469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AA521302-DC3B-439B-89E8-4357CBA326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8179594" y="5846537"/>
            <a:ext cx="1276069" cy="12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24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ord röd">
    <p:bg bwMode="lt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DB1F007C-CEBE-4A1F-BE14-38B83747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757962"/>
            <a:ext cx="10115550" cy="2520000"/>
          </a:xfrm>
        </p:spPr>
        <p:txBody>
          <a:bodyPr/>
          <a:lstStyle>
            <a:lvl1pPr algn="ctr">
              <a:defRPr sz="16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453554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ord petrolium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DB1F007C-CEBE-4A1F-BE14-38B83747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31" y="2757962"/>
            <a:ext cx="10115550" cy="2520000"/>
          </a:xfrm>
        </p:spPr>
        <p:txBody>
          <a:bodyPr/>
          <a:lstStyle>
            <a:lvl1pPr algn="ctr">
              <a:defRPr sz="16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358455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592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xmlns="" id="{974F6515-ED90-4FA7-BFD9-08C4C07CE7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1324" y="1693585"/>
            <a:ext cx="4883151" cy="1034359"/>
          </a:xfrm>
        </p:spPr>
        <p:txBody>
          <a:bodyPr anchor="b" anchorCtr="0"/>
          <a:lstStyle>
            <a:lvl1pPr marL="0" indent="0" algn="l">
              <a:buFontTx/>
              <a:buNone/>
              <a:defRPr sz="36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3C49C052-FBD2-4986-A06C-9A66D4D1C7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1324" y="2758063"/>
            <a:ext cx="4883149" cy="836038"/>
          </a:xfrm>
        </p:spPr>
        <p:txBody>
          <a:bodyPr/>
          <a:lstStyle>
            <a:lvl1pPr marL="0" indent="0" algn="l">
              <a:buFontTx/>
              <a:buNone/>
              <a:defRPr sz="19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</a:t>
            </a:r>
            <a:r>
              <a:rPr lang="sv-SE" dirty="0" smtClean="0"/>
              <a:t>bakgrundstext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xmlns="" id="{4C57DF46-CF8B-43D0-9A7D-D429E49CD87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88925" y="3779838"/>
            <a:ext cx="10115550" cy="2814637"/>
          </a:xfrm>
        </p:spPr>
        <p:txBody>
          <a:bodyPr numCol="2" spcCol="360000"/>
          <a:lstStyle>
            <a:lvl1pPr marL="0" indent="0">
              <a:buFontTx/>
              <a:buNone/>
              <a:defRPr b="0"/>
            </a:lvl1pPr>
            <a:lvl2pPr marL="267533" indent="0">
              <a:buFontTx/>
              <a:buNone/>
              <a:defRPr b="0"/>
            </a:lvl2pPr>
            <a:lvl3pPr marL="476333" indent="0">
              <a:buFontTx/>
              <a:buNone/>
              <a:defRPr b="0"/>
            </a:lvl3pPr>
            <a:lvl4pPr marL="681533" indent="0">
              <a:buFontTx/>
              <a:buNone/>
              <a:defRPr b="0"/>
            </a:lvl4pPr>
            <a:lvl5pPr marL="850733" indent="0">
              <a:buFontTx/>
              <a:buNone/>
              <a:defRPr b="0"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xmlns="" id="{F6A6023D-A600-4742-8E52-6D3F34D536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1074844" y="278606"/>
            <a:ext cx="3313116" cy="3313113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200" b="1"/>
            </a:lvl1pPr>
          </a:lstStyle>
          <a:p>
            <a:endParaRPr lang="sv-SE" dirty="0"/>
          </a:p>
        </p:txBody>
      </p:sp>
      <p:sp>
        <p:nvSpPr>
          <p:cNvPr id="42" name="Platshållare för sidfot 41">
            <a:extLst>
              <a:ext uri="{FF2B5EF4-FFF2-40B4-BE49-F238E27FC236}">
                <a16:creationId xmlns:a16="http://schemas.microsoft.com/office/drawing/2014/main" xmlns="" id="{8C400C68-EEA1-4CEC-A9C2-002EEFEBA63E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3" name="Platshållare för bildnummer 42">
            <a:extLst>
              <a:ext uri="{FF2B5EF4-FFF2-40B4-BE49-F238E27FC236}">
                <a16:creationId xmlns:a16="http://schemas.microsoft.com/office/drawing/2014/main" xmlns="" id="{FFB820D8-BB54-4620-8A81-6C6012DA085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1" name="Platshållare för datum 40">
            <a:extLst>
              <a:ext uri="{FF2B5EF4-FFF2-40B4-BE49-F238E27FC236}">
                <a16:creationId xmlns:a16="http://schemas.microsoft.com/office/drawing/2014/main" xmlns="" id="{1699E6D9-23B3-4F1C-AE61-21B6180011CD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3952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2784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ntakt - 2 medarbet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="" xmlns:a16="http://schemas.microsoft.com/office/drawing/2014/main" id="{F6A6023D-A600-4742-8E52-6D3F34D536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3090309" y="1454192"/>
            <a:ext cx="1436688" cy="143668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200" b="1"/>
            </a:lvl1pPr>
          </a:lstStyle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="" xmlns:a16="http://schemas.microsoft.com/office/drawing/2014/main" id="{BB0AA862-6A4E-4681-B642-4EF9CED58E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ltGray">
          <a:xfrm>
            <a:off x="6199382" y="1454192"/>
            <a:ext cx="1436688" cy="143668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="" xmlns:a16="http://schemas.microsoft.com/office/drawing/2014/main" id="{49EBBF60-EE23-4696-9905-277B6EAAA3AE}"/>
              </a:ext>
            </a:extLst>
          </p:cNvPr>
          <p:cNvSpPr txBox="1"/>
          <p:nvPr userDrawn="1"/>
        </p:nvSpPr>
        <p:spPr>
          <a:xfrm>
            <a:off x="4792912" y="615177"/>
            <a:ext cx="1105989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b="1" dirty="0"/>
              <a:t>Kontakt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="" xmlns:a16="http://schemas.microsoft.com/office/drawing/2014/main" id="{974F6515-ED90-4FA7-BFD9-08C4C07CE7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3097" y="3173450"/>
            <a:ext cx="2489200" cy="191234"/>
          </a:xfrm>
        </p:spPr>
        <p:txBody>
          <a:bodyPr anchor="b" anchorCtr="0"/>
          <a:lstStyle>
            <a:lvl1pPr marL="0" indent="0" algn="ctr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0" name="Platshållare för text 19">
            <a:extLst>
              <a:ext uri="{FF2B5EF4-FFF2-40B4-BE49-F238E27FC236}">
                <a16:creationId xmlns="" xmlns:a16="http://schemas.microsoft.com/office/drawing/2014/main" id="{3C49C052-FBD2-4986-A06C-9A66D4D1C7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33097" y="3364684"/>
            <a:ext cx="2489200" cy="415154"/>
          </a:xfrm>
        </p:spPr>
        <p:txBody>
          <a:bodyPr/>
          <a:lstStyle>
            <a:lvl1pPr marL="0" indent="0" algn="ctr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1" name="Platshållare för text 17">
            <a:extLst>
              <a:ext uri="{FF2B5EF4-FFF2-40B4-BE49-F238E27FC236}">
                <a16:creationId xmlns="" xmlns:a16="http://schemas.microsoft.com/office/drawing/2014/main" id="{8F6CC3C9-464F-493A-A661-F32F9E3418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658409" y="3171805"/>
            <a:ext cx="2489200" cy="191234"/>
          </a:xfrm>
        </p:spPr>
        <p:txBody>
          <a:bodyPr anchor="b" anchorCtr="0"/>
          <a:lstStyle>
            <a:lvl1pPr marL="0" indent="0" algn="ctr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2" name="Platshållare för text 19">
            <a:extLst>
              <a:ext uri="{FF2B5EF4-FFF2-40B4-BE49-F238E27FC236}">
                <a16:creationId xmlns="" xmlns:a16="http://schemas.microsoft.com/office/drawing/2014/main" id="{BE3F48F2-2119-4B81-BB7B-CB197C30B6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58409" y="3363039"/>
            <a:ext cx="2489200" cy="414000"/>
          </a:xfrm>
        </p:spPr>
        <p:txBody>
          <a:bodyPr/>
          <a:lstStyle>
            <a:lvl1pPr marL="0" indent="0" algn="ctr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2" name="Platshållare för sidfot 41">
            <a:extLst>
              <a:ext uri="{FF2B5EF4-FFF2-40B4-BE49-F238E27FC236}">
                <a16:creationId xmlns="" xmlns:a16="http://schemas.microsoft.com/office/drawing/2014/main" id="{8C400C68-EEA1-4CEC-A9C2-002EEFEBA63E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3" name="Platshållare för bildnummer 42">
            <a:extLst>
              <a:ext uri="{FF2B5EF4-FFF2-40B4-BE49-F238E27FC236}">
                <a16:creationId xmlns="" xmlns:a16="http://schemas.microsoft.com/office/drawing/2014/main" id="{FFB820D8-BB54-4620-8A81-6C6012DA085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1" name="Platshållare för datum 40">
            <a:extLst>
              <a:ext uri="{FF2B5EF4-FFF2-40B4-BE49-F238E27FC236}">
                <a16:creationId xmlns="" xmlns:a16="http://schemas.microsoft.com/office/drawing/2014/main" id="{1699E6D9-23B3-4F1C-AE61-21B6180011CD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84689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gress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xmlns="" id="{A314B474-1294-4922-B4FB-3247852433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8925" y="2135187"/>
            <a:ext cx="4881563" cy="1463676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900" b="0" smtClean="0"/>
            </a:lvl1pPr>
            <a:lvl2pPr marL="267533" indent="0">
              <a:buNone/>
              <a:defRPr lang="sv-SE" sz="1900" b="0" smtClean="0"/>
            </a:lvl2pPr>
            <a:lvl3pPr marL="476333" indent="0">
              <a:buNone/>
              <a:defRPr lang="sv-SE" sz="1900" b="0" smtClean="0"/>
            </a:lvl3pPr>
            <a:lvl4pPr marL="681533" indent="0">
              <a:buNone/>
              <a:defRPr lang="sv-SE" sz="1900" b="0" smtClean="0"/>
            </a:lvl4pPr>
            <a:lvl5pPr marL="850733" indent="0">
              <a:buNone/>
              <a:defRPr lang="sv-SE" sz="1900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xmlns="" id="{E308DDBF-5A34-498F-ABC8-7BA133EAE0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21324" y="2135187"/>
            <a:ext cx="4883149" cy="299587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200" b="0" smtClean="0"/>
            </a:lvl1pPr>
            <a:lvl2pPr marL="267533" indent="0">
              <a:buNone/>
              <a:defRPr lang="sv-SE" b="0" smtClean="0"/>
            </a:lvl2pPr>
            <a:lvl3pPr marL="476333" indent="0">
              <a:buNone/>
              <a:defRPr lang="sv-SE" b="0" smtClean="0"/>
            </a:lvl3pPr>
            <a:lvl4pPr marL="681533" indent="0">
              <a:buNone/>
              <a:defRPr lang="sv-SE" b="0" smtClean="0"/>
            </a:lvl4pPr>
            <a:lvl5pPr marL="850733" indent="0">
              <a:buNone/>
              <a:defRPr lang="sv-SE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  <a:p>
            <a:pPr marL="468000" lvl="1" indent="-200467"/>
            <a:r>
              <a:rPr lang="sv-SE" dirty="0"/>
              <a:t>Nivå två</a:t>
            </a:r>
          </a:p>
          <a:p>
            <a:pPr marL="676800" lvl="2" indent="-200467"/>
            <a:r>
              <a:rPr lang="sv-SE" dirty="0"/>
              <a:t>Nivå tre</a:t>
            </a:r>
          </a:p>
          <a:p>
            <a:pPr marL="882000" lvl="3" indent="-200467"/>
            <a:r>
              <a:rPr lang="sv-SE" dirty="0"/>
              <a:t>Nivå fyra</a:t>
            </a:r>
          </a:p>
          <a:p>
            <a:pPr marL="1051200" lvl="4" indent="-200467"/>
            <a:r>
              <a:rPr lang="sv-SE" dirty="0"/>
              <a:t>Nivå fem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xmlns="" id="{436984BB-E736-4382-8787-49BF029BEE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8924" y="5695948"/>
            <a:ext cx="3132000" cy="898525"/>
          </a:xfrm>
        </p:spPr>
        <p:txBody>
          <a:bodyPr vert="horz" lIns="0" tIns="0" rIns="0" bIns="0" numCol="1" rtlCol="0">
            <a:noAutofit/>
          </a:bodyPr>
          <a:lstStyle>
            <a:lvl1pPr marL="0" indent="0">
              <a:buNone/>
              <a:defRPr lang="sv-SE" sz="1000" b="1" smtClean="0"/>
            </a:lvl1pPr>
            <a:lvl2pPr marL="267533" indent="0">
              <a:buNone/>
              <a:defRPr lang="sv-SE" sz="1000" b="0" smtClean="0"/>
            </a:lvl2pPr>
            <a:lvl3pPr marL="476333" indent="0">
              <a:buNone/>
              <a:defRPr lang="sv-SE" sz="1000" b="0" smtClean="0"/>
            </a:lvl3pPr>
            <a:lvl4pPr marL="681533" indent="0">
              <a:buNone/>
              <a:defRPr lang="sv-SE" sz="1000" b="0" smtClean="0"/>
            </a:lvl4pPr>
            <a:lvl5pPr marL="850733" indent="0">
              <a:buNone/>
              <a:defRPr lang="sv-SE" sz="1000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  <a:p>
            <a:pPr marL="468000" lvl="1" indent="-200467"/>
            <a:r>
              <a:rPr lang="sv-SE" dirty="0"/>
              <a:t>Nivå två</a:t>
            </a:r>
          </a:p>
          <a:p>
            <a:pPr marL="676800" lvl="2" indent="-200467"/>
            <a:r>
              <a:rPr lang="sv-SE" dirty="0"/>
              <a:t>Nivå tre</a:t>
            </a:r>
          </a:p>
          <a:p>
            <a:pPr marL="882000" lvl="3" indent="-200467"/>
            <a:r>
              <a:rPr lang="sv-SE" dirty="0"/>
              <a:t>Nivå fyra</a:t>
            </a:r>
          </a:p>
          <a:p>
            <a:pPr marL="1051200" lvl="4" indent="-200467"/>
            <a:r>
              <a:rPr lang="sv-SE" dirty="0"/>
              <a:t>Nivå fem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xmlns="" id="{32FF661C-5049-4EEC-A5B2-60CD1E82BB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65550" y="5695949"/>
            <a:ext cx="6638925" cy="898525"/>
          </a:xfrm>
        </p:spPr>
        <p:txBody>
          <a:bodyPr vert="horz" lIns="0" tIns="0" rIns="0" bIns="0" numCol="2" rtlCol="0">
            <a:noAutofit/>
          </a:bodyPr>
          <a:lstStyle>
            <a:lvl1pPr marL="0" indent="0">
              <a:buNone/>
              <a:defRPr lang="sv-SE" sz="1000" b="0" smtClean="0"/>
            </a:lvl1pPr>
            <a:lvl2pPr marL="267533" indent="0">
              <a:buNone/>
              <a:defRPr lang="sv-SE" sz="1000" b="0" smtClean="0"/>
            </a:lvl2pPr>
            <a:lvl3pPr marL="476333" indent="0">
              <a:buNone/>
              <a:defRPr lang="sv-SE" sz="1000" b="0" smtClean="0"/>
            </a:lvl3pPr>
            <a:lvl4pPr marL="681533" indent="0">
              <a:buNone/>
              <a:defRPr lang="sv-SE" sz="1000" b="0" smtClean="0"/>
            </a:lvl4pPr>
            <a:lvl5pPr marL="850733" indent="0">
              <a:buNone/>
              <a:defRPr lang="sv-SE" sz="1000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  <a:p>
            <a:pPr marL="468000" lvl="1" indent="-200467"/>
            <a:r>
              <a:rPr lang="sv-SE" dirty="0"/>
              <a:t>Nivå två</a:t>
            </a:r>
          </a:p>
          <a:p>
            <a:pPr marL="676800" lvl="2" indent="-200467"/>
            <a:r>
              <a:rPr lang="sv-SE" dirty="0"/>
              <a:t>Nivå tre</a:t>
            </a:r>
          </a:p>
          <a:p>
            <a:pPr marL="882000" lvl="3" indent="-200467"/>
            <a:r>
              <a:rPr lang="sv-SE" dirty="0"/>
              <a:t>Nivå fyra</a:t>
            </a:r>
          </a:p>
          <a:p>
            <a:pPr marL="1051200" lvl="4" indent="-200467"/>
            <a:r>
              <a:rPr lang="sv-SE" dirty="0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xmlns="" id="{D996EFCA-89D7-4D9D-8AD9-5DF9A59081C4}"/>
              </a:ext>
            </a:extLst>
          </p:cNvPr>
          <p:cNvCxnSpPr>
            <a:cxnSpLocks/>
          </p:cNvCxnSpPr>
          <p:nvPr userDrawn="1"/>
        </p:nvCxnSpPr>
        <p:spPr>
          <a:xfrm>
            <a:off x="289147" y="5425416"/>
            <a:ext cx="1011555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471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xmlns="" id="{A314B474-1294-4922-B4FB-3247852433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8925" y="2135186"/>
            <a:ext cx="10139363" cy="4481513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900" b="0" smtClean="0"/>
            </a:lvl1pPr>
            <a:lvl2pPr marL="267533" indent="0">
              <a:buNone/>
              <a:defRPr lang="sv-SE" sz="1900" b="0" smtClean="0"/>
            </a:lvl2pPr>
            <a:lvl3pPr marL="476333" indent="0">
              <a:buNone/>
              <a:defRPr lang="sv-SE" sz="1900" b="0" smtClean="0"/>
            </a:lvl3pPr>
            <a:lvl4pPr marL="681533" indent="0">
              <a:buNone/>
              <a:defRPr lang="sv-SE" sz="1900" b="0" smtClean="0"/>
            </a:lvl4pPr>
            <a:lvl5pPr marL="850733" indent="0">
              <a:buNone/>
              <a:defRPr lang="sv-SE" sz="1900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7614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gress, innehåll och kä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8926" y="898525"/>
            <a:ext cx="4881562" cy="103435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xmlns="" id="{A314B474-1294-4922-B4FB-3247852433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8925" y="2135187"/>
            <a:ext cx="4881563" cy="895396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900" b="0" smtClean="0"/>
            </a:lvl1pPr>
            <a:lvl2pPr marL="267533" indent="0">
              <a:buNone/>
              <a:defRPr lang="sv-SE" sz="1900" b="0" smtClean="0"/>
            </a:lvl2pPr>
            <a:lvl3pPr marL="476333" indent="0">
              <a:buNone/>
              <a:defRPr lang="sv-SE" sz="1900" b="0" smtClean="0"/>
            </a:lvl3pPr>
            <a:lvl4pPr marL="681533" indent="0">
              <a:buNone/>
              <a:defRPr lang="sv-SE" sz="1900" b="0" smtClean="0"/>
            </a:lvl4pPr>
            <a:lvl5pPr marL="850733" indent="0">
              <a:buNone/>
              <a:defRPr lang="sv-SE" sz="1900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xmlns="" id="{3F4350DF-E640-408A-8429-73B101ECD5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925" y="3161211"/>
            <a:ext cx="4883149" cy="2647406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200" b="0" smtClean="0"/>
            </a:lvl1pPr>
            <a:lvl2pPr marL="267533" indent="0">
              <a:buNone/>
              <a:defRPr lang="sv-SE" b="0" smtClean="0"/>
            </a:lvl2pPr>
            <a:lvl3pPr marL="476333" indent="0">
              <a:buNone/>
              <a:defRPr lang="sv-SE" b="0" smtClean="0"/>
            </a:lvl3pPr>
            <a:lvl4pPr marL="681533" indent="0">
              <a:buNone/>
              <a:defRPr lang="sv-SE" b="0" smtClean="0"/>
            </a:lvl4pPr>
            <a:lvl5pPr marL="850733" indent="0">
              <a:buNone/>
              <a:defRPr lang="sv-SE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  <a:p>
            <a:pPr marL="468000" lvl="1" indent="-200467"/>
            <a:r>
              <a:rPr lang="sv-SE" dirty="0"/>
              <a:t>Nivå två</a:t>
            </a:r>
          </a:p>
          <a:p>
            <a:pPr marL="676800" lvl="2" indent="-200467"/>
            <a:r>
              <a:rPr lang="sv-SE" dirty="0"/>
              <a:t>Nivå tre</a:t>
            </a:r>
          </a:p>
          <a:p>
            <a:pPr marL="882000" lvl="3" indent="-200467"/>
            <a:r>
              <a:rPr lang="sv-SE" dirty="0"/>
              <a:t>Nivå fyra</a:t>
            </a:r>
          </a:p>
          <a:p>
            <a:pPr marL="1051200" lvl="4" indent="-200467"/>
            <a:r>
              <a:rPr lang="sv-SE" dirty="0"/>
              <a:t>Nivå fem</a:t>
            </a:r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xmlns="" id="{E308DDBF-5A34-498F-ABC8-7BA133EAE0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21324" y="2136774"/>
            <a:ext cx="4883149" cy="89380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200" b="0" smtClean="0"/>
            </a:lvl1pPr>
            <a:lvl2pPr marL="267533" indent="0">
              <a:buNone/>
              <a:defRPr lang="sv-SE" b="0" smtClean="0"/>
            </a:lvl2pPr>
            <a:lvl3pPr marL="476333" indent="0">
              <a:buNone/>
              <a:defRPr lang="sv-SE" b="0" smtClean="0"/>
            </a:lvl3pPr>
            <a:lvl4pPr marL="681533" indent="0">
              <a:buNone/>
              <a:defRPr lang="sv-SE" b="0" smtClean="0"/>
            </a:lvl4pPr>
            <a:lvl5pPr marL="850733" indent="0">
              <a:buNone/>
              <a:defRPr lang="sv-SE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  <a:p>
            <a:pPr marL="468000" lvl="1" indent="-200467"/>
            <a:r>
              <a:rPr lang="sv-SE" dirty="0"/>
              <a:t>Nivå två</a:t>
            </a:r>
          </a:p>
          <a:p>
            <a:pPr marL="676800" lvl="2" indent="-200467"/>
            <a:r>
              <a:rPr lang="sv-SE" dirty="0"/>
              <a:t>Nivå tre</a:t>
            </a:r>
          </a:p>
          <a:p>
            <a:pPr marL="882000" lvl="3" indent="-200467"/>
            <a:r>
              <a:rPr lang="sv-SE" dirty="0"/>
              <a:t>Nivå fyra</a:t>
            </a:r>
          </a:p>
          <a:p>
            <a:pPr marL="1051200" lvl="4" indent="-200467"/>
            <a:r>
              <a:rPr lang="sv-SE" dirty="0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xmlns="" id="{5C2CCCA3-B734-4DF2-801F-2E3711ED91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2912" y="3161211"/>
            <a:ext cx="4881563" cy="2647406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text 8">
            <a:extLst>
              <a:ext uri="{FF2B5EF4-FFF2-40B4-BE49-F238E27FC236}">
                <a16:creationId xmlns:a16="http://schemas.microsoft.com/office/drawing/2014/main" xmlns="" id="{3427E7BF-2AC6-4549-9E06-A1736B13DC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6332" y="6526292"/>
            <a:ext cx="4883149" cy="163866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000" b="0" smtClean="0"/>
            </a:lvl1pPr>
            <a:lvl2pPr marL="267533" indent="0">
              <a:buNone/>
              <a:defRPr lang="sv-SE" sz="1000" b="0" smtClean="0"/>
            </a:lvl2pPr>
            <a:lvl3pPr marL="476333" indent="0">
              <a:buNone/>
              <a:defRPr lang="sv-SE" sz="1000" b="0" smtClean="0"/>
            </a:lvl3pPr>
            <a:lvl4pPr marL="681533" indent="0">
              <a:buNone/>
              <a:defRPr lang="sv-SE" sz="1000" b="0" smtClean="0"/>
            </a:lvl4pPr>
            <a:lvl5pPr marL="850733" indent="0">
              <a:buNone/>
              <a:defRPr lang="sv-SE" sz="1000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xmlns="" id="{8B79D0BB-1BAB-46DA-BB6C-2229941162BB}"/>
              </a:ext>
            </a:extLst>
          </p:cNvPr>
          <p:cNvCxnSpPr>
            <a:cxnSpLocks/>
          </p:cNvCxnSpPr>
          <p:nvPr userDrawn="1"/>
        </p:nvCxnSpPr>
        <p:spPr>
          <a:xfrm>
            <a:off x="288921" y="6296274"/>
            <a:ext cx="1011555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4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88925" y="2742710"/>
            <a:ext cx="5472000" cy="1480436"/>
          </a:xfrm>
        </p:spPr>
        <p:txBody>
          <a:bodyPr anchor="t"/>
          <a:lstStyle>
            <a:lvl1pPr algn="l">
              <a:defRPr sz="45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28466" y="4471383"/>
            <a:ext cx="1800000" cy="180000"/>
          </a:xfrm>
        </p:spPr>
        <p:txBody>
          <a:bodyPr>
            <a:normAutofit/>
          </a:bodyPr>
          <a:lstStyle>
            <a:lvl1pPr marL="0" indent="0" algn="l">
              <a:buNone/>
              <a:defRPr sz="1300" b="1"/>
            </a:lvl1pPr>
            <a:lvl2pPr marL="400933" indent="0" algn="ctr">
              <a:buNone/>
              <a:defRPr sz="1754"/>
            </a:lvl2pPr>
            <a:lvl3pPr marL="801866" indent="0" algn="ctr">
              <a:buNone/>
              <a:defRPr sz="1579"/>
            </a:lvl3pPr>
            <a:lvl4pPr marL="1202799" indent="0" algn="ctr">
              <a:buNone/>
              <a:defRPr sz="1403"/>
            </a:lvl4pPr>
            <a:lvl5pPr marL="1603732" indent="0" algn="ctr">
              <a:buNone/>
              <a:defRPr sz="1403"/>
            </a:lvl5pPr>
            <a:lvl6pPr marL="2004665" indent="0" algn="ctr">
              <a:buNone/>
              <a:defRPr sz="1403"/>
            </a:lvl6pPr>
            <a:lvl7pPr marL="2405598" indent="0" algn="ctr">
              <a:buNone/>
              <a:defRPr sz="1403"/>
            </a:lvl7pPr>
            <a:lvl8pPr marL="2806531" indent="0" algn="ctr">
              <a:buNone/>
              <a:defRPr sz="1403"/>
            </a:lvl8pPr>
            <a:lvl9pPr marL="3207464" indent="0" algn="ctr">
              <a:buNone/>
              <a:defRPr sz="1403"/>
            </a:lvl9pPr>
          </a:lstStyle>
          <a:p>
            <a:r>
              <a:rPr lang="sv-SE" dirty="0"/>
              <a:t>Datum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xmlns="" id="{EA02045D-69FF-47B1-9DB6-9483B92FE95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8466" y="6794538"/>
            <a:ext cx="4310906" cy="357150"/>
          </a:xfrm>
        </p:spPr>
        <p:txBody>
          <a:bodyPr anchor="t">
            <a:noAutofit/>
          </a:bodyPr>
          <a:lstStyle>
            <a:lvl1pPr marL="0" indent="0">
              <a:buNone/>
              <a:defRPr sz="1300" b="0">
                <a:solidFill>
                  <a:schemeClr val="accent4"/>
                </a:solidFill>
              </a:defRPr>
            </a:lvl1pPr>
            <a:lvl2pPr marL="400933" indent="0">
              <a:buNone/>
              <a:defRPr sz="1754" b="1"/>
            </a:lvl2pPr>
            <a:lvl3pPr marL="801866" indent="0">
              <a:buNone/>
              <a:defRPr sz="1579" b="1"/>
            </a:lvl3pPr>
            <a:lvl4pPr marL="1202799" indent="0">
              <a:buNone/>
              <a:defRPr sz="1403" b="1"/>
            </a:lvl4pPr>
            <a:lvl5pPr marL="1603732" indent="0">
              <a:buNone/>
              <a:defRPr sz="1403" b="1"/>
            </a:lvl5pPr>
            <a:lvl6pPr marL="2004665" indent="0">
              <a:buNone/>
              <a:defRPr sz="1403" b="1"/>
            </a:lvl6pPr>
            <a:lvl7pPr marL="2405598" indent="0">
              <a:buNone/>
              <a:defRPr sz="1403" b="1"/>
            </a:lvl7pPr>
            <a:lvl8pPr marL="2806531" indent="0">
              <a:buNone/>
              <a:defRPr sz="1403" b="1"/>
            </a:lvl8pPr>
            <a:lvl9pPr marL="3207464" indent="0">
              <a:buNone/>
              <a:defRPr sz="1403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3772957F-1570-4802-8DB0-148F9B7F7F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>
            <a:off x="4739374" y="1486573"/>
            <a:ext cx="5952441" cy="607310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xmlns="" id="{3B18293E-1B4B-4D82-A684-C6E568E939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610" y="734568"/>
            <a:ext cx="2133051" cy="4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gress, innehåll och punk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8926" y="898525"/>
            <a:ext cx="4881562" cy="103435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xmlns="" id="{A314B474-1294-4922-B4FB-3247852433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8925" y="2135187"/>
            <a:ext cx="4881563" cy="895396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900" b="0" smtClean="0"/>
            </a:lvl1pPr>
            <a:lvl2pPr marL="267533" indent="0">
              <a:buNone/>
              <a:defRPr lang="sv-SE" sz="1900" b="0" smtClean="0"/>
            </a:lvl2pPr>
            <a:lvl3pPr marL="476333" indent="0">
              <a:buNone/>
              <a:defRPr lang="sv-SE" sz="1900" b="0" smtClean="0"/>
            </a:lvl3pPr>
            <a:lvl4pPr marL="681533" indent="0">
              <a:buNone/>
              <a:defRPr lang="sv-SE" sz="1900" b="0" smtClean="0"/>
            </a:lvl4pPr>
            <a:lvl5pPr marL="850733" indent="0">
              <a:buNone/>
              <a:defRPr lang="sv-SE" sz="1900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xmlns="" id="{3F4350DF-E640-408A-8429-73B101ECD5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925" y="3161211"/>
            <a:ext cx="4883149" cy="3433264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200" b="0" smtClean="0"/>
            </a:lvl1pPr>
            <a:lvl2pPr marL="267533" indent="0">
              <a:buNone/>
              <a:defRPr lang="sv-SE" b="0" smtClean="0"/>
            </a:lvl2pPr>
            <a:lvl3pPr marL="476333" indent="0">
              <a:buNone/>
              <a:defRPr lang="sv-SE" b="0" smtClean="0"/>
            </a:lvl3pPr>
            <a:lvl4pPr marL="681533" indent="0">
              <a:buNone/>
              <a:defRPr lang="sv-SE" b="0" smtClean="0"/>
            </a:lvl4pPr>
            <a:lvl5pPr marL="850733" indent="0">
              <a:buNone/>
              <a:defRPr lang="sv-SE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  <a:p>
            <a:pPr marL="468000" lvl="1" indent="-200467"/>
            <a:r>
              <a:rPr lang="sv-SE" dirty="0"/>
              <a:t>Nivå två</a:t>
            </a:r>
          </a:p>
          <a:p>
            <a:pPr marL="676800" lvl="2" indent="-200467"/>
            <a:r>
              <a:rPr lang="sv-SE" dirty="0"/>
              <a:t>Nivå tre</a:t>
            </a:r>
          </a:p>
          <a:p>
            <a:pPr marL="882000" lvl="3" indent="-200467"/>
            <a:r>
              <a:rPr lang="sv-SE" dirty="0"/>
              <a:t>Nivå fyra</a:t>
            </a:r>
          </a:p>
          <a:p>
            <a:pPr marL="1051200" lvl="4" indent="-200467"/>
            <a:r>
              <a:rPr lang="sv-SE" dirty="0"/>
              <a:t>Nivå fem</a:t>
            </a:r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xmlns="" id="{E308DDBF-5A34-498F-ABC8-7BA133EAE0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21324" y="2136774"/>
            <a:ext cx="4883149" cy="89380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200" b="0" smtClean="0"/>
            </a:lvl1pPr>
            <a:lvl2pPr marL="267533" indent="0">
              <a:buNone/>
              <a:defRPr lang="sv-SE" b="0" smtClean="0"/>
            </a:lvl2pPr>
            <a:lvl3pPr marL="476333" indent="0">
              <a:buNone/>
              <a:defRPr lang="sv-SE" b="0" smtClean="0"/>
            </a:lvl3pPr>
            <a:lvl4pPr marL="681533" indent="0">
              <a:buNone/>
              <a:defRPr lang="sv-SE" b="0" smtClean="0"/>
            </a:lvl4pPr>
            <a:lvl5pPr marL="850733" indent="0">
              <a:buNone/>
              <a:defRPr lang="sv-SE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  <a:p>
            <a:pPr marL="468000" lvl="1" indent="-200467"/>
            <a:r>
              <a:rPr lang="sv-SE" dirty="0"/>
              <a:t>Nivå två</a:t>
            </a:r>
          </a:p>
          <a:p>
            <a:pPr marL="676800" lvl="2" indent="-200467"/>
            <a:r>
              <a:rPr lang="sv-SE" dirty="0"/>
              <a:t>Nivå tre</a:t>
            </a:r>
          </a:p>
          <a:p>
            <a:pPr marL="882000" lvl="3" indent="-200467"/>
            <a:r>
              <a:rPr lang="sv-SE" dirty="0"/>
              <a:t>Nivå fyra</a:t>
            </a:r>
          </a:p>
          <a:p>
            <a:pPr marL="1051200" lvl="4" indent="-200467"/>
            <a:r>
              <a:rPr lang="sv-SE" dirty="0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xmlns="" id="{5C2CCCA3-B734-4DF2-801F-2E3711ED91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2912" y="3161211"/>
            <a:ext cx="4881563" cy="343326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1174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innehåll, bild och graf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21324" y="898525"/>
            <a:ext cx="4883151" cy="103435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xmlns="" id="{E308DDBF-5A34-498F-ABC8-7BA133EAE0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21324" y="2136774"/>
            <a:ext cx="4883149" cy="146208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200" b="0" smtClean="0"/>
            </a:lvl1pPr>
            <a:lvl2pPr marL="267533" indent="0">
              <a:buNone/>
              <a:defRPr lang="sv-SE" b="0" smtClean="0"/>
            </a:lvl2pPr>
            <a:lvl3pPr marL="476333" indent="0">
              <a:buNone/>
              <a:defRPr lang="sv-SE" b="0" smtClean="0"/>
            </a:lvl3pPr>
            <a:lvl4pPr marL="681533" indent="0">
              <a:buNone/>
              <a:defRPr lang="sv-SE" b="0" smtClean="0"/>
            </a:lvl4pPr>
            <a:lvl5pPr marL="850733" indent="0">
              <a:buNone/>
              <a:defRPr lang="sv-SE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  <a:p>
            <a:pPr marL="468000" lvl="1" indent="-200467"/>
            <a:r>
              <a:rPr lang="sv-SE" dirty="0"/>
              <a:t>Nivå två</a:t>
            </a:r>
          </a:p>
          <a:p>
            <a:pPr marL="676800" lvl="2" indent="-200467"/>
            <a:r>
              <a:rPr lang="sv-SE" dirty="0"/>
              <a:t>Nivå tre</a:t>
            </a:r>
          </a:p>
          <a:p>
            <a:pPr marL="882000" lvl="3" indent="-200467"/>
            <a:r>
              <a:rPr lang="sv-SE" dirty="0"/>
              <a:t>Nivå fyra</a:t>
            </a:r>
          </a:p>
          <a:p>
            <a:pPr marL="1051200" lvl="4" indent="-200467"/>
            <a:r>
              <a:rPr lang="sv-SE" dirty="0"/>
              <a:t>Nivå fem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xmlns="" id="{701CDD05-AD0C-46B9-9F8A-E6E2EC100E2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21325" y="3779838"/>
            <a:ext cx="4883150" cy="281463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xmlns="" id="{4059C843-9D11-42CC-96B2-22E6691993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ltGray">
          <a:xfrm>
            <a:off x="288925" y="285750"/>
            <a:ext cx="4881563" cy="698658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5521324" y="7151688"/>
            <a:ext cx="3332171" cy="1188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9882304" y="7151688"/>
            <a:ext cx="522169" cy="11905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8853495" y="7154106"/>
            <a:ext cx="1028810" cy="119050"/>
          </a:xfrm>
        </p:spPr>
        <p:txBody>
          <a:bodyPr/>
          <a:lstStyle/>
          <a:p>
            <a:endParaRPr lang="sv-SE" dirty="0"/>
          </a:p>
        </p:txBody>
      </p: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xmlns="" id="{686A0A06-7B90-444A-A71F-D1492129E12A}"/>
              </a:ext>
            </a:extLst>
          </p:cNvPr>
          <p:cNvCxnSpPr>
            <a:cxnSpLocks/>
          </p:cNvCxnSpPr>
          <p:nvPr userDrawn="1"/>
        </p:nvCxnSpPr>
        <p:spPr>
          <a:xfrm>
            <a:off x="5521325" y="6891700"/>
            <a:ext cx="48831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7A0A2B08-E65E-43AC-BB7B-93963A33A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8550" y="278445"/>
            <a:ext cx="433068" cy="34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400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innehåll, bild och ik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21324" y="1946275"/>
            <a:ext cx="4883151" cy="103435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xmlns="" id="{E308DDBF-5A34-498F-ABC8-7BA133EAE0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21324" y="3124200"/>
            <a:ext cx="4883149" cy="1522413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200" b="0" smtClean="0"/>
            </a:lvl1pPr>
            <a:lvl2pPr marL="267533" indent="0">
              <a:buNone/>
              <a:defRPr lang="sv-SE" b="0" smtClean="0"/>
            </a:lvl2pPr>
            <a:lvl3pPr marL="476333" indent="0">
              <a:buNone/>
              <a:defRPr lang="sv-SE" b="0" smtClean="0"/>
            </a:lvl3pPr>
            <a:lvl4pPr marL="681533" indent="0">
              <a:buNone/>
              <a:defRPr lang="sv-SE" b="0" smtClean="0"/>
            </a:lvl4pPr>
            <a:lvl5pPr marL="850733" indent="0">
              <a:buNone/>
              <a:defRPr lang="sv-SE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  <a:p>
            <a:pPr marL="468000" lvl="1" indent="-200467"/>
            <a:r>
              <a:rPr lang="sv-SE" dirty="0"/>
              <a:t>Nivå två</a:t>
            </a:r>
          </a:p>
          <a:p>
            <a:pPr marL="676800" lvl="2" indent="-200467"/>
            <a:r>
              <a:rPr lang="sv-SE" dirty="0"/>
              <a:t>Nivå tre</a:t>
            </a:r>
          </a:p>
          <a:p>
            <a:pPr marL="882000" lvl="3" indent="-200467"/>
            <a:r>
              <a:rPr lang="sv-SE" dirty="0"/>
              <a:t>Nivå fyra</a:t>
            </a:r>
          </a:p>
          <a:p>
            <a:pPr marL="1051200" lvl="4" indent="-200467"/>
            <a:r>
              <a:rPr lang="sv-SE" dirty="0"/>
              <a:t>Nivå fem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xmlns="" id="{701CDD05-AD0C-46B9-9F8A-E6E2EC100E2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21325" y="4791075"/>
            <a:ext cx="4883150" cy="180340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xmlns="" id="{4059C843-9D11-42CC-96B2-22E6691993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ltGray">
          <a:xfrm>
            <a:off x="288925" y="285750"/>
            <a:ext cx="4881563" cy="698658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5521324" y="7151688"/>
            <a:ext cx="3332171" cy="1188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9882304" y="7151688"/>
            <a:ext cx="522169" cy="119050"/>
          </a:xfr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8853495" y="7154106"/>
            <a:ext cx="1028810" cy="119050"/>
          </a:xfrm>
        </p:spPr>
        <p:txBody>
          <a:bodyPr/>
          <a:lstStyle/>
          <a:p>
            <a:endParaRPr lang="sv-SE" dirty="0"/>
          </a:p>
        </p:txBody>
      </p: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xmlns="" id="{686A0A06-7B90-444A-A71F-D1492129E12A}"/>
              </a:ext>
            </a:extLst>
          </p:cNvPr>
          <p:cNvCxnSpPr>
            <a:cxnSpLocks/>
          </p:cNvCxnSpPr>
          <p:nvPr userDrawn="1"/>
        </p:nvCxnSpPr>
        <p:spPr>
          <a:xfrm>
            <a:off x="5521325" y="6891700"/>
            <a:ext cx="48831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xmlns="" id="{7A0A2B08-E65E-43AC-BB7B-93963A33A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8550" y="278445"/>
            <a:ext cx="433068" cy="34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177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och punk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21324" y="898525"/>
            <a:ext cx="4883151" cy="103435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xmlns="" id="{E308DDBF-5A34-498F-ABC8-7BA133EAE0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21324" y="2136774"/>
            <a:ext cx="4883149" cy="209467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200" b="0" smtClean="0"/>
            </a:lvl1pPr>
            <a:lvl2pPr marL="267533" indent="0">
              <a:buNone/>
              <a:defRPr lang="sv-SE" b="0" smtClean="0"/>
            </a:lvl2pPr>
            <a:lvl3pPr marL="476333" indent="0">
              <a:buNone/>
              <a:defRPr lang="sv-SE" b="0" smtClean="0"/>
            </a:lvl3pPr>
            <a:lvl4pPr marL="681533" indent="0">
              <a:buNone/>
              <a:defRPr lang="sv-SE" b="0" smtClean="0"/>
            </a:lvl4pPr>
            <a:lvl5pPr marL="850733" indent="0">
              <a:buNone/>
              <a:defRPr lang="sv-SE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  <a:p>
            <a:pPr marL="468000" lvl="1" indent="-200467"/>
            <a:r>
              <a:rPr lang="sv-SE" dirty="0"/>
              <a:t>Nivå två</a:t>
            </a:r>
          </a:p>
          <a:p>
            <a:pPr marL="676800" lvl="2" indent="-200467"/>
            <a:r>
              <a:rPr lang="sv-SE" dirty="0"/>
              <a:t>Nivå tre</a:t>
            </a:r>
          </a:p>
          <a:p>
            <a:pPr marL="882000" lvl="3" indent="-200467"/>
            <a:r>
              <a:rPr lang="sv-SE" dirty="0"/>
              <a:t>Nivå fyra</a:t>
            </a:r>
          </a:p>
          <a:p>
            <a:pPr marL="1051200" lvl="4" indent="-200467"/>
            <a:r>
              <a:rPr lang="sv-SE" dirty="0"/>
              <a:t>Nivå fem</a:t>
            </a:r>
          </a:p>
        </p:txBody>
      </p:sp>
      <p:sp>
        <p:nvSpPr>
          <p:cNvPr id="11" name="Platshållare för innehåll 12">
            <a:extLst>
              <a:ext uri="{FF2B5EF4-FFF2-40B4-BE49-F238E27FC236}">
                <a16:creationId xmlns:a16="http://schemas.microsoft.com/office/drawing/2014/main" xmlns="" id="{36C8FF07-9185-43F8-859A-84F5276EA8D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21325" y="4435334"/>
            <a:ext cx="4883150" cy="2159141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xmlns="" id="{4059C843-9D11-42CC-96B2-22E6691993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ltGray">
          <a:xfrm>
            <a:off x="288925" y="898525"/>
            <a:ext cx="4881563" cy="56959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xmlns="" id="{4C838DB5-BED7-45DD-BFA1-31A03644C87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xmlns="" id="{5C272198-E935-48A8-8BFB-E2BA3465B0C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xmlns="" id="{8620DF56-5469-4853-ACD3-C1B40D2F709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8502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1B430986-97DC-4CB5-B850-139C30C28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6" y="898525"/>
            <a:ext cx="4881562" cy="103435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xmlns="" id="{E308DDBF-5A34-498F-ABC8-7BA133EAE0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339" y="2135187"/>
            <a:ext cx="4883149" cy="445928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200" b="0" smtClean="0"/>
            </a:lvl1pPr>
            <a:lvl2pPr marL="267533" indent="0">
              <a:buNone/>
              <a:defRPr lang="sv-SE" b="0" smtClean="0"/>
            </a:lvl2pPr>
            <a:lvl3pPr marL="476333" indent="0">
              <a:buNone/>
              <a:defRPr lang="sv-SE" b="0" smtClean="0"/>
            </a:lvl3pPr>
            <a:lvl4pPr marL="681533" indent="0">
              <a:buNone/>
              <a:defRPr lang="sv-SE" b="0" smtClean="0"/>
            </a:lvl4pPr>
            <a:lvl5pPr marL="850733" indent="0">
              <a:buNone/>
              <a:defRPr lang="sv-SE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  <a:p>
            <a:pPr marL="468000" lvl="1" indent="-200467"/>
            <a:r>
              <a:rPr lang="sv-SE" dirty="0"/>
              <a:t>Nivå två</a:t>
            </a:r>
          </a:p>
          <a:p>
            <a:pPr marL="676800" lvl="2" indent="-200467"/>
            <a:r>
              <a:rPr lang="sv-SE" dirty="0"/>
              <a:t>Nivå tre</a:t>
            </a:r>
          </a:p>
          <a:p>
            <a:pPr marL="882000" lvl="3" indent="-200467"/>
            <a:r>
              <a:rPr lang="sv-SE" dirty="0"/>
              <a:t>Nivå fyra</a:t>
            </a:r>
          </a:p>
          <a:p>
            <a:pPr marL="1051200" lvl="4" indent="-200467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xmlns="" id="{4059C843-9D11-42CC-96B2-22E6691993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ltGray">
          <a:xfrm>
            <a:off x="5522912" y="898525"/>
            <a:ext cx="4881563" cy="56959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xmlns="" id="{4C838DB5-BED7-45DD-BFA1-31A03644C87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xmlns="" id="{5C272198-E935-48A8-8BFB-E2BA3465B0C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xmlns="" id="{8620DF56-5469-4853-ACD3-C1B40D2F709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60354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grafik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4FAA058-7AD2-498B-A76F-E184E3731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xmlns="" id="{2E2AB935-AA34-40CB-A39B-BDC788E5CC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8925" y="2135187"/>
            <a:ext cx="4881563" cy="895396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900" b="0" smtClean="0"/>
            </a:lvl1pPr>
            <a:lvl2pPr marL="267533" indent="0">
              <a:buNone/>
              <a:defRPr lang="sv-SE" sz="1900" b="0" smtClean="0"/>
            </a:lvl2pPr>
            <a:lvl3pPr marL="476333" indent="0">
              <a:buNone/>
              <a:defRPr lang="sv-SE" sz="1900" b="0" smtClean="0"/>
            </a:lvl3pPr>
            <a:lvl4pPr marL="681533" indent="0">
              <a:buNone/>
              <a:defRPr lang="sv-SE" sz="1900" b="0" smtClean="0"/>
            </a:lvl4pPr>
            <a:lvl5pPr marL="850733" indent="0">
              <a:buNone/>
              <a:defRPr lang="sv-SE" sz="1900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xmlns="" id="{A7A0EE57-F62A-4D83-8CA1-472F9CBD79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8925" y="3161211"/>
            <a:ext cx="4883149" cy="3433264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200" b="0" smtClean="0"/>
            </a:lvl1pPr>
            <a:lvl2pPr marL="267533" indent="0">
              <a:buNone/>
              <a:defRPr lang="sv-SE" b="0" smtClean="0"/>
            </a:lvl2pPr>
            <a:lvl3pPr marL="476333" indent="0">
              <a:buNone/>
              <a:defRPr lang="sv-SE" b="0" smtClean="0"/>
            </a:lvl3pPr>
            <a:lvl4pPr marL="681533" indent="0">
              <a:buNone/>
              <a:defRPr lang="sv-SE" b="0" smtClean="0"/>
            </a:lvl4pPr>
            <a:lvl5pPr marL="850733" indent="0">
              <a:buNone/>
              <a:defRPr lang="sv-SE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  <a:p>
            <a:pPr marL="468000" lvl="1" indent="-200467"/>
            <a:r>
              <a:rPr lang="sv-SE" dirty="0"/>
              <a:t>Nivå två</a:t>
            </a:r>
          </a:p>
          <a:p>
            <a:pPr marL="676800" lvl="2" indent="-200467"/>
            <a:r>
              <a:rPr lang="sv-SE" dirty="0"/>
              <a:t>Nivå tre</a:t>
            </a:r>
          </a:p>
          <a:p>
            <a:pPr marL="882000" lvl="3" indent="-200467"/>
            <a:r>
              <a:rPr lang="sv-SE" dirty="0"/>
              <a:t>Nivå fyra</a:t>
            </a:r>
          </a:p>
          <a:p>
            <a:pPr marL="1051200" lvl="4" indent="-200467"/>
            <a:r>
              <a:rPr lang="sv-SE" dirty="0"/>
              <a:t>Nivå fem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xmlns="" id="{154AF596-7E5D-4572-9C82-83C28DE30E0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521325" y="2135188"/>
            <a:ext cx="4883150" cy="445928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xmlns="" id="{4C838DB5-BED7-45DD-BFA1-31A03644C87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xmlns="" id="{5C272198-E935-48A8-8BFB-E2BA3465B0C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xmlns="" id="{8620DF56-5469-4853-ACD3-C1B40D2F709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11287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grafik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21324" y="898525"/>
            <a:ext cx="4883151" cy="103435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xmlns="" id="{E308DDBF-5A34-498F-ABC8-7BA133EAE0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21324" y="2136774"/>
            <a:ext cx="4883149" cy="445770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200" b="0" smtClean="0"/>
            </a:lvl1pPr>
            <a:lvl2pPr marL="267533" indent="0">
              <a:buNone/>
              <a:defRPr lang="sv-SE" b="0" smtClean="0"/>
            </a:lvl2pPr>
            <a:lvl3pPr marL="476333" indent="0">
              <a:buNone/>
              <a:defRPr lang="sv-SE" b="0" smtClean="0"/>
            </a:lvl3pPr>
            <a:lvl4pPr marL="681533" indent="0">
              <a:buNone/>
              <a:defRPr lang="sv-SE" b="0" smtClean="0"/>
            </a:lvl4pPr>
            <a:lvl5pPr marL="850733" indent="0">
              <a:buNone/>
              <a:defRPr lang="sv-SE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  <a:p>
            <a:pPr marL="468000" lvl="1" indent="-200467"/>
            <a:r>
              <a:rPr lang="sv-SE" dirty="0"/>
              <a:t>Nivå två</a:t>
            </a:r>
          </a:p>
          <a:p>
            <a:pPr marL="676800" lvl="2" indent="-200467"/>
            <a:r>
              <a:rPr lang="sv-SE" dirty="0"/>
              <a:t>Nivå tre</a:t>
            </a:r>
          </a:p>
          <a:p>
            <a:pPr marL="882000" lvl="3" indent="-200467"/>
            <a:r>
              <a:rPr lang="sv-SE" dirty="0"/>
              <a:t>Nivå fyra</a:t>
            </a:r>
          </a:p>
          <a:p>
            <a:pPr marL="1051200" lvl="4" indent="-200467"/>
            <a:r>
              <a:rPr lang="sv-SE" dirty="0"/>
              <a:t>Nivå fem</a:t>
            </a:r>
          </a:p>
        </p:txBody>
      </p:sp>
      <p:sp>
        <p:nvSpPr>
          <p:cNvPr id="15" name="Platshållare för innehåll 12">
            <a:extLst>
              <a:ext uri="{FF2B5EF4-FFF2-40B4-BE49-F238E27FC236}">
                <a16:creationId xmlns:a16="http://schemas.microsoft.com/office/drawing/2014/main" xmlns="" id="{C0597EB9-4A74-4811-B822-C23F94103E7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88925" y="898526"/>
            <a:ext cx="4883150" cy="2700338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xmlns="" id="{701CDD05-AD0C-46B9-9F8A-E6E2EC100E2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87338" y="3779838"/>
            <a:ext cx="4883150" cy="281463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xmlns="" id="{0D159240-DF43-4F3B-8E0E-45D3B1560A5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xmlns="" id="{D5DAA50F-2C50-4DBF-A4E3-7D3BB1F708E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xmlns="" id="{AE656BD3-FE11-43DA-AC9D-5BC33890883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8896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grafik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7015BA5B-DCE5-49F1-BD8F-70C448D2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6" y="898525"/>
            <a:ext cx="4881562" cy="103435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xmlns="" id="{E308DDBF-5A34-498F-ABC8-7BA133EAE0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925" y="2136774"/>
            <a:ext cx="4881563" cy="445770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200" b="0" smtClean="0"/>
            </a:lvl1pPr>
            <a:lvl2pPr marL="267533" indent="0">
              <a:buNone/>
              <a:defRPr lang="sv-SE" b="0" smtClean="0"/>
            </a:lvl2pPr>
            <a:lvl3pPr marL="476333" indent="0">
              <a:buNone/>
              <a:defRPr lang="sv-SE" b="0" smtClean="0"/>
            </a:lvl3pPr>
            <a:lvl4pPr marL="681533" indent="0">
              <a:buNone/>
              <a:defRPr lang="sv-SE" b="0" smtClean="0"/>
            </a:lvl4pPr>
            <a:lvl5pPr marL="850733" indent="0">
              <a:buNone/>
              <a:defRPr lang="sv-SE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  <a:p>
            <a:pPr marL="468000" lvl="1" indent="-200467"/>
            <a:r>
              <a:rPr lang="sv-SE" dirty="0"/>
              <a:t>Nivå två</a:t>
            </a:r>
          </a:p>
          <a:p>
            <a:pPr marL="676800" lvl="2" indent="-200467"/>
            <a:r>
              <a:rPr lang="sv-SE" dirty="0"/>
              <a:t>Nivå tre</a:t>
            </a:r>
          </a:p>
          <a:p>
            <a:pPr marL="882000" lvl="3" indent="-200467"/>
            <a:r>
              <a:rPr lang="sv-SE" dirty="0"/>
              <a:t>Nivå fyra</a:t>
            </a:r>
          </a:p>
          <a:p>
            <a:pPr marL="1051200" lvl="4" indent="-200467"/>
            <a:r>
              <a:rPr lang="sv-SE" dirty="0"/>
              <a:t>Nivå fem</a:t>
            </a:r>
          </a:p>
        </p:txBody>
      </p:sp>
      <p:sp>
        <p:nvSpPr>
          <p:cNvPr id="15" name="Platshållare för innehåll 12">
            <a:extLst>
              <a:ext uri="{FF2B5EF4-FFF2-40B4-BE49-F238E27FC236}">
                <a16:creationId xmlns:a16="http://schemas.microsoft.com/office/drawing/2014/main" xmlns="" id="{C0597EB9-4A74-4811-B822-C23F94103E7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30850" y="898526"/>
            <a:ext cx="4883150" cy="2700338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xmlns="" id="{701CDD05-AD0C-46B9-9F8A-E6E2EC100E2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30850" y="3779838"/>
            <a:ext cx="4883150" cy="281463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xmlns="" id="{0D159240-DF43-4F3B-8E0E-45D3B1560A5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xmlns="" id="{D5DAA50F-2C50-4DBF-A4E3-7D3BB1F708E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xmlns="" id="{AE656BD3-FE11-43DA-AC9D-5BC33890883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8088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två grafik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7015BA5B-DCE5-49F1-BD8F-70C448D2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6" y="898525"/>
            <a:ext cx="4881562" cy="103435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xmlns="" id="{E308DDBF-5A34-498F-ABC8-7BA133EAE0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925" y="2136775"/>
            <a:ext cx="4883149" cy="146209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200" b="0" smtClean="0"/>
            </a:lvl1pPr>
            <a:lvl2pPr marL="267533" indent="0">
              <a:buNone/>
              <a:defRPr lang="sv-SE" b="0" smtClean="0"/>
            </a:lvl2pPr>
            <a:lvl3pPr marL="476333" indent="0">
              <a:buNone/>
              <a:defRPr lang="sv-SE" b="0" smtClean="0"/>
            </a:lvl3pPr>
            <a:lvl4pPr marL="681533" indent="0">
              <a:buNone/>
              <a:defRPr lang="sv-SE" b="0" smtClean="0"/>
            </a:lvl4pPr>
            <a:lvl5pPr marL="850733" indent="0">
              <a:buNone/>
              <a:defRPr lang="sv-SE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  <a:p>
            <a:pPr marL="468000" lvl="1" indent="-200467"/>
            <a:r>
              <a:rPr lang="sv-SE" dirty="0"/>
              <a:t>Nivå två</a:t>
            </a:r>
          </a:p>
          <a:p>
            <a:pPr marL="676800" lvl="2" indent="-200467"/>
            <a:r>
              <a:rPr lang="sv-SE" dirty="0"/>
              <a:t>Nivå tre</a:t>
            </a:r>
          </a:p>
          <a:p>
            <a:pPr marL="882000" lvl="3" indent="-200467"/>
            <a:r>
              <a:rPr lang="sv-SE" dirty="0"/>
              <a:t>Nivå fyra</a:t>
            </a:r>
          </a:p>
          <a:p>
            <a:pPr marL="1051200" lvl="4" indent="-200467"/>
            <a:r>
              <a:rPr lang="sv-SE" dirty="0"/>
              <a:t>Nivå fem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xmlns="" id="{701CDD05-AD0C-46B9-9F8A-E6E2EC100E2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87338" y="3779838"/>
            <a:ext cx="4883150" cy="281463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innehåll 12">
            <a:extLst>
              <a:ext uri="{FF2B5EF4-FFF2-40B4-BE49-F238E27FC236}">
                <a16:creationId xmlns:a16="http://schemas.microsoft.com/office/drawing/2014/main" xmlns="" id="{C0597EB9-4A74-4811-B822-C23F94103E7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37200" y="898526"/>
            <a:ext cx="4883150" cy="2700338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xmlns="" id="{D6CFD2B4-9580-4768-97D5-9A80213C43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21326" y="3802755"/>
            <a:ext cx="4883149" cy="279171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200" b="0" smtClean="0"/>
            </a:lvl1pPr>
            <a:lvl2pPr marL="267533" indent="0">
              <a:buNone/>
              <a:defRPr lang="sv-SE" b="0" smtClean="0"/>
            </a:lvl2pPr>
            <a:lvl3pPr marL="476333" indent="0">
              <a:buNone/>
              <a:defRPr lang="sv-SE" b="0" smtClean="0"/>
            </a:lvl3pPr>
            <a:lvl4pPr marL="681533" indent="0">
              <a:buNone/>
              <a:defRPr lang="sv-SE" b="0" smtClean="0"/>
            </a:lvl4pPr>
            <a:lvl5pPr marL="850733" indent="0">
              <a:buNone/>
              <a:defRPr lang="sv-SE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  <a:p>
            <a:pPr marL="468000" lvl="1" indent="-200467"/>
            <a:r>
              <a:rPr lang="sv-SE" dirty="0"/>
              <a:t>Nivå två</a:t>
            </a:r>
          </a:p>
          <a:p>
            <a:pPr marL="676800" lvl="2" indent="-200467"/>
            <a:r>
              <a:rPr lang="sv-SE" dirty="0"/>
              <a:t>Nivå tre</a:t>
            </a:r>
          </a:p>
          <a:p>
            <a:pPr marL="882000" lvl="3" indent="-200467"/>
            <a:r>
              <a:rPr lang="sv-SE" dirty="0"/>
              <a:t>Nivå fyra</a:t>
            </a:r>
          </a:p>
          <a:p>
            <a:pPr marL="1051200" lvl="4" indent="-200467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DB6730C9-E109-4369-A726-77C8783F72A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32842A0C-F053-47A4-AC1C-9FA3793C884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xmlns="" id="{BE1DE5EB-1866-402B-B560-048EBFBFA552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25703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Rubrik, innehåll och graf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7015BA5B-DCE5-49F1-BD8F-70C448D2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6" y="898525"/>
            <a:ext cx="4881562" cy="103435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xmlns="" id="{E308DDBF-5A34-498F-ABC8-7BA133EAE0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925" y="2136775"/>
            <a:ext cx="4883149" cy="146209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200" b="0" smtClean="0"/>
            </a:lvl1pPr>
            <a:lvl2pPr marL="267533" indent="0">
              <a:buNone/>
              <a:defRPr lang="sv-SE" b="0" smtClean="0"/>
            </a:lvl2pPr>
            <a:lvl3pPr marL="476333" indent="0">
              <a:buNone/>
              <a:defRPr lang="sv-SE" b="0" smtClean="0"/>
            </a:lvl3pPr>
            <a:lvl4pPr marL="681533" indent="0">
              <a:buNone/>
              <a:defRPr lang="sv-SE" b="0" smtClean="0"/>
            </a:lvl4pPr>
            <a:lvl5pPr marL="850733" indent="0">
              <a:buNone/>
              <a:defRPr lang="sv-SE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  <a:p>
            <a:pPr marL="468000" lvl="1" indent="-200467"/>
            <a:r>
              <a:rPr lang="sv-SE" dirty="0"/>
              <a:t>Nivå två</a:t>
            </a:r>
          </a:p>
          <a:p>
            <a:pPr marL="676800" lvl="2" indent="-200467"/>
            <a:r>
              <a:rPr lang="sv-SE" dirty="0"/>
              <a:t>Nivå tre</a:t>
            </a:r>
          </a:p>
          <a:p>
            <a:pPr marL="882000" lvl="3" indent="-200467"/>
            <a:r>
              <a:rPr lang="sv-SE" dirty="0"/>
              <a:t>Nivå fyra</a:t>
            </a:r>
          </a:p>
          <a:p>
            <a:pPr marL="1051200" lvl="4" indent="-200467"/>
            <a:r>
              <a:rPr lang="sv-SE" dirty="0"/>
              <a:t>Nivå fem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xmlns="" id="{701CDD05-AD0C-46B9-9F8A-E6E2EC100E2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87338" y="3779838"/>
            <a:ext cx="4883150" cy="281463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xmlns="" id="{5FF7EDA5-1556-463B-BA79-EF8543795BA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522913" y="898524"/>
            <a:ext cx="4881563" cy="1034359"/>
          </a:xfrm>
        </p:spPr>
        <p:txBody>
          <a:bodyPr vert="horz" lIns="0" tIns="0" rIns="0" bIns="0" rtlCol="0" anchor="t">
            <a:noAutofit/>
          </a:bodyPr>
          <a:lstStyle>
            <a:lvl1pPr marL="0" indent="0" algn="l">
              <a:buFontTx/>
              <a:buNone/>
              <a:defRPr lang="sv-SE" sz="3600" smtClean="0">
                <a:latin typeface="+mj-lt"/>
                <a:ea typeface="+mj-ea"/>
                <a:cs typeface="+mj-cs"/>
              </a:defRPr>
            </a:lvl1pPr>
            <a:lvl2pPr>
              <a:defRPr lang="sv-SE" sz="1960" smtClean="0"/>
            </a:lvl2pPr>
            <a:lvl3pPr>
              <a:defRPr lang="sv-SE" sz="1960" smtClean="0"/>
            </a:lvl3pPr>
            <a:lvl4pPr>
              <a:defRPr lang="sv-SE" sz="1960" smtClean="0"/>
            </a:lvl4pPr>
            <a:lvl5pPr>
              <a:defRPr lang="sv-SE" sz="1960"/>
            </a:lvl5pPr>
          </a:lstStyle>
          <a:p>
            <a:pPr marL="371033" lvl="0" indent="-571500">
              <a:spcBef>
                <a:spcPct val="0"/>
              </a:spcBef>
            </a:pPr>
            <a:r>
              <a:rPr lang="sv-SE" dirty="0"/>
              <a:t>Redigera format för bakgrundstext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xmlns="" id="{D6CFD2B4-9580-4768-97D5-9A80213C43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21326" y="2136775"/>
            <a:ext cx="4883149" cy="445769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200" b="0" smtClean="0"/>
            </a:lvl1pPr>
            <a:lvl2pPr marL="267533" indent="0">
              <a:buNone/>
              <a:defRPr lang="sv-SE" b="0" smtClean="0"/>
            </a:lvl2pPr>
            <a:lvl3pPr marL="476333" indent="0">
              <a:buNone/>
              <a:defRPr lang="sv-SE" b="0" smtClean="0"/>
            </a:lvl3pPr>
            <a:lvl4pPr marL="681533" indent="0">
              <a:buNone/>
              <a:defRPr lang="sv-SE" b="0" smtClean="0"/>
            </a:lvl4pPr>
            <a:lvl5pPr marL="850733" indent="0">
              <a:buNone/>
              <a:defRPr lang="sv-SE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  <a:p>
            <a:pPr marL="468000" lvl="1" indent="-200467"/>
            <a:r>
              <a:rPr lang="sv-SE" dirty="0"/>
              <a:t>Nivå två</a:t>
            </a:r>
          </a:p>
          <a:p>
            <a:pPr marL="676800" lvl="2" indent="-200467"/>
            <a:r>
              <a:rPr lang="sv-SE" dirty="0"/>
              <a:t>Nivå tre</a:t>
            </a:r>
          </a:p>
          <a:p>
            <a:pPr marL="882000" lvl="3" indent="-200467"/>
            <a:r>
              <a:rPr lang="sv-SE" dirty="0"/>
              <a:t>Nivå fyra</a:t>
            </a:r>
          </a:p>
          <a:p>
            <a:pPr marL="1051200" lvl="4" indent="-200467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DB6730C9-E109-4369-A726-77C8783F72A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32842A0C-F053-47A4-AC1C-9FA3793C884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xmlns="" id="{BE1DE5EB-1866-402B-B560-048EBFBFA552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30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31723" y="3292880"/>
            <a:ext cx="5828366" cy="1480436"/>
          </a:xfrm>
        </p:spPr>
        <p:txBody>
          <a:bodyPr anchor="t"/>
          <a:lstStyle>
            <a:lvl1pPr algn="ctr">
              <a:defRPr sz="45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74512" y="5022879"/>
            <a:ext cx="1942789" cy="180000"/>
          </a:xfrm>
        </p:spPr>
        <p:txBody>
          <a:bodyPr>
            <a:normAutofit/>
          </a:bodyPr>
          <a:lstStyle>
            <a:lvl1pPr marL="0" indent="0" algn="ctr">
              <a:buNone/>
              <a:defRPr sz="1300" b="1"/>
            </a:lvl1pPr>
            <a:lvl2pPr marL="400933" indent="0" algn="ctr">
              <a:buNone/>
              <a:defRPr sz="1754"/>
            </a:lvl2pPr>
            <a:lvl3pPr marL="801866" indent="0" algn="ctr">
              <a:buNone/>
              <a:defRPr sz="1579"/>
            </a:lvl3pPr>
            <a:lvl4pPr marL="1202799" indent="0" algn="ctr">
              <a:buNone/>
              <a:defRPr sz="1403"/>
            </a:lvl4pPr>
            <a:lvl5pPr marL="1603732" indent="0" algn="ctr">
              <a:buNone/>
              <a:defRPr sz="1403"/>
            </a:lvl5pPr>
            <a:lvl6pPr marL="2004665" indent="0" algn="ctr">
              <a:buNone/>
              <a:defRPr sz="1403"/>
            </a:lvl6pPr>
            <a:lvl7pPr marL="2405598" indent="0" algn="ctr">
              <a:buNone/>
              <a:defRPr sz="1403"/>
            </a:lvl7pPr>
            <a:lvl8pPr marL="2806531" indent="0" algn="ctr">
              <a:buNone/>
              <a:defRPr sz="1403"/>
            </a:lvl8pPr>
            <a:lvl9pPr marL="3207464" indent="0" algn="ctr">
              <a:buNone/>
              <a:defRPr sz="1403"/>
            </a:lvl9pPr>
          </a:lstStyle>
          <a:p>
            <a:r>
              <a:rPr lang="sv-SE" dirty="0"/>
              <a:t>Datum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7C90E7C8-9F46-42D5-B319-0095554E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6811" y="1387696"/>
            <a:ext cx="2133051" cy="48803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E71DB85D-25E8-4267-9F04-D6EF4FE955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9594" y="5846537"/>
            <a:ext cx="1276069" cy="127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935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- 2 medarbet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xmlns="" id="{F6A6023D-A600-4742-8E52-6D3F34D536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3090309" y="1454192"/>
            <a:ext cx="1436688" cy="143668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200" b="1"/>
            </a:lvl1pPr>
          </a:lstStyle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xmlns="" id="{BB0AA862-6A4E-4681-B642-4EF9CED58E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ltGray">
          <a:xfrm>
            <a:off x="6199382" y="1454192"/>
            <a:ext cx="1436688" cy="143668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xmlns="" id="{49EBBF60-EE23-4696-9905-277B6EAAA3AE}"/>
              </a:ext>
            </a:extLst>
          </p:cNvPr>
          <p:cNvSpPr txBox="1"/>
          <p:nvPr userDrawn="1"/>
        </p:nvSpPr>
        <p:spPr>
          <a:xfrm>
            <a:off x="4792912" y="615177"/>
            <a:ext cx="1105989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b="1" dirty="0"/>
              <a:t>Kontakt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xmlns="" id="{974F6515-ED90-4FA7-BFD9-08C4C07CE7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3097" y="3173450"/>
            <a:ext cx="2489200" cy="191234"/>
          </a:xfrm>
        </p:spPr>
        <p:txBody>
          <a:bodyPr anchor="b" anchorCtr="0"/>
          <a:lstStyle>
            <a:lvl1pPr marL="0" indent="0" algn="ctr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3C49C052-FBD2-4986-A06C-9A66D4D1C7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33097" y="3364684"/>
            <a:ext cx="2489200" cy="415154"/>
          </a:xfrm>
        </p:spPr>
        <p:txBody>
          <a:bodyPr/>
          <a:lstStyle>
            <a:lvl1pPr marL="0" indent="0" algn="ctr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1" name="Platshållare för text 17">
            <a:extLst>
              <a:ext uri="{FF2B5EF4-FFF2-40B4-BE49-F238E27FC236}">
                <a16:creationId xmlns:a16="http://schemas.microsoft.com/office/drawing/2014/main" xmlns="" id="{8F6CC3C9-464F-493A-A661-F32F9E3418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658409" y="3171805"/>
            <a:ext cx="2489200" cy="191234"/>
          </a:xfrm>
        </p:spPr>
        <p:txBody>
          <a:bodyPr anchor="b" anchorCtr="0"/>
          <a:lstStyle>
            <a:lvl1pPr marL="0" indent="0" algn="ctr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2" name="Platshållare för text 19">
            <a:extLst>
              <a:ext uri="{FF2B5EF4-FFF2-40B4-BE49-F238E27FC236}">
                <a16:creationId xmlns:a16="http://schemas.microsoft.com/office/drawing/2014/main" xmlns="" id="{BE3F48F2-2119-4B81-BB7B-CB197C30B6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58409" y="3363039"/>
            <a:ext cx="2489200" cy="414000"/>
          </a:xfrm>
        </p:spPr>
        <p:txBody>
          <a:bodyPr/>
          <a:lstStyle>
            <a:lvl1pPr marL="0" indent="0" algn="ctr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2" name="Platshållare för sidfot 41">
            <a:extLst>
              <a:ext uri="{FF2B5EF4-FFF2-40B4-BE49-F238E27FC236}">
                <a16:creationId xmlns:a16="http://schemas.microsoft.com/office/drawing/2014/main" xmlns="" id="{8C400C68-EEA1-4CEC-A9C2-002EEFEBA63E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3" name="Platshållare för bildnummer 42">
            <a:extLst>
              <a:ext uri="{FF2B5EF4-FFF2-40B4-BE49-F238E27FC236}">
                <a16:creationId xmlns:a16="http://schemas.microsoft.com/office/drawing/2014/main" xmlns="" id="{FFB820D8-BB54-4620-8A81-6C6012DA085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1" name="Platshållare för datum 40">
            <a:extLst>
              <a:ext uri="{FF2B5EF4-FFF2-40B4-BE49-F238E27FC236}">
                <a16:creationId xmlns:a16="http://schemas.microsoft.com/office/drawing/2014/main" xmlns="" id="{1699E6D9-23B3-4F1C-AE61-21B6180011CD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34212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- 1 medarbet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xmlns="" id="{F6A6023D-A600-4742-8E52-6D3F34D536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4609820" y="1454192"/>
            <a:ext cx="1436688" cy="143668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200" b="1"/>
            </a:lvl1pPr>
          </a:lstStyle>
          <a:p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xmlns="" id="{49EBBF60-EE23-4696-9905-277B6EAAA3AE}"/>
              </a:ext>
            </a:extLst>
          </p:cNvPr>
          <p:cNvSpPr txBox="1"/>
          <p:nvPr userDrawn="1"/>
        </p:nvSpPr>
        <p:spPr>
          <a:xfrm>
            <a:off x="4792912" y="615177"/>
            <a:ext cx="1105989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b="1" dirty="0"/>
              <a:t>Kontakt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xmlns="" id="{974F6515-ED90-4FA7-BFD9-08C4C07CE7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52608" y="3173450"/>
            <a:ext cx="2489200" cy="191234"/>
          </a:xfrm>
        </p:spPr>
        <p:txBody>
          <a:bodyPr anchor="b" anchorCtr="0"/>
          <a:lstStyle>
            <a:lvl1pPr marL="0" indent="0" algn="ctr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3C49C052-FBD2-4986-A06C-9A66D4D1C7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52608" y="3364684"/>
            <a:ext cx="2489200" cy="415154"/>
          </a:xfrm>
        </p:spPr>
        <p:txBody>
          <a:bodyPr/>
          <a:lstStyle>
            <a:lvl1pPr marL="0" indent="0" algn="ctr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2" name="Platshållare för sidfot 41">
            <a:extLst>
              <a:ext uri="{FF2B5EF4-FFF2-40B4-BE49-F238E27FC236}">
                <a16:creationId xmlns:a16="http://schemas.microsoft.com/office/drawing/2014/main" xmlns="" id="{8C400C68-EEA1-4CEC-A9C2-002EEFEBA63E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3" name="Platshållare för bildnummer 42">
            <a:extLst>
              <a:ext uri="{FF2B5EF4-FFF2-40B4-BE49-F238E27FC236}">
                <a16:creationId xmlns:a16="http://schemas.microsoft.com/office/drawing/2014/main" xmlns="" id="{FFB820D8-BB54-4620-8A81-6C6012DA085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1" name="Platshållare för datum 40">
            <a:extLst>
              <a:ext uri="{FF2B5EF4-FFF2-40B4-BE49-F238E27FC236}">
                <a16:creationId xmlns:a16="http://schemas.microsoft.com/office/drawing/2014/main" xmlns="" id="{1699E6D9-23B3-4F1C-AE61-21B6180011CD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88957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- 3 medarbet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xmlns="" id="{F6A6023D-A600-4742-8E52-6D3F34D536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1522144" y="1454192"/>
            <a:ext cx="1436688" cy="143668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200" b="1"/>
            </a:lvl1pPr>
          </a:lstStyle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xmlns="" id="{BB0AA862-6A4E-4681-B642-4EF9CED58E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ltGray">
          <a:xfrm>
            <a:off x="4631217" y="1454192"/>
            <a:ext cx="1436688" cy="143668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xmlns="" id="{6B0183B3-EDEA-4A26-B08B-33755D8783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ltGray">
          <a:xfrm>
            <a:off x="7740290" y="1454192"/>
            <a:ext cx="1436688" cy="143668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xmlns="" id="{49EBBF60-EE23-4696-9905-277B6EAAA3AE}"/>
              </a:ext>
            </a:extLst>
          </p:cNvPr>
          <p:cNvSpPr txBox="1"/>
          <p:nvPr userDrawn="1"/>
        </p:nvSpPr>
        <p:spPr>
          <a:xfrm>
            <a:off x="4792912" y="615177"/>
            <a:ext cx="1105989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b="1" dirty="0"/>
              <a:t>Kontakt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xmlns="" id="{974F6515-ED90-4FA7-BFD9-08C4C07CE7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4932" y="3173450"/>
            <a:ext cx="2489200" cy="191234"/>
          </a:xfrm>
        </p:spPr>
        <p:txBody>
          <a:bodyPr anchor="b" anchorCtr="0"/>
          <a:lstStyle>
            <a:lvl1pPr marL="0" indent="0" algn="ctr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3C49C052-FBD2-4986-A06C-9A66D4D1C7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4932" y="3364684"/>
            <a:ext cx="2489200" cy="415154"/>
          </a:xfrm>
        </p:spPr>
        <p:txBody>
          <a:bodyPr/>
          <a:lstStyle>
            <a:lvl1pPr marL="0" indent="0" algn="ctr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1" name="Platshållare för text 17">
            <a:extLst>
              <a:ext uri="{FF2B5EF4-FFF2-40B4-BE49-F238E27FC236}">
                <a16:creationId xmlns:a16="http://schemas.microsoft.com/office/drawing/2014/main" xmlns="" id="{8F6CC3C9-464F-493A-A661-F32F9E3418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90244" y="3171805"/>
            <a:ext cx="2489200" cy="191234"/>
          </a:xfrm>
        </p:spPr>
        <p:txBody>
          <a:bodyPr anchor="b" anchorCtr="0"/>
          <a:lstStyle>
            <a:lvl1pPr marL="0" indent="0" algn="ctr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2" name="Platshållare för text 19">
            <a:extLst>
              <a:ext uri="{FF2B5EF4-FFF2-40B4-BE49-F238E27FC236}">
                <a16:creationId xmlns:a16="http://schemas.microsoft.com/office/drawing/2014/main" xmlns="" id="{BE3F48F2-2119-4B81-BB7B-CB197C30B6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90244" y="3363039"/>
            <a:ext cx="2489200" cy="414000"/>
          </a:xfrm>
        </p:spPr>
        <p:txBody>
          <a:bodyPr/>
          <a:lstStyle>
            <a:lvl1pPr marL="0" indent="0" algn="ctr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3" name="Platshållare för text 17">
            <a:extLst>
              <a:ext uri="{FF2B5EF4-FFF2-40B4-BE49-F238E27FC236}">
                <a16:creationId xmlns:a16="http://schemas.microsoft.com/office/drawing/2014/main" xmlns="" id="{7BD1BD5F-EBD8-49F6-97DE-83697E0454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15556" y="3171805"/>
            <a:ext cx="2489200" cy="191234"/>
          </a:xfrm>
        </p:spPr>
        <p:txBody>
          <a:bodyPr anchor="b" anchorCtr="0"/>
          <a:lstStyle>
            <a:lvl1pPr marL="0" indent="0" algn="ctr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4" name="Platshållare för text 19">
            <a:extLst>
              <a:ext uri="{FF2B5EF4-FFF2-40B4-BE49-F238E27FC236}">
                <a16:creationId xmlns:a16="http://schemas.microsoft.com/office/drawing/2014/main" xmlns="" id="{484C3816-2B36-4774-A570-2A7C99E6EC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15556" y="3363039"/>
            <a:ext cx="2489200" cy="414000"/>
          </a:xfrm>
        </p:spPr>
        <p:txBody>
          <a:bodyPr/>
          <a:lstStyle>
            <a:lvl1pPr marL="0" indent="0" algn="ctr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2" name="Platshållare för sidfot 41">
            <a:extLst>
              <a:ext uri="{FF2B5EF4-FFF2-40B4-BE49-F238E27FC236}">
                <a16:creationId xmlns:a16="http://schemas.microsoft.com/office/drawing/2014/main" xmlns="" id="{8C400C68-EEA1-4CEC-A9C2-002EEFEBA63E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3" name="Platshållare för bildnummer 42">
            <a:extLst>
              <a:ext uri="{FF2B5EF4-FFF2-40B4-BE49-F238E27FC236}">
                <a16:creationId xmlns:a16="http://schemas.microsoft.com/office/drawing/2014/main" xmlns="" id="{FFB820D8-BB54-4620-8A81-6C6012DA085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1" name="Platshållare för datum 40">
            <a:extLst>
              <a:ext uri="{FF2B5EF4-FFF2-40B4-BE49-F238E27FC236}">
                <a16:creationId xmlns:a16="http://schemas.microsoft.com/office/drawing/2014/main" xmlns="" id="{1699E6D9-23B3-4F1C-AE61-21B6180011CD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1093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- 4 medarbet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xmlns="" id="{F6A6023D-A600-4742-8E52-6D3F34D536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3090309" y="1454192"/>
            <a:ext cx="1436688" cy="143668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200" b="1"/>
            </a:lvl1pPr>
          </a:lstStyle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xmlns="" id="{BB0AA862-6A4E-4681-B642-4EF9CED58E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ltGray">
          <a:xfrm>
            <a:off x="6199382" y="1454192"/>
            <a:ext cx="1436688" cy="143668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xmlns="" id="{49EBBF60-EE23-4696-9905-277B6EAAA3AE}"/>
              </a:ext>
            </a:extLst>
          </p:cNvPr>
          <p:cNvSpPr txBox="1"/>
          <p:nvPr userDrawn="1"/>
        </p:nvSpPr>
        <p:spPr>
          <a:xfrm>
            <a:off x="4792912" y="615177"/>
            <a:ext cx="1105989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b="1" dirty="0"/>
              <a:t>Kontakt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xmlns="" id="{974F6515-ED90-4FA7-BFD9-08C4C07CE7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3097" y="3173450"/>
            <a:ext cx="2489200" cy="191234"/>
          </a:xfrm>
        </p:spPr>
        <p:txBody>
          <a:bodyPr anchor="b" anchorCtr="0"/>
          <a:lstStyle>
            <a:lvl1pPr marL="0" indent="0" algn="ctr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3C49C052-FBD2-4986-A06C-9A66D4D1C7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33097" y="3364684"/>
            <a:ext cx="2489200" cy="415154"/>
          </a:xfrm>
        </p:spPr>
        <p:txBody>
          <a:bodyPr/>
          <a:lstStyle>
            <a:lvl1pPr marL="0" indent="0" algn="ctr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1" name="Platshållare för text 17">
            <a:extLst>
              <a:ext uri="{FF2B5EF4-FFF2-40B4-BE49-F238E27FC236}">
                <a16:creationId xmlns:a16="http://schemas.microsoft.com/office/drawing/2014/main" xmlns="" id="{8F6CC3C9-464F-493A-A661-F32F9E3418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658409" y="3171805"/>
            <a:ext cx="2489200" cy="191234"/>
          </a:xfrm>
        </p:spPr>
        <p:txBody>
          <a:bodyPr anchor="b" anchorCtr="0"/>
          <a:lstStyle>
            <a:lvl1pPr marL="0" indent="0" algn="ctr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2" name="Platshållare för text 19">
            <a:extLst>
              <a:ext uri="{FF2B5EF4-FFF2-40B4-BE49-F238E27FC236}">
                <a16:creationId xmlns:a16="http://schemas.microsoft.com/office/drawing/2014/main" xmlns="" id="{BE3F48F2-2119-4B81-BB7B-CB197C30B6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58409" y="3363039"/>
            <a:ext cx="2489200" cy="414000"/>
          </a:xfrm>
        </p:spPr>
        <p:txBody>
          <a:bodyPr/>
          <a:lstStyle>
            <a:lvl1pPr marL="0" indent="0" algn="ctr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xmlns="" id="{7ED159C9-EC94-47B2-B78F-8AF10B34324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 bwMode="ltGray">
          <a:xfrm>
            <a:off x="3090309" y="4093332"/>
            <a:ext cx="1436688" cy="143668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200" b="1"/>
            </a:lvl1pPr>
          </a:lstStyle>
          <a:p>
            <a:endParaRPr lang="sv-SE" dirty="0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xmlns="" id="{3E36C9FF-8E4B-46AC-90F8-8DE704EC114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 bwMode="ltGray">
          <a:xfrm>
            <a:off x="6199382" y="4093332"/>
            <a:ext cx="1436688" cy="143668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4" name="Platshållare för text 17">
            <a:extLst>
              <a:ext uri="{FF2B5EF4-FFF2-40B4-BE49-F238E27FC236}">
                <a16:creationId xmlns:a16="http://schemas.microsoft.com/office/drawing/2014/main" xmlns="" id="{1E6E2774-3B36-4F4C-8244-1C904BCEC78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533097" y="5812590"/>
            <a:ext cx="2489200" cy="191234"/>
          </a:xfrm>
        </p:spPr>
        <p:txBody>
          <a:bodyPr anchor="b" anchorCtr="0"/>
          <a:lstStyle>
            <a:lvl1pPr marL="0" indent="0" algn="ctr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5" name="Platshållare för text 19">
            <a:extLst>
              <a:ext uri="{FF2B5EF4-FFF2-40B4-BE49-F238E27FC236}">
                <a16:creationId xmlns:a16="http://schemas.microsoft.com/office/drawing/2014/main" xmlns="" id="{3A90EBAA-365B-4D1A-BCB8-A88880724D0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533097" y="6003824"/>
            <a:ext cx="2489200" cy="415154"/>
          </a:xfrm>
        </p:spPr>
        <p:txBody>
          <a:bodyPr/>
          <a:lstStyle>
            <a:lvl1pPr marL="0" indent="0" algn="ctr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7" name="Platshållare för text 17">
            <a:extLst>
              <a:ext uri="{FF2B5EF4-FFF2-40B4-BE49-F238E27FC236}">
                <a16:creationId xmlns:a16="http://schemas.microsoft.com/office/drawing/2014/main" xmlns="" id="{8B535233-8FE6-42DC-87A3-B00F2F51D83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658409" y="5810945"/>
            <a:ext cx="2489200" cy="191234"/>
          </a:xfrm>
        </p:spPr>
        <p:txBody>
          <a:bodyPr anchor="b" anchorCtr="0"/>
          <a:lstStyle>
            <a:lvl1pPr marL="0" indent="0" algn="ctr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9" name="Platshållare för text 19">
            <a:extLst>
              <a:ext uri="{FF2B5EF4-FFF2-40B4-BE49-F238E27FC236}">
                <a16:creationId xmlns:a16="http://schemas.microsoft.com/office/drawing/2014/main" xmlns="" id="{05EA0CDD-5D35-44AB-96B0-5222DDA3D38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658409" y="6002179"/>
            <a:ext cx="2489200" cy="414000"/>
          </a:xfrm>
        </p:spPr>
        <p:txBody>
          <a:bodyPr/>
          <a:lstStyle>
            <a:lvl1pPr marL="0" indent="0" algn="ctr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2" name="Platshållare för sidfot 41">
            <a:extLst>
              <a:ext uri="{FF2B5EF4-FFF2-40B4-BE49-F238E27FC236}">
                <a16:creationId xmlns:a16="http://schemas.microsoft.com/office/drawing/2014/main" xmlns="" id="{8C400C68-EEA1-4CEC-A9C2-002EEFEBA63E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3" name="Platshållare för bildnummer 42">
            <a:extLst>
              <a:ext uri="{FF2B5EF4-FFF2-40B4-BE49-F238E27FC236}">
                <a16:creationId xmlns:a16="http://schemas.microsoft.com/office/drawing/2014/main" xmlns="" id="{FFB820D8-BB54-4620-8A81-6C6012DA085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1" name="Platshållare för datum 40">
            <a:extLst>
              <a:ext uri="{FF2B5EF4-FFF2-40B4-BE49-F238E27FC236}">
                <a16:creationId xmlns:a16="http://schemas.microsoft.com/office/drawing/2014/main" xmlns="" id="{1699E6D9-23B3-4F1C-AE61-21B6180011CD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4089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- 6 medarbet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xmlns="" id="{F6A6023D-A600-4742-8E52-6D3F34D536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1522144" y="1454192"/>
            <a:ext cx="1436688" cy="143668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200" b="1"/>
            </a:lvl1pPr>
          </a:lstStyle>
          <a:p>
            <a:endParaRPr lang="sv-SE" dirty="0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xmlns="" id="{BB0AA862-6A4E-4681-B642-4EF9CED58E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ltGray">
          <a:xfrm>
            <a:off x="4631217" y="1454192"/>
            <a:ext cx="1436688" cy="143668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xmlns="" id="{6B0183B3-EDEA-4A26-B08B-33755D8783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ltGray">
          <a:xfrm>
            <a:off x="7740290" y="1454192"/>
            <a:ext cx="1436688" cy="143668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xmlns="" id="{49EBBF60-EE23-4696-9905-277B6EAAA3AE}"/>
              </a:ext>
            </a:extLst>
          </p:cNvPr>
          <p:cNvSpPr txBox="1"/>
          <p:nvPr userDrawn="1"/>
        </p:nvSpPr>
        <p:spPr>
          <a:xfrm>
            <a:off x="4792912" y="615177"/>
            <a:ext cx="1105989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b="1" dirty="0"/>
              <a:t>Kontakt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xmlns="" id="{974F6515-ED90-4FA7-BFD9-08C4C07CE7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4932" y="3173450"/>
            <a:ext cx="2489200" cy="191234"/>
          </a:xfrm>
        </p:spPr>
        <p:txBody>
          <a:bodyPr anchor="b" anchorCtr="0"/>
          <a:lstStyle>
            <a:lvl1pPr marL="0" indent="0" algn="ctr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3C49C052-FBD2-4986-A06C-9A66D4D1C7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4932" y="3364684"/>
            <a:ext cx="2489200" cy="415154"/>
          </a:xfrm>
        </p:spPr>
        <p:txBody>
          <a:bodyPr/>
          <a:lstStyle>
            <a:lvl1pPr marL="0" indent="0" algn="ctr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1" name="Platshållare för text 17">
            <a:extLst>
              <a:ext uri="{FF2B5EF4-FFF2-40B4-BE49-F238E27FC236}">
                <a16:creationId xmlns:a16="http://schemas.microsoft.com/office/drawing/2014/main" xmlns="" id="{8F6CC3C9-464F-493A-A661-F32F9E3418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90244" y="3171805"/>
            <a:ext cx="2489200" cy="191234"/>
          </a:xfrm>
        </p:spPr>
        <p:txBody>
          <a:bodyPr anchor="b" anchorCtr="0"/>
          <a:lstStyle>
            <a:lvl1pPr marL="0" indent="0" algn="ctr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2" name="Platshållare för text 19">
            <a:extLst>
              <a:ext uri="{FF2B5EF4-FFF2-40B4-BE49-F238E27FC236}">
                <a16:creationId xmlns:a16="http://schemas.microsoft.com/office/drawing/2014/main" xmlns="" id="{BE3F48F2-2119-4B81-BB7B-CB197C30B6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90244" y="3363039"/>
            <a:ext cx="2489200" cy="414000"/>
          </a:xfrm>
        </p:spPr>
        <p:txBody>
          <a:bodyPr/>
          <a:lstStyle>
            <a:lvl1pPr marL="0" indent="0" algn="ctr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3" name="Platshållare för text 17">
            <a:extLst>
              <a:ext uri="{FF2B5EF4-FFF2-40B4-BE49-F238E27FC236}">
                <a16:creationId xmlns:a16="http://schemas.microsoft.com/office/drawing/2014/main" xmlns="" id="{7BD1BD5F-EBD8-49F6-97DE-83697E0454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15556" y="3171805"/>
            <a:ext cx="2489200" cy="191234"/>
          </a:xfrm>
        </p:spPr>
        <p:txBody>
          <a:bodyPr anchor="b" anchorCtr="0"/>
          <a:lstStyle>
            <a:lvl1pPr marL="0" indent="0" algn="ctr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4" name="Platshållare för text 19">
            <a:extLst>
              <a:ext uri="{FF2B5EF4-FFF2-40B4-BE49-F238E27FC236}">
                <a16:creationId xmlns:a16="http://schemas.microsoft.com/office/drawing/2014/main" xmlns="" id="{484C3816-2B36-4774-A570-2A7C99E6EC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15556" y="3363039"/>
            <a:ext cx="2489200" cy="414000"/>
          </a:xfrm>
        </p:spPr>
        <p:txBody>
          <a:bodyPr/>
          <a:lstStyle>
            <a:lvl1pPr marL="0" indent="0" algn="ctr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32" name="Platshållare för bild 8">
            <a:extLst>
              <a:ext uri="{FF2B5EF4-FFF2-40B4-BE49-F238E27FC236}">
                <a16:creationId xmlns:a16="http://schemas.microsoft.com/office/drawing/2014/main" xmlns="" id="{BEA6C97E-5101-4C08-8122-30516524336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 bwMode="ltGray">
          <a:xfrm>
            <a:off x="1522144" y="4093332"/>
            <a:ext cx="1436688" cy="143668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33" name="Platshållare för bild 8">
            <a:extLst>
              <a:ext uri="{FF2B5EF4-FFF2-40B4-BE49-F238E27FC236}">
                <a16:creationId xmlns:a16="http://schemas.microsoft.com/office/drawing/2014/main" xmlns="" id="{0E99D41C-11B5-461E-ADC0-0265D0C47EF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 bwMode="ltGray">
          <a:xfrm>
            <a:off x="4631217" y="4093332"/>
            <a:ext cx="1436688" cy="143668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34" name="Platshållare för bild 8">
            <a:extLst>
              <a:ext uri="{FF2B5EF4-FFF2-40B4-BE49-F238E27FC236}">
                <a16:creationId xmlns:a16="http://schemas.microsoft.com/office/drawing/2014/main" xmlns="" id="{3D3D1E07-AC3A-4F49-9454-DB0C2D46222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ltGray">
          <a:xfrm>
            <a:off x="7740290" y="4093332"/>
            <a:ext cx="1436688" cy="143668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35" name="Platshållare för text 17">
            <a:extLst>
              <a:ext uri="{FF2B5EF4-FFF2-40B4-BE49-F238E27FC236}">
                <a16:creationId xmlns:a16="http://schemas.microsoft.com/office/drawing/2014/main" xmlns="" id="{3C3F4352-5227-45A3-A8EF-78F281029C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4932" y="5812590"/>
            <a:ext cx="2489200" cy="191234"/>
          </a:xfrm>
        </p:spPr>
        <p:txBody>
          <a:bodyPr anchor="b" anchorCtr="0"/>
          <a:lstStyle>
            <a:lvl1pPr marL="0" indent="0" algn="ctr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36" name="Platshållare för text 19">
            <a:extLst>
              <a:ext uri="{FF2B5EF4-FFF2-40B4-BE49-F238E27FC236}">
                <a16:creationId xmlns:a16="http://schemas.microsoft.com/office/drawing/2014/main" xmlns="" id="{096E27D3-1A41-4294-95F7-06E699283A0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4932" y="6003824"/>
            <a:ext cx="2489200" cy="415154"/>
          </a:xfrm>
        </p:spPr>
        <p:txBody>
          <a:bodyPr/>
          <a:lstStyle>
            <a:lvl1pPr marL="0" indent="0" algn="ctr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37" name="Platshållare för text 17">
            <a:extLst>
              <a:ext uri="{FF2B5EF4-FFF2-40B4-BE49-F238E27FC236}">
                <a16:creationId xmlns:a16="http://schemas.microsoft.com/office/drawing/2014/main" xmlns="" id="{6233AC2C-B74C-4ACA-BE52-99E1EA7B220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090244" y="5810945"/>
            <a:ext cx="2489200" cy="191234"/>
          </a:xfrm>
        </p:spPr>
        <p:txBody>
          <a:bodyPr anchor="b" anchorCtr="0"/>
          <a:lstStyle>
            <a:lvl1pPr marL="0" indent="0" algn="ctr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38" name="Platshållare för text 19">
            <a:extLst>
              <a:ext uri="{FF2B5EF4-FFF2-40B4-BE49-F238E27FC236}">
                <a16:creationId xmlns:a16="http://schemas.microsoft.com/office/drawing/2014/main" xmlns="" id="{1A5C0F47-9866-4FFC-BC3C-4B73EBC9A2E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090244" y="6002179"/>
            <a:ext cx="2489200" cy="414000"/>
          </a:xfrm>
        </p:spPr>
        <p:txBody>
          <a:bodyPr/>
          <a:lstStyle>
            <a:lvl1pPr marL="0" indent="0" algn="ctr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39" name="Platshållare för text 17">
            <a:extLst>
              <a:ext uri="{FF2B5EF4-FFF2-40B4-BE49-F238E27FC236}">
                <a16:creationId xmlns:a16="http://schemas.microsoft.com/office/drawing/2014/main" xmlns="" id="{A9DCDDCD-49FF-49A3-B649-F0A360E5F97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215556" y="5810945"/>
            <a:ext cx="2489200" cy="191234"/>
          </a:xfrm>
        </p:spPr>
        <p:txBody>
          <a:bodyPr anchor="b" anchorCtr="0"/>
          <a:lstStyle>
            <a:lvl1pPr marL="0" indent="0" algn="ctr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0" name="Platshållare för text 19">
            <a:extLst>
              <a:ext uri="{FF2B5EF4-FFF2-40B4-BE49-F238E27FC236}">
                <a16:creationId xmlns:a16="http://schemas.microsoft.com/office/drawing/2014/main" xmlns="" id="{A9199D8A-4C01-48AD-981B-D4FDA22F3C0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215556" y="6002179"/>
            <a:ext cx="2489200" cy="414000"/>
          </a:xfrm>
        </p:spPr>
        <p:txBody>
          <a:bodyPr/>
          <a:lstStyle>
            <a:lvl1pPr marL="0" indent="0" algn="ctr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2" name="Platshållare för sidfot 41">
            <a:extLst>
              <a:ext uri="{FF2B5EF4-FFF2-40B4-BE49-F238E27FC236}">
                <a16:creationId xmlns:a16="http://schemas.microsoft.com/office/drawing/2014/main" xmlns="" id="{8C400C68-EEA1-4CEC-A9C2-002EEFEBA63E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3" name="Platshållare för bildnummer 42">
            <a:extLst>
              <a:ext uri="{FF2B5EF4-FFF2-40B4-BE49-F238E27FC236}">
                <a16:creationId xmlns:a16="http://schemas.microsoft.com/office/drawing/2014/main" xmlns="" id="{FFB820D8-BB54-4620-8A81-6C6012DA085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1" name="Platshållare för datum 40">
            <a:extLst>
              <a:ext uri="{FF2B5EF4-FFF2-40B4-BE49-F238E27FC236}">
                <a16:creationId xmlns:a16="http://schemas.microsoft.com/office/drawing/2014/main" xmlns="" id="{1699E6D9-23B3-4F1C-AE61-21B6180011CD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50186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da - 4 referens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E74CCCD-43E3-4B0A-8FB4-4B22C745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6" y="898525"/>
            <a:ext cx="10115550" cy="103435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xmlns="" id="{974F6515-ED90-4FA7-BFD9-08C4C07CE7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925" y="2137674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3C49C052-FBD2-4986-A06C-9A66D4D1C7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924" y="2503527"/>
            <a:ext cx="2394000" cy="409094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0" name="Platshållare för text 17">
            <a:extLst>
              <a:ext uri="{FF2B5EF4-FFF2-40B4-BE49-F238E27FC236}">
                <a16:creationId xmlns:a16="http://schemas.microsoft.com/office/drawing/2014/main" xmlns="" id="{64D0E0AE-5E7B-4952-AFFD-EB6814ABE92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862245" y="2137674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1" name="Platshållare för text 19">
            <a:extLst>
              <a:ext uri="{FF2B5EF4-FFF2-40B4-BE49-F238E27FC236}">
                <a16:creationId xmlns:a16="http://schemas.microsoft.com/office/drawing/2014/main" xmlns="" id="{64313AB4-4BAF-44B9-8FA3-B001C0A6398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862244" y="2503527"/>
            <a:ext cx="2394000" cy="409094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8" name="Platshållare för text 17">
            <a:extLst>
              <a:ext uri="{FF2B5EF4-FFF2-40B4-BE49-F238E27FC236}">
                <a16:creationId xmlns:a16="http://schemas.microsoft.com/office/drawing/2014/main" xmlns="" id="{8E520FC4-2AF6-4B0E-861F-2EA3C143AF2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435565" y="2137674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9" name="Platshållare för text 19">
            <a:extLst>
              <a:ext uri="{FF2B5EF4-FFF2-40B4-BE49-F238E27FC236}">
                <a16:creationId xmlns:a16="http://schemas.microsoft.com/office/drawing/2014/main" xmlns="" id="{2B99D18D-3A45-444D-A72E-EB77CAEAFD5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35564" y="2503527"/>
            <a:ext cx="2394000" cy="408542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6" name="Platshållare för text 17">
            <a:extLst>
              <a:ext uri="{FF2B5EF4-FFF2-40B4-BE49-F238E27FC236}">
                <a16:creationId xmlns:a16="http://schemas.microsoft.com/office/drawing/2014/main" xmlns="" id="{80CFD677-0EF2-472C-9C8F-CF26476207F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08886" y="2137674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7" name="Platshållare för text 19">
            <a:extLst>
              <a:ext uri="{FF2B5EF4-FFF2-40B4-BE49-F238E27FC236}">
                <a16:creationId xmlns:a16="http://schemas.microsoft.com/office/drawing/2014/main" xmlns="" id="{8A8BC0EA-140A-4BE4-B039-40934389C78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008885" y="2503527"/>
            <a:ext cx="2394000" cy="409094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2" name="Platshållare för sidfot 41">
            <a:extLst>
              <a:ext uri="{FF2B5EF4-FFF2-40B4-BE49-F238E27FC236}">
                <a16:creationId xmlns:a16="http://schemas.microsoft.com/office/drawing/2014/main" xmlns="" id="{8C400C68-EEA1-4CEC-A9C2-002EEFEBA63E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3" name="Platshållare för bildnummer 42">
            <a:extLst>
              <a:ext uri="{FF2B5EF4-FFF2-40B4-BE49-F238E27FC236}">
                <a16:creationId xmlns:a16="http://schemas.microsoft.com/office/drawing/2014/main" xmlns="" id="{FFB820D8-BB54-4620-8A81-6C6012DA085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1" name="Platshållare för datum 40">
            <a:extLst>
              <a:ext uri="{FF2B5EF4-FFF2-40B4-BE49-F238E27FC236}">
                <a16:creationId xmlns:a16="http://schemas.microsoft.com/office/drawing/2014/main" xmlns="" id="{1699E6D9-23B3-4F1C-AE61-21B6180011CD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36294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da - 6 referens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E74CCCD-43E3-4B0A-8FB4-4B22C745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6" y="898525"/>
            <a:ext cx="10115550" cy="103435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xmlns="" id="{974F6515-ED90-4FA7-BFD9-08C4C07CE7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925" y="2137674"/>
            <a:ext cx="4968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3C49C052-FBD2-4986-A06C-9A66D4D1C7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923" y="2503527"/>
            <a:ext cx="4968001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6" name="Platshållare för text 17">
            <a:extLst>
              <a:ext uri="{FF2B5EF4-FFF2-40B4-BE49-F238E27FC236}">
                <a16:creationId xmlns:a16="http://schemas.microsoft.com/office/drawing/2014/main" xmlns="" id="{80CFD677-0EF2-472C-9C8F-CF26476207F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434884" y="2137674"/>
            <a:ext cx="4968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7" name="Platshållare för text 19">
            <a:extLst>
              <a:ext uri="{FF2B5EF4-FFF2-40B4-BE49-F238E27FC236}">
                <a16:creationId xmlns:a16="http://schemas.microsoft.com/office/drawing/2014/main" xmlns="" id="{8A8BC0EA-140A-4BE4-B039-40934389C78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434883" y="2503527"/>
            <a:ext cx="4968002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90" name="Platshållare för text 17">
            <a:extLst>
              <a:ext uri="{FF2B5EF4-FFF2-40B4-BE49-F238E27FC236}">
                <a16:creationId xmlns:a16="http://schemas.microsoft.com/office/drawing/2014/main" xmlns="" id="{91AB6A02-B91B-4132-9A21-038D35EA655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8923" y="3683874"/>
            <a:ext cx="4968001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91" name="Platshållare för text 19">
            <a:extLst>
              <a:ext uri="{FF2B5EF4-FFF2-40B4-BE49-F238E27FC236}">
                <a16:creationId xmlns:a16="http://schemas.microsoft.com/office/drawing/2014/main" xmlns="" id="{FE1175D7-EF90-49F0-9E7A-47EE9A0E09B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88922" y="4049727"/>
            <a:ext cx="4968001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92" name="Platshållare för text 17">
            <a:extLst>
              <a:ext uri="{FF2B5EF4-FFF2-40B4-BE49-F238E27FC236}">
                <a16:creationId xmlns:a16="http://schemas.microsoft.com/office/drawing/2014/main" xmlns="" id="{9FCE276A-8921-4CB1-8349-851FA9E7ADD1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434884" y="3683874"/>
            <a:ext cx="4968001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93" name="Platshållare för text 19">
            <a:extLst>
              <a:ext uri="{FF2B5EF4-FFF2-40B4-BE49-F238E27FC236}">
                <a16:creationId xmlns:a16="http://schemas.microsoft.com/office/drawing/2014/main" xmlns="" id="{DEE4D395-287F-47E4-8F4E-E47C65B35B8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434883" y="4049727"/>
            <a:ext cx="4968001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2" name="Platshållare för text 17">
            <a:extLst>
              <a:ext uri="{FF2B5EF4-FFF2-40B4-BE49-F238E27FC236}">
                <a16:creationId xmlns:a16="http://schemas.microsoft.com/office/drawing/2014/main" xmlns="" id="{1F39DB83-C0B6-48D0-A1C9-11BDDC931F7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88924" y="5224584"/>
            <a:ext cx="4968001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3" name="Platshållare för text 19">
            <a:extLst>
              <a:ext uri="{FF2B5EF4-FFF2-40B4-BE49-F238E27FC236}">
                <a16:creationId xmlns:a16="http://schemas.microsoft.com/office/drawing/2014/main" xmlns="" id="{848C6848-284C-48CC-BA9A-2FAF62216C3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88923" y="5590437"/>
            <a:ext cx="4968001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4" name="Platshållare för text 17">
            <a:extLst>
              <a:ext uri="{FF2B5EF4-FFF2-40B4-BE49-F238E27FC236}">
                <a16:creationId xmlns:a16="http://schemas.microsoft.com/office/drawing/2014/main" xmlns="" id="{691A8342-9EFA-4933-90DE-5557C0EB1D4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434885" y="5224584"/>
            <a:ext cx="4968001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5" name="Platshållare för text 19">
            <a:extLst>
              <a:ext uri="{FF2B5EF4-FFF2-40B4-BE49-F238E27FC236}">
                <a16:creationId xmlns:a16="http://schemas.microsoft.com/office/drawing/2014/main" xmlns="" id="{79D3B94E-0337-482B-BC50-4D674B5FDB3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434884" y="5590437"/>
            <a:ext cx="4968001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2" name="Platshållare för sidfot 41">
            <a:extLst>
              <a:ext uri="{FF2B5EF4-FFF2-40B4-BE49-F238E27FC236}">
                <a16:creationId xmlns:a16="http://schemas.microsoft.com/office/drawing/2014/main" xmlns="" id="{8C400C68-EEA1-4CEC-A9C2-002EEFEBA63E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3" name="Platshållare för bildnummer 42">
            <a:extLst>
              <a:ext uri="{FF2B5EF4-FFF2-40B4-BE49-F238E27FC236}">
                <a16:creationId xmlns:a16="http://schemas.microsoft.com/office/drawing/2014/main" xmlns="" id="{FFB820D8-BB54-4620-8A81-6C6012DA085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1" name="Platshållare för datum 40">
            <a:extLst>
              <a:ext uri="{FF2B5EF4-FFF2-40B4-BE49-F238E27FC236}">
                <a16:creationId xmlns:a16="http://schemas.microsoft.com/office/drawing/2014/main" xmlns="" id="{1699E6D9-23B3-4F1C-AE61-21B6180011CD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08862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da - 8 referens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E74CCCD-43E3-4B0A-8FB4-4B22C745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6" y="898525"/>
            <a:ext cx="10115550" cy="103435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xmlns="" id="{974F6515-ED90-4FA7-BFD9-08C4C07CE7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925" y="2137674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3C49C052-FBD2-4986-A06C-9A66D4D1C7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924" y="2503527"/>
            <a:ext cx="2394002" cy="1778400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36" name="Platshållare för text 17">
            <a:extLst>
              <a:ext uri="{FF2B5EF4-FFF2-40B4-BE49-F238E27FC236}">
                <a16:creationId xmlns:a16="http://schemas.microsoft.com/office/drawing/2014/main" xmlns="" id="{1797C9D7-5837-4C52-97C5-FAADCAD1896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862245" y="2137674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37" name="Platshållare för text 19">
            <a:extLst>
              <a:ext uri="{FF2B5EF4-FFF2-40B4-BE49-F238E27FC236}">
                <a16:creationId xmlns:a16="http://schemas.microsoft.com/office/drawing/2014/main" xmlns="" id="{B4B3DD38-0FC9-49A4-B7CC-6226E570956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862242" y="2503527"/>
            <a:ext cx="2394002" cy="1778400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35" name="Platshållare för text 17">
            <a:extLst>
              <a:ext uri="{FF2B5EF4-FFF2-40B4-BE49-F238E27FC236}">
                <a16:creationId xmlns:a16="http://schemas.microsoft.com/office/drawing/2014/main" xmlns="" id="{5F753D3B-48DE-433A-8AA3-161454163B0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435565" y="2137674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9" name="Platshållare för text 19">
            <a:extLst>
              <a:ext uri="{FF2B5EF4-FFF2-40B4-BE49-F238E27FC236}">
                <a16:creationId xmlns:a16="http://schemas.microsoft.com/office/drawing/2014/main" xmlns="" id="{2B99D18D-3A45-444D-A72E-EB77CAEAFD5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35560" y="2503527"/>
            <a:ext cx="2394001" cy="1778400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34" name="Platshållare för text 17">
            <a:extLst>
              <a:ext uri="{FF2B5EF4-FFF2-40B4-BE49-F238E27FC236}">
                <a16:creationId xmlns:a16="http://schemas.microsoft.com/office/drawing/2014/main" xmlns="" id="{C8B3BDCE-B092-4EC1-BC5C-E451AD58A81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08886" y="2137674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38" name="Platshållare för text 19">
            <a:extLst>
              <a:ext uri="{FF2B5EF4-FFF2-40B4-BE49-F238E27FC236}">
                <a16:creationId xmlns:a16="http://schemas.microsoft.com/office/drawing/2014/main" xmlns="" id="{20B50A22-C52C-48F0-B033-37609A817C3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008878" y="2503527"/>
            <a:ext cx="2394002" cy="1778400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39" name="Platshållare för text 17">
            <a:extLst>
              <a:ext uri="{FF2B5EF4-FFF2-40B4-BE49-F238E27FC236}">
                <a16:creationId xmlns:a16="http://schemas.microsoft.com/office/drawing/2014/main" xmlns="" id="{F0C40D30-612A-4931-B8D7-9AA674975CF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88919" y="4450222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0" name="Platshållare för text 19">
            <a:extLst>
              <a:ext uri="{FF2B5EF4-FFF2-40B4-BE49-F238E27FC236}">
                <a16:creationId xmlns:a16="http://schemas.microsoft.com/office/drawing/2014/main" xmlns="" id="{605E9C44-A0C6-4ECF-9AFC-6C51041AE16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88918" y="4816075"/>
            <a:ext cx="2394002" cy="1778400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7" name="Platshållare för text 17">
            <a:extLst>
              <a:ext uri="{FF2B5EF4-FFF2-40B4-BE49-F238E27FC236}">
                <a16:creationId xmlns:a16="http://schemas.microsoft.com/office/drawing/2014/main" xmlns="" id="{18EA2113-93D2-4614-B988-C6921AF153D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862239" y="4450222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8" name="Platshållare för text 19">
            <a:extLst>
              <a:ext uri="{FF2B5EF4-FFF2-40B4-BE49-F238E27FC236}">
                <a16:creationId xmlns:a16="http://schemas.microsoft.com/office/drawing/2014/main" xmlns="" id="{42B7B09F-08A0-4D85-8F75-FAB927764066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862236" y="4816075"/>
            <a:ext cx="2394002" cy="1778400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6" name="Platshållare för text 17">
            <a:extLst>
              <a:ext uri="{FF2B5EF4-FFF2-40B4-BE49-F238E27FC236}">
                <a16:creationId xmlns:a16="http://schemas.microsoft.com/office/drawing/2014/main" xmlns="" id="{DCC1C25E-A14B-4FF5-902C-4F652C9EDC82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435559" y="4450222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4" name="Platshållare för text 19">
            <a:extLst>
              <a:ext uri="{FF2B5EF4-FFF2-40B4-BE49-F238E27FC236}">
                <a16:creationId xmlns:a16="http://schemas.microsoft.com/office/drawing/2014/main" xmlns="" id="{04DC068E-B667-41FF-B115-32DBC5953E5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435554" y="4816075"/>
            <a:ext cx="2394001" cy="1778400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5" name="Platshållare för text 17">
            <a:extLst>
              <a:ext uri="{FF2B5EF4-FFF2-40B4-BE49-F238E27FC236}">
                <a16:creationId xmlns:a16="http://schemas.microsoft.com/office/drawing/2014/main" xmlns="" id="{291D982C-AB9B-4F62-8939-2E526584C75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008880" y="4450222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9" name="Platshållare för text 19">
            <a:extLst>
              <a:ext uri="{FF2B5EF4-FFF2-40B4-BE49-F238E27FC236}">
                <a16:creationId xmlns:a16="http://schemas.microsoft.com/office/drawing/2014/main" xmlns="" id="{497BAB49-634A-4ACB-A2EE-3E0031958F1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008872" y="4816075"/>
            <a:ext cx="2394002" cy="1778400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2" name="Platshållare för sidfot 41">
            <a:extLst>
              <a:ext uri="{FF2B5EF4-FFF2-40B4-BE49-F238E27FC236}">
                <a16:creationId xmlns:a16="http://schemas.microsoft.com/office/drawing/2014/main" xmlns="" id="{8C400C68-EEA1-4CEC-A9C2-002EEFEBA63E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3" name="Platshållare för bildnummer 42">
            <a:extLst>
              <a:ext uri="{FF2B5EF4-FFF2-40B4-BE49-F238E27FC236}">
                <a16:creationId xmlns:a16="http://schemas.microsoft.com/office/drawing/2014/main" xmlns="" id="{FFB820D8-BB54-4620-8A81-6C6012DA085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1" name="Platshållare för datum 40">
            <a:extLst>
              <a:ext uri="{FF2B5EF4-FFF2-40B4-BE49-F238E27FC236}">
                <a16:creationId xmlns:a16="http://schemas.microsoft.com/office/drawing/2014/main" xmlns="" id="{1699E6D9-23B3-4F1C-AE61-21B6180011CD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10812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da - 9 referens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E74CCCD-43E3-4B0A-8FB4-4B22C745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6" y="898525"/>
            <a:ext cx="10115550" cy="103435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xmlns="" id="{974F6515-ED90-4FA7-BFD9-08C4C07CE7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925" y="2137674"/>
            <a:ext cx="3240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3C49C052-FBD2-4986-A06C-9A66D4D1C7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924" y="2503527"/>
            <a:ext cx="3240000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0" name="Platshållare för text 17">
            <a:extLst>
              <a:ext uri="{FF2B5EF4-FFF2-40B4-BE49-F238E27FC236}">
                <a16:creationId xmlns:a16="http://schemas.microsoft.com/office/drawing/2014/main" xmlns="" id="{64D0E0AE-5E7B-4952-AFFD-EB6814ABE92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725904" y="2137674"/>
            <a:ext cx="3240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1" name="Platshållare för text 19">
            <a:extLst>
              <a:ext uri="{FF2B5EF4-FFF2-40B4-BE49-F238E27FC236}">
                <a16:creationId xmlns:a16="http://schemas.microsoft.com/office/drawing/2014/main" xmlns="" id="{64313AB4-4BAF-44B9-8FA3-B001C0A6398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725903" y="2503527"/>
            <a:ext cx="3240001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6" name="Platshållare för text 17">
            <a:extLst>
              <a:ext uri="{FF2B5EF4-FFF2-40B4-BE49-F238E27FC236}">
                <a16:creationId xmlns:a16="http://schemas.microsoft.com/office/drawing/2014/main" xmlns="" id="{80CFD677-0EF2-472C-9C8F-CF26476207F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162884" y="2137674"/>
            <a:ext cx="3240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7" name="Platshållare för text 19">
            <a:extLst>
              <a:ext uri="{FF2B5EF4-FFF2-40B4-BE49-F238E27FC236}">
                <a16:creationId xmlns:a16="http://schemas.microsoft.com/office/drawing/2014/main" xmlns="" id="{8A8BC0EA-140A-4BE4-B039-40934389C78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162882" y="2503527"/>
            <a:ext cx="3240003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90" name="Platshållare för text 17">
            <a:extLst>
              <a:ext uri="{FF2B5EF4-FFF2-40B4-BE49-F238E27FC236}">
                <a16:creationId xmlns:a16="http://schemas.microsoft.com/office/drawing/2014/main" xmlns="" id="{91AB6A02-B91B-4132-9A21-038D35EA655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8923" y="3683874"/>
            <a:ext cx="3240001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91" name="Platshållare för text 19">
            <a:extLst>
              <a:ext uri="{FF2B5EF4-FFF2-40B4-BE49-F238E27FC236}">
                <a16:creationId xmlns:a16="http://schemas.microsoft.com/office/drawing/2014/main" xmlns="" id="{FE1175D7-EF90-49F0-9E7A-47EE9A0E09B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88922" y="4049727"/>
            <a:ext cx="3240001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96" name="Platshållare för text 17">
            <a:extLst>
              <a:ext uri="{FF2B5EF4-FFF2-40B4-BE49-F238E27FC236}">
                <a16:creationId xmlns:a16="http://schemas.microsoft.com/office/drawing/2014/main" xmlns="" id="{20088F18-17E7-4335-85DD-11D477FDC722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3725902" y="3683874"/>
            <a:ext cx="3240001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97" name="Platshållare för text 19">
            <a:extLst>
              <a:ext uri="{FF2B5EF4-FFF2-40B4-BE49-F238E27FC236}">
                <a16:creationId xmlns:a16="http://schemas.microsoft.com/office/drawing/2014/main" xmlns="" id="{BB487F7A-0608-4DC3-8F65-1C2B4877D6D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3725901" y="4049727"/>
            <a:ext cx="3240001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92" name="Platshållare för text 17">
            <a:extLst>
              <a:ext uri="{FF2B5EF4-FFF2-40B4-BE49-F238E27FC236}">
                <a16:creationId xmlns:a16="http://schemas.microsoft.com/office/drawing/2014/main" xmlns="" id="{9FCE276A-8921-4CB1-8349-851FA9E7ADD1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162880" y="3683874"/>
            <a:ext cx="3240005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93" name="Platshållare för text 19">
            <a:extLst>
              <a:ext uri="{FF2B5EF4-FFF2-40B4-BE49-F238E27FC236}">
                <a16:creationId xmlns:a16="http://schemas.microsoft.com/office/drawing/2014/main" xmlns="" id="{DEE4D395-287F-47E4-8F4E-E47C65B35B8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162879" y="4049727"/>
            <a:ext cx="3240005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2" name="Platshållare för text 17">
            <a:extLst>
              <a:ext uri="{FF2B5EF4-FFF2-40B4-BE49-F238E27FC236}">
                <a16:creationId xmlns:a16="http://schemas.microsoft.com/office/drawing/2014/main" xmlns="" id="{1F39DB83-C0B6-48D0-A1C9-11BDDC931F7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88924" y="5224584"/>
            <a:ext cx="3240001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3" name="Platshållare för text 19">
            <a:extLst>
              <a:ext uri="{FF2B5EF4-FFF2-40B4-BE49-F238E27FC236}">
                <a16:creationId xmlns:a16="http://schemas.microsoft.com/office/drawing/2014/main" xmlns="" id="{848C6848-284C-48CC-BA9A-2FAF62216C3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88923" y="5590437"/>
            <a:ext cx="3240001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8" name="Platshållare för text 17">
            <a:extLst>
              <a:ext uri="{FF2B5EF4-FFF2-40B4-BE49-F238E27FC236}">
                <a16:creationId xmlns:a16="http://schemas.microsoft.com/office/drawing/2014/main" xmlns="" id="{592C793F-B820-46F7-BC3B-3BAE0BE1D88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725903" y="5224584"/>
            <a:ext cx="3240001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9" name="Platshållare för text 19">
            <a:extLst>
              <a:ext uri="{FF2B5EF4-FFF2-40B4-BE49-F238E27FC236}">
                <a16:creationId xmlns:a16="http://schemas.microsoft.com/office/drawing/2014/main" xmlns="" id="{74A37EA5-19AE-4609-AEC6-1F9DAA78330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725904" y="5590437"/>
            <a:ext cx="3240001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4" name="Platshållare för text 17">
            <a:extLst>
              <a:ext uri="{FF2B5EF4-FFF2-40B4-BE49-F238E27FC236}">
                <a16:creationId xmlns:a16="http://schemas.microsoft.com/office/drawing/2014/main" xmlns="" id="{691A8342-9EFA-4933-90DE-5557C0EB1D4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162881" y="5224584"/>
            <a:ext cx="3240005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5" name="Platshållare för text 19">
            <a:extLst>
              <a:ext uri="{FF2B5EF4-FFF2-40B4-BE49-F238E27FC236}">
                <a16:creationId xmlns:a16="http://schemas.microsoft.com/office/drawing/2014/main" xmlns="" id="{79D3B94E-0337-482B-BC50-4D674B5FDB3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162880" y="5590437"/>
            <a:ext cx="3240005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2" name="Platshållare för sidfot 41">
            <a:extLst>
              <a:ext uri="{FF2B5EF4-FFF2-40B4-BE49-F238E27FC236}">
                <a16:creationId xmlns:a16="http://schemas.microsoft.com/office/drawing/2014/main" xmlns="" id="{8C400C68-EEA1-4CEC-A9C2-002EEFEBA63E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3" name="Platshållare för bildnummer 42">
            <a:extLst>
              <a:ext uri="{FF2B5EF4-FFF2-40B4-BE49-F238E27FC236}">
                <a16:creationId xmlns:a16="http://schemas.microsoft.com/office/drawing/2014/main" xmlns="" id="{FFB820D8-BB54-4620-8A81-6C6012DA085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1" name="Platshållare för datum 40">
            <a:extLst>
              <a:ext uri="{FF2B5EF4-FFF2-40B4-BE49-F238E27FC236}">
                <a16:creationId xmlns:a16="http://schemas.microsoft.com/office/drawing/2014/main" xmlns="" id="{1699E6D9-23B3-4F1C-AE61-21B6180011CD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31509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da - 12 referens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E74CCCD-43E3-4B0A-8FB4-4B22C745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6" y="898525"/>
            <a:ext cx="10115550" cy="103435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xmlns="" id="{974F6515-ED90-4FA7-BFD9-08C4C07CE7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925" y="2137674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xmlns="" id="{3C49C052-FBD2-4986-A06C-9A66D4D1C7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924" y="2503527"/>
            <a:ext cx="2394000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0" name="Platshållare för text 17">
            <a:extLst>
              <a:ext uri="{FF2B5EF4-FFF2-40B4-BE49-F238E27FC236}">
                <a16:creationId xmlns:a16="http://schemas.microsoft.com/office/drawing/2014/main" xmlns="" id="{64D0E0AE-5E7B-4952-AFFD-EB6814ABE92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862245" y="2137674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1" name="Platshållare för text 19">
            <a:extLst>
              <a:ext uri="{FF2B5EF4-FFF2-40B4-BE49-F238E27FC236}">
                <a16:creationId xmlns:a16="http://schemas.microsoft.com/office/drawing/2014/main" xmlns="" id="{64313AB4-4BAF-44B9-8FA3-B001C0A6398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862244" y="2503527"/>
            <a:ext cx="2394000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8" name="Platshållare för text 17">
            <a:extLst>
              <a:ext uri="{FF2B5EF4-FFF2-40B4-BE49-F238E27FC236}">
                <a16:creationId xmlns:a16="http://schemas.microsoft.com/office/drawing/2014/main" xmlns="" id="{8E520FC4-2AF6-4B0E-861F-2EA3C143AF2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435565" y="2137674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9" name="Platshållare för text 19">
            <a:extLst>
              <a:ext uri="{FF2B5EF4-FFF2-40B4-BE49-F238E27FC236}">
                <a16:creationId xmlns:a16="http://schemas.microsoft.com/office/drawing/2014/main" xmlns="" id="{2B99D18D-3A45-444D-A72E-EB77CAEAFD5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35564" y="2503527"/>
            <a:ext cx="2394000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6" name="Platshållare för text 17">
            <a:extLst>
              <a:ext uri="{FF2B5EF4-FFF2-40B4-BE49-F238E27FC236}">
                <a16:creationId xmlns:a16="http://schemas.microsoft.com/office/drawing/2014/main" xmlns="" id="{80CFD677-0EF2-472C-9C8F-CF26476207F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08886" y="2137674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7" name="Platshållare för text 19">
            <a:extLst>
              <a:ext uri="{FF2B5EF4-FFF2-40B4-BE49-F238E27FC236}">
                <a16:creationId xmlns:a16="http://schemas.microsoft.com/office/drawing/2014/main" xmlns="" id="{8A8BC0EA-140A-4BE4-B039-40934389C78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008885" y="2503527"/>
            <a:ext cx="2394000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90" name="Platshållare för text 17">
            <a:extLst>
              <a:ext uri="{FF2B5EF4-FFF2-40B4-BE49-F238E27FC236}">
                <a16:creationId xmlns:a16="http://schemas.microsoft.com/office/drawing/2014/main" xmlns="" id="{91AB6A02-B91B-4132-9A21-038D35EA655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8924" y="3683874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91" name="Platshållare för text 19">
            <a:extLst>
              <a:ext uri="{FF2B5EF4-FFF2-40B4-BE49-F238E27FC236}">
                <a16:creationId xmlns:a16="http://schemas.microsoft.com/office/drawing/2014/main" xmlns="" id="{FE1175D7-EF90-49F0-9E7A-47EE9A0E09B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88923" y="4049727"/>
            <a:ext cx="2394000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96" name="Platshållare för text 17">
            <a:extLst>
              <a:ext uri="{FF2B5EF4-FFF2-40B4-BE49-F238E27FC236}">
                <a16:creationId xmlns:a16="http://schemas.microsoft.com/office/drawing/2014/main" xmlns="" id="{20088F18-17E7-4335-85DD-11D477FDC722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2862244" y="3683874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97" name="Platshållare för text 19">
            <a:extLst>
              <a:ext uri="{FF2B5EF4-FFF2-40B4-BE49-F238E27FC236}">
                <a16:creationId xmlns:a16="http://schemas.microsoft.com/office/drawing/2014/main" xmlns="" id="{BB487F7A-0608-4DC3-8F65-1C2B4877D6D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2862243" y="4049727"/>
            <a:ext cx="2394000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94" name="Platshållare för text 17">
            <a:extLst>
              <a:ext uri="{FF2B5EF4-FFF2-40B4-BE49-F238E27FC236}">
                <a16:creationId xmlns:a16="http://schemas.microsoft.com/office/drawing/2014/main" xmlns="" id="{1DA996D4-8264-4AE8-83AF-70C4EAB1740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435564" y="3683874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95" name="Platshållare för text 19">
            <a:extLst>
              <a:ext uri="{FF2B5EF4-FFF2-40B4-BE49-F238E27FC236}">
                <a16:creationId xmlns:a16="http://schemas.microsoft.com/office/drawing/2014/main" xmlns="" id="{AA7D630F-2505-4DC2-9C41-E974A3669A31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435563" y="4049727"/>
            <a:ext cx="2394000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92" name="Platshållare för text 17">
            <a:extLst>
              <a:ext uri="{FF2B5EF4-FFF2-40B4-BE49-F238E27FC236}">
                <a16:creationId xmlns:a16="http://schemas.microsoft.com/office/drawing/2014/main" xmlns="" id="{9FCE276A-8921-4CB1-8349-851FA9E7ADD1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008885" y="3683874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93" name="Platshållare för text 19">
            <a:extLst>
              <a:ext uri="{FF2B5EF4-FFF2-40B4-BE49-F238E27FC236}">
                <a16:creationId xmlns:a16="http://schemas.microsoft.com/office/drawing/2014/main" xmlns="" id="{DEE4D395-287F-47E4-8F4E-E47C65B35B8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008884" y="4049727"/>
            <a:ext cx="2394000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2" name="Platshållare för text 17">
            <a:extLst>
              <a:ext uri="{FF2B5EF4-FFF2-40B4-BE49-F238E27FC236}">
                <a16:creationId xmlns:a16="http://schemas.microsoft.com/office/drawing/2014/main" xmlns="" id="{1F39DB83-C0B6-48D0-A1C9-11BDDC931F7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88925" y="5224584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3" name="Platshållare för text 19">
            <a:extLst>
              <a:ext uri="{FF2B5EF4-FFF2-40B4-BE49-F238E27FC236}">
                <a16:creationId xmlns:a16="http://schemas.microsoft.com/office/drawing/2014/main" xmlns="" id="{848C6848-284C-48CC-BA9A-2FAF62216C3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88924" y="5590437"/>
            <a:ext cx="2394000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8" name="Platshållare för text 17">
            <a:extLst>
              <a:ext uri="{FF2B5EF4-FFF2-40B4-BE49-F238E27FC236}">
                <a16:creationId xmlns:a16="http://schemas.microsoft.com/office/drawing/2014/main" xmlns="" id="{592C793F-B820-46F7-BC3B-3BAE0BE1D88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862245" y="5224584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9" name="Platshållare för text 19">
            <a:extLst>
              <a:ext uri="{FF2B5EF4-FFF2-40B4-BE49-F238E27FC236}">
                <a16:creationId xmlns:a16="http://schemas.microsoft.com/office/drawing/2014/main" xmlns="" id="{74A37EA5-19AE-4609-AEC6-1F9DAA78330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862244" y="5590437"/>
            <a:ext cx="2394000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6" name="Platshållare för text 17">
            <a:extLst>
              <a:ext uri="{FF2B5EF4-FFF2-40B4-BE49-F238E27FC236}">
                <a16:creationId xmlns:a16="http://schemas.microsoft.com/office/drawing/2014/main" xmlns="" id="{72ED1DBF-5CC0-4BA2-8830-611A25F9CB5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435565" y="5224584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7" name="Platshållare för text 19">
            <a:extLst>
              <a:ext uri="{FF2B5EF4-FFF2-40B4-BE49-F238E27FC236}">
                <a16:creationId xmlns:a16="http://schemas.microsoft.com/office/drawing/2014/main" xmlns="" id="{827D1BE1-ECCC-4C54-9AFB-B98E5FBD572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435564" y="5590437"/>
            <a:ext cx="2394000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4" name="Platshållare för text 17">
            <a:extLst>
              <a:ext uri="{FF2B5EF4-FFF2-40B4-BE49-F238E27FC236}">
                <a16:creationId xmlns:a16="http://schemas.microsoft.com/office/drawing/2014/main" xmlns="" id="{691A8342-9EFA-4933-90DE-5557C0EB1D4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008886" y="5224584"/>
            <a:ext cx="2394000" cy="360361"/>
          </a:xfrm>
          <a:solidFill>
            <a:schemeClr val="bg1"/>
          </a:solidFill>
          <a:ln>
            <a:noFill/>
          </a:ln>
          <a:effectLst>
            <a:outerShdw dist="6350" dir="5400000" rotWithShape="0">
              <a:schemeClr val="accent1"/>
            </a:outerShdw>
          </a:effectLst>
        </p:spPr>
        <p:txBody>
          <a:bodyPr anchor="b" anchorCtr="0"/>
          <a:lstStyle>
            <a:lvl1pPr marL="0" indent="0" algn="l">
              <a:buFontTx/>
              <a:buNone/>
              <a:defRPr sz="1200" b="1"/>
            </a:lvl1pPr>
            <a:lvl2pPr marL="267533" indent="0" algn="ctr">
              <a:buFontTx/>
              <a:buNone/>
              <a:defRPr sz="1200" b="1"/>
            </a:lvl2pPr>
            <a:lvl3pPr marL="476333" indent="0" algn="ctr">
              <a:buFontTx/>
              <a:buNone/>
              <a:defRPr sz="1200" b="1"/>
            </a:lvl3pPr>
            <a:lvl4pPr marL="681533" indent="0" algn="ctr">
              <a:buFontTx/>
              <a:buNone/>
              <a:defRPr sz="1200" b="1"/>
            </a:lvl4pPr>
            <a:lvl5pPr marL="850733" indent="0" algn="ctr">
              <a:buFontTx/>
              <a:buNone/>
              <a:defRPr sz="1200" b="1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5" name="Platshållare för text 19">
            <a:extLst>
              <a:ext uri="{FF2B5EF4-FFF2-40B4-BE49-F238E27FC236}">
                <a16:creationId xmlns:a16="http://schemas.microsoft.com/office/drawing/2014/main" xmlns="" id="{79D3B94E-0337-482B-BC50-4D674B5FDB3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008885" y="5590437"/>
            <a:ext cx="2394000" cy="1004038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200" b="0">
                <a:solidFill>
                  <a:schemeClr val="accent5"/>
                </a:solidFill>
              </a:defRPr>
            </a:lvl1pPr>
            <a:lvl2pPr marL="267533" indent="0" algn="ctr">
              <a:buFontTx/>
              <a:buNone/>
              <a:defRPr sz="1200" b="0">
                <a:solidFill>
                  <a:schemeClr val="accent5"/>
                </a:solidFill>
              </a:defRPr>
            </a:lvl2pPr>
            <a:lvl3pPr marL="476333" indent="0" algn="ctr">
              <a:buFontTx/>
              <a:buNone/>
              <a:defRPr sz="1200" b="0">
                <a:solidFill>
                  <a:schemeClr val="accent5"/>
                </a:solidFill>
              </a:defRPr>
            </a:lvl3pPr>
            <a:lvl4pPr marL="681533" indent="0" algn="ctr">
              <a:buFontTx/>
              <a:buNone/>
              <a:defRPr sz="1200" b="0">
                <a:solidFill>
                  <a:schemeClr val="accent5"/>
                </a:solidFill>
              </a:defRPr>
            </a:lvl4pPr>
            <a:lvl5pPr marL="850733" indent="0" algn="ctr">
              <a:buFontTx/>
              <a:buNone/>
              <a:defRPr sz="1200"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2" name="Platshållare för sidfot 41">
            <a:extLst>
              <a:ext uri="{FF2B5EF4-FFF2-40B4-BE49-F238E27FC236}">
                <a16:creationId xmlns:a16="http://schemas.microsoft.com/office/drawing/2014/main" xmlns="" id="{8C400C68-EEA1-4CEC-A9C2-002EEFEBA63E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3" name="Platshållare för bildnummer 42">
            <a:extLst>
              <a:ext uri="{FF2B5EF4-FFF2-40B4-BE49-F238E27FC236}">
                <a16:creationId xmlns:a16="http://schemas.microsoft.com/office/drawing/2014/main" xmlns="" id="{FFB820D8-BB54-4620-8A81-6C6012DA085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1" name="Platshållare för datum 40">
            <a:extLst>
              <a:ext uri="{FF2B5EF4-FFF2-40B4-BE49-F238E27FC236}">
                <a16:creationId xmlns:a16="http://schemas.microsoft.com/office/drawing/2014/main" xmlns="" id="{1699E6D9-23B3-4F1C-AE61-21B6180011CD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405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röd">
    <p:bg bwMode="lt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 bwMode="black">
          <a:xfrm>
            <a:off x="288925" y="2988106"/>
            <a:ext cx="10115550" cy="1308574"/>
          </a:xfrm>
        </p:spPr>
        <p:txBody>
          <a:bodyPr anchor="t"/>
          <a:lstStyle>
            <a:lvl1pPr algn="ctr">
              <a:defRPr sz="45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xmlns="" id="{72E2BB22-A130-43F7-BD65-0B98E86BD8E4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2783260" y="5354400"/>
            <a:ext cx="6120000" cy="595250"/>
          </a:xfrm>
        </p:spPr>
        <p:txBody>
          <a:bodyPr anchor="t">
            <a:no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  <a:lvl2pPr marL="400933" indent="0">
              <a:buNone/>
              <a:defRPr sz="1754" b="1"/>
            </a:lvl2pPr>
            <a:lvl3pPr marL="801866" indent="0">
              <a:buNone/>
              <a:defRPr sz="1579" b="1"/>
            </a:lvl3pPr>
            <a:lvl4pPr marL="1202799" indent="0">
              <a:buNone/>
              <a:defRPr sz="1403" b="1"/>
            </a:lvl4pPr>
            <a:lvl5pPr marL="1603732" indent="0">
              <a:buNone/>
              <a:defRPr sz="1403" b="1"/>
            </a:lvl5pPr>
            <a:lvl6pPr marL="2004665" indent="0">
              <a:buNone/>
              <a:defRPr sz="1403" b="1"/>
            </a:lvl6pPr>
            <a:lvl7pPr marL="2405598" indent="0">
              <a:buNone/>
              <a:defRPr sz="1403" b="1"/>
            </a:lvl7pPr>
            <a:lvl8pPr marL="2806531" indent="0">
              <a:buNone/>
              <a:defRPr sz="1403" b="1"/>
            </a:lvl8pPr>
            <a:lvl9pPr marL="3207464" indent="0">
              <a:buNone/>
              <a:defRPr sz="1403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88774683-F685-47D6-B1E4-0C9766286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841342" y="5347613"/>
            <a:ext cx="705674" cy="5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790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08527" y="2849157"/>
            <a:ext cx="7484269" cy="193191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Skrifttype Arial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546686" y="7174704"/>
            <a:ext cx="1022457" cy="295574"/>
          </a:xfrm>
        </p:spPr>
        <p:txBody>
          <a:bodyPr/>
          <a:lstStyle>
            <a:lvl1pPr>
              <a:defRPr sz="882"/>
            </a:lvl1pPr>
          </a:lstStyle>
          <a:p>
            <a:fld id="{486FD663-DC72-400B-B985-66FA06D6A073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16-04-2018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30882" y="742528"/>
            <a:ext cx="9622632" cy="12599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/>
              <a:t>SKRIFTTYPE ARIAL</a:t>
            </a:r>
          </a:p>
        </p:txBody>
      </p:sp>
      <p:sp>
        <p:nvSpPr>
          <p:cNvPr id="2" name="Rektangel 1"/>
          <p:cNvSpPr/>
          <p:nvPr userDrawn="1"/>
        </p:nvSpPr>
        <p:spPr>
          <a:xfrm>
            <a:off x="0" y="2032660"/>
            <a:ext cx="546686" cy="5557201"/>
          </a:xfrm>
          <a:prstGeom prst="rect">
            <a:avLst/>
          </a:prstGeom>
          <a:solidFill>
            <a:srgbClr val="00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161">
              <a:solidFill>
                <a:prstClr val="white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4277811" y="2807423"/>
            <a:ext cx="515381" cy="9030134"/>
          </a:xfrm>
          <a:prstGeom prst="rect">
            <a:avLst/>
          </a:prstGeom>
          <a:solidFill>
            <a:srgbClr val="00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161">
              <a:solidFill>
                <a:prstClr val="white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4" y="5662145"/>
            <a:ext cx="3406809" cy="1111257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4" y="5682669"/>
            <a:ext cx="3561736" cy="85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173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 rot="5400000">
            <a:off x="5088216" y="1956078"/>
            <a:ext cx="515381" cy="10691813"/>
          </a:xfrm>
          <a:prstGeom prst="rect">
            <a:avLst/>
          </a:prstGeom>
          <a:solidFill>
            <a:srgbClr val="00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161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83473" y="302737"/>
            <a:ext cx="8419686" cy="1259946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SKRIFTTYPE ARIAL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84746" y="1827254"/>
            <a:ext cx="9093261" cy="498903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546686" y="7135537"/>
            <a:ext cx="1022457" cy="295574"/>
          </a:xfrm>
        </p:spPr>
        <p:txBody>
          <a:bodyPr/>
          <a:lstStyle>
            <a:lvl1pPr>
              <a:defRPr sz="882"/>
            </a:lvl1pPr>
          </a:lstStyle>
          <a:p>
            <a:fld id="{486FD663-DC72-400B-B985-66FA06D6A073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16-04-2018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37" b="18065"/>
          <a:stretch/>
        </p:blipFill>
        <p:spPr>
          <a:xfrm>
            <a:off x="9303159" y="287316"/>
            <a:ext cx="1090415" cy="107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361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5088216" y="1956078"/>
            <a:ext cx="515381" cy="10691813"/>
          </a:xfrm>
          <a:prstGeom prst="rect">
            <a:avLst/>
          </a:prstGeom>
          <a:solidFill>
            <a:srgbClr val="00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161">
              <a:solidFill>
                <a:prstClr val="white"/>
              </a:solidFill>
            </a:endParaRP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78292" y="7164939"/>
            <a:ext cx="1022457" cy="295574"/>
          </a:xfrm>
        </p:spPr>
        <p:txBody>
          <a:bodyPr/>
          <a:lstStyle>
            <a:lvl1pPr>
              <a:defRPr sz="882"/>
            </a:lvl1pPr>
          </a:lstStyle>
          <a:p>
            <a:fld id="{486FD663-DC72-400B-B985-66FA06D6A073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16-04-2018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045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D663-DC72-400B-B985-66FA06D6A073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16-04-2018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24D8-78C2-49CC-8AE8-F334C2AEA7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879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D663-DC72-400B-B985-66FA06D6A073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16-04-2018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24D8-78C2-49CC-8AE8-F334C2AEA7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219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D663-DC72-400B-B985-66FA06D6A073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16-04-2018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24D8-78C2-49CC-8AE8-F334C2AEA7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271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D663-DC72-400B-B985-66FA06D6A073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16-04-2018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24D8-78C2-49CC-8AE8-F334C2AEA7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483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D663-DC72-400B-B985-66FA06D6A073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16-04-2018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24D8-78C2-49CC-8AE8-F334C2AEA7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922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D663-DC72-400B-B985-66FA06D6A073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16-04-2018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24D8-78C2-49CC-8AE8-F334C2AEA7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667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D663-DC72-400B-B985-66FA06D6A073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16-04-2018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24D8-78C2-49CC-8AE8-F334C2AEA7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petrolium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88925" y="2988106"/>
            <a:ext cx="10115550" cy="1308574"/>
          </a:xfrm>
        </p:spPr>
        <p:txBody>
          <a:bodyPr anchor="t"/>
          <a:lstStyle>
            <a:lvl1pPr algn="ctr">
              <a:defRPr sz="45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xmlns="" id="{72E2BB22-A130-43F7-BD65-0B98E86BD8E4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2783260" y="5354400"/>
            <a:ext cx="6120000" cy="595250"/>
          </a:xfrm>
        </p:spPr>
        <p:txBody>
          <a:bodyPr anchor="t">
            <a:no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  <a:lvl2pPr marL="400933" indent="0">
              <a:buNone/>
              <a:defRPr sz="1754" b="1"/>
            </a:lvl2pPr>
            <a:lvl3pPr marL="801866" indent="0">
              <a:buNone/>
              <a:defRPr sz="1579" b="1"/>
            </a:lvl3pPr>
            <a:lvl4pPr marL="1202799" indent="0">
              <a:buNone/>
              <a:defRPr sz="1403" b="1"/>
            </a:lvl4pPr>
            <a:lvl5pPr marL="1603732" indent="0">
              <a:buNone/>
              <a:defRPr sz="1403" b="1"/>
            </a:lvl5pPr>
            <a:lvl6pPr marL="2004665" indent="0">
              <a:buNone/>
              <a:defRPr sz="1403" b="1"/>
            </a:lvl6pPr>
            <a:lvl7pPr marL="2405598" indent="0">
              <a:buNone/>
              <a:defRPr sz="1403" b="1"/>
            </a:lvl7pPr>
            <a:lvl8pPr marL="2806531" indent="0">
              <a:buNone/>
              <a:defRPr sz="1403" b="1"/>
            </a:lvl8pPr>
            <a:lvl9pPr marL="3207464" indent="0">
              <a:buNone/>
              <a:defRPr sz="1403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88774683-F685-47D6-B1E4-0C9766286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841342" y="5347613"/>
            <a:ext cx="705674" cy="5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022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751564" y="302738"/>
            <a:ext cx="2405658" cy="6450223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D663-DC72-400B-B985-66FA06D6A073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16-04-2018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24D8-78C2-49CC-8AE8-F334C2AEA7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607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D663-DC72-400B-B985-66FA06D6A073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16-04-2018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24D8-78C2-49CC-8AE8-F334C2AEA7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585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rt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B5B7E1AE-69CE-4697-9869-0363FAC938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5621" y="3385811"/>
            <a:ext cx="3599648" cy="82358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xmlns="" id="{4D53F8F8-AD2E-438D-9E4C-D6D321E1A9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9594" y="5846537"/>
            <a:ext cx="1276069" cy="12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496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rtsida röd">
    <p:bg bwMode="lt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B5B7E1AE-69CE-4697-9869-0363FAC938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625622" y="3385811"/>
            <a:ext cx="3735640" cy="85469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AA521302-DC3B-439B-89E8-4357CBA326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8179594" y="5846537"/>
            <a:ext cx="1276069" cy="12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139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rtsida petrolium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B5B7E1AE-69CE-4697-9869-0363FAC938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625622" y="3385811"/>
            <a:ext cx="3735640" cy="85469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AA521302-DC3B-439B-89E8-4357CBA326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8179594" y="5846537"/>
            <a:ext cx="1276069" cy="12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241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88925" y="2742710"/>
            <a:ext cx="5472000" cy="1480436"/>
          </a:xfrm>
        </p:spPr>
        <p:txBody>
          <a:bodyPr anchor="t"/>
          <a:lstStyle>
            <a:lvl1pPr algn="l">
              <a:defRPr sz="45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28466" y="4471383"/>
            <a:ext cx="1800000" cy="180000"/>
          </a:xfrm>
        </p:spPr>
        <p:txBody>
          <a:bodyPr>
            <a:normAutofit/>
          </a:bodyPr>
          <a:lstStyle>
            <a:lvl1pPr marL="0" indent="0" algn="l">
              <a:buNone/>
              <a:defRPr sz="1300" b="1"/>
            </a:lvl1pPr>
            <a:lvl2pPr marL="400933" indent="0" algn="ctr">
              <a:buNone/>
              <a:defRPr sz="1754"/>
            </a:lvl2pPr>
            <a:lvl3pPr marL="801866" indent="0" algn="ctr">
              <a:buNone/>
              <a:defRPr sz="1579"/>
            </a:lvl3pPr>
            <a:lvl4pPr marL="1202799" indent="0" algn="ctr">
              <a:buNone/>
              <a:defRPr sz="1403"/>
            </a:lvl4pPr>
            <a:lvl5pPr marL="1603732" indent="0" algn="ctr">
              <a:buNone/>
              <a:defRPr sz="1403"/>
            </a:lvl5pPr>
            <a:lvl6pPr marL="2004665" indent="0" algn="ctr">
              <a:buNone/>
              <a:defRPr sz="1403"/>
            </a:lvl6pPr>
            <a:lvl7pPr marL="2405598" indent="0" algn="ctr">
              <a:buNone/>
              <a:defRPr sz="1403"/>
            </a:lvl7pPr>
            <a:lvl8pPr marL="2806531" indent="0" algn="ctr">
              <a:buNone/>
              <a:defRPr sz="1403"/>
            </a:lvl8pPr>
            <a:lvl9pPr marL="3207464" indent="0" algn="ctr">
              <a:buNone/>
              <a:defRPr sz="1403"/>
            </a:lvl9pPr>
          </a:lstStyle>
          <a:p>
            <a:r>
              <a:rPr lang="sv-SE" dirty="0"/>
              <a:t>Datum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xmlns="" id="{EA02045D-69FF-47B1-9DB6-9483B92FE95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8466" y="6794538"/>
            <a:ext cx="4310906" cy="357150"/>
          </a:xfrm>
        </p:spPr>
        <p:txBody>
          <a:bodyPr anchor="t">
            <a:noAutofit/>
          </a:bodyPr>
          <a:lstStyle>
            <a:lvl1pPr marL="0" indent="0">
              <a:buNone/>
              <a:defRPr sz="1300" b="0">
                <a:solidFill>
                  <a:schemeClr val="accent4"/>
                </a:solidFill>
              </a:defRPr>
            </a:lvl1pPr>
            <a:lvl2pPr marL="400933" indent="0">
              <a:buNone/>
              <a:defRPr sz="1754" b="1"/>
            </a:lvl2pPr>
            <a:lvl3pPr marL="801866" indent="0">
              <a:buNone/>
              <a:defRPr sz="1579" b="1"/>
            </a:lvl3pPr>
            <a:lvl4pPr marL="1202799" indent="0">
              <a:buNone/>
              <a:defRPr sz="1403" b="1"/>
            </a:lvl4pPr>
            <a:lvl5pPr marL="1603732" indent="0">
              <a:buNone/>
              <a:defRPr sz="1403" b="1"/>
            </a:lvl5pPr>
            <a:lvl6pPr marL="2004665" indent="0">
              <a:buNone/>
              <a:defRPr sz="1403" b="1"/>
            </a:lvl6pPr>
            <a:lvl7pPr marL="2405598" indent="0">
              <a:buNone/>
              <a:defRPr sz="1403" b="1"/>
            </a:lvl7pPr>
            <a:lvl8pPr marL="2806531" indent="0">
              <a:buNone/>
              <a:defRPr sz="1403" b="1"/>
            </a:lvl8pPr>
            <a:lvl9pPr marL="3207464" indent="0">
              <a:buNone/>
              <a:defRPr sz="1403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3772957F-1570-4802-8DB0-148F9B7F7F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>
            <a:off x="4739374" y="1486573"/>
            <a:ext cx="5952441" cy="607310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xmlns="" id="{3B18293E-1B4B-4D82-A684-C6E568E939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610" y="734568"/>
            <a:ext cx="2133051" cy="4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870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31723" y="3292880"/>
            <a:ext cx="5828366" cy="1480436"/>
          </a:xfrm>
        </p:spPr>
        <p:txBody>
          <a:bodyPr anchor="t"/>
          <a:lstStyle>
            <a:lvl1pPr algn="ctr">
              <a:defRPr sz="45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74512" y="5022879"/>
            <a:ext cx="1942789" cy="180000"/>
          </a:xfrm>
        </p:spPr>
        <p:txBody>
          <a:bodyPr>
            <a:normAutofit/>
          </a:bodyPr>
          <a:lstStyle>
            <a:lvl1pPr marL="0" indent="0" algn="ctr">
              <a:buNone/>
              <a:defRPr sz="1300" b="1"/>
            </a:lvl1pPr>
            <a:lvl2pPr marL="400933" indent="0" algn="ctr">
              <a:buNone/>
              <a:defRPr sz="1754"/>
            </a:lvl2pPr>
            <a:lvl3pPr marL="801866" indent="0" algn="ctr">
              <a:buNone/>
              <a:defRPr sz="1579"/>
            </a:lvl3pPr>
            <a:lvl4pPr marL="1202799" indent="0" algn="ctr">
              <a:buNone/>
              <a:defRPr sz="1403"/>
            </a:lvl4pPr>
            <a:lvl5pPr marL="1603732" indent="0" algn="ctr">
              <a:buNone/>
              <a:defRPr sz="1403"/>
            </a:lvl5pPr>
            <a:lvl6pPr marL="2004665" indent="0" algn="ctr">
              <a:buNone/>
              <a:defRPr sz="1403"/>
            </a:lvl6pPr>
            <a:lvl7pPr marL="2405598" indent="0" algn="ctr">
              <a:buNone/>
              <a:defRPr sz="1403"/>
            </a:lvl7pPr>
            <a:lvl8pPr marL="2806531" indent="0" algn="ctr">
              <a:buNone/>
              <a:defRPr sz="1403"/>
            </a:lvl8pPr>
            <a:lvl9pPr marL="3207464" indent="0" algn="ctr">
              <a:buNone/>
              <a:defRPr sz="1403"/>
            </a:lvl9pPr>
          </a:lstStyle>
          <a:p>
            <a:r>
              <a:rPr lang="sv-SE" dirty="0"/>
              <a:t>Datum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7C90E7C8-9F46-42D5-B319-0095554E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6811" y="1387696"/>
            <a:ext cx="2133051" cy="48803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E71DB85D-25E8-4267-9F04-D6EF4FE955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9594" y="5846537"/>
            <a:ext cx="1276069" cy="127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862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röd">
    <p:bg bwMode="lt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 bwMode="black">
          <a:xfrm>
            <a:off x="288925" y="2988106"/>
            <a:ext cx="10115550" cy="1308574"/>
          </a:xfrm>
        </p:spPr>
        <p:txBody>
          <a:bodyPr anchor="t"/>
          <a:lstStyle>
            <a:lvl1pPr algn="ctr">
              <a:defRPr sz="45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xmlns="" id="{72E2BB22-A130-43F7-BD65-0B98E86BD8E4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2783260" y="5354400"/>
            <a:ext cx="6120000" cy="595250"/>
          </a:xfrm>
        </p:spPr>
        <p:txBody>
          <a:bodyPr anchor="t">
            <a:no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  <a:lvl2pPr marL="400933" indent="0">
              <a:buNone/>
              <a:defRPr sz="1754" b="1"/>
            </a:lvl2pPr>
            <a:lvl3pPr marL="801866" indent="0">
              <a:buNone/>
              <a:defRPr sz="1579" b="1"/>
            </a:lvl3pPr>
            <a:lvl4pPr marL="1202799" indent="0">
              <a:buNone/>
              <a:defRPr sz="1403" b="1"/>
            </a:lvl4pPr>
            <a:lvl5pPr marL="1603732" indent="0">
              <a:buNone/>
              <a:defRPr sz="1403" b="1"/>
            </a:lvl5pPr>
            <a:lvl6pPr marL="2004665" indent="0">
              <a:buNone/>
              <a:defRPr sz="1403" b="1"/>
            </a:lvl6pPr>
            <a:lvl7pPr marL="2405598" indent="0">
              <a:buNone/>
              <a:defRPr sz="1403" b="1"/>
            </a:lvl7pPr>
            <a:lvl8pPr marL="2806531" indent="0">
              <a:buNone/>
              <a:defRPr sz="1403" b="1"/>
            </a:lvl8pPr>
            <a:lvl9pPr marL="3207464" indent="0">
              <a:buNone/>
              <a:defRPr sz="1403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88774683-F685-47D6-B1E4-0C9766286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841342" y="5347613"/>
            <a:ext cx="705674" cy="5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782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petrolium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88925" y="2988106"/>
            <a:ext cx="10115550" cy="1308574"/>
          </a:xfrm>
        </p:spPr>
        <p:txBody>
          <a:bodyPr anchor="t"/>
          <a:lstStyle>
            <a:lvl1pPr algn="ctr">
              <a:defRPr sz="45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xmlns="" id="{72E2BB22-A130-43F7-BD65-0B98E86BD8E4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2783260" y="5354400"/>
            <a:ext cx="6120000" cy="595250"/>
          </a:xfrm>
        </p:spPr>
        <p:txBody>
          <a:bodyPr anchor="t">
            <a:no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  <a:lvl2pPr marL="400933" indent="0">
              <a:buNone/>
              <a:defRPr sz="1754" b="1"/>
            </a:lvl2pPr>
            <a:lvl3pPr marL="801866" indent="0">
              <a:buNone/>
              <a:defRPr sz="1579" b="1"/>
            </a:lvl3pPr>
            <a:lvl4pPr marL="1202799" indent="0">
              <a:buNone/>
              <a:defRPr sz="1403" b="1"/>
            </a:lvl4pPr>
            <a:lvl5pPr marL="1603732" indent="0">
              <a:buNone/>
              <a:defRPr sz="1403" b="1"/>
            </a:lvl5pPr>
            <a:lvl6pPr marL="2004665" indent="0">
              <a:buNone/>
              <a:defRPr sz="1403" b="1"/>
            </a:lvl6pPr>
            <a:lvl7pPr marL="2405598" indent="0">
              <a:buNone/>
              <a:defRPr sz="1403" b="1"/>
            </a:lvl7pPr>
            <a:lvl8pPr marL="2806531" indent="0">
              <a:buNone/>
              <a:defRPr sz="1403" b="1"/>
            </a:lvl8pPr>
            <a:lvl9pPr marL="3207464" indent="0">
              <a:buNone/>
              <a:defRPr sz="1403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88774683-F685-47D6-B1E4-0C9766286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841342" y="5347613"/>
            <a:ext cx="705674" cy="5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269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88925" y="2988106"/>
            <a:ext cx="10115550" cy="1308574"/>
          </a:xfrm>
        </p:spPr>
        <p:txBody>
          <a:bodyPr anchor="t"/>
          <a:lstStyle>
            <a:lvl1pPr algn="ctr">
              <a:defRPr sz="45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xmlns="" id="{72E2BB22-A130-43F7-BD65-0B98E86BD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3260" y="5354400"/>
            <a:ext cx="6120000" cy="595250"/>
          </a:xfrm>
        </p:spPr>
        <p:txBody>
          <a:bodyPr anchor="t">
            <a:noAutofit/>
          </a:bodyPr>
          <a:lstStyle>
            <a:lvl1pPr marL="0" indent="0">
              <a:buNone/>
              <a:defRPr sz="1900" b="0">
                <a:solidFill>
                  <a:schemeClr val="accent4"/>
                </a:solidFill>
              </a:defRPr>
            </a:lvl1pPr>
            <a:lvl2pPr marL="400933" indent="0">
              <a:buNone/>
              <a:defRPr sz="1754" b="1"/>
            </a:lvl2pPr>
            <a:lvl3pPr marL="801866" indent="0">
              <a:buNone/>
              <a:defRPr sz="1579" b="1"/>
            </a:lvl3pPr>
            <a:lvl4pPr marL="1202799" indent="0">
              <a:buNone/>
              <a:defRPr sz="1403" b="1"/>
            </a:lvl4pPr>
            <a:lvl5pPr marL="1603732" indent="0">
              <a:buNone/>
              <a:defRPr sz="1403" b="1"/>
            </a:lvl5pPr>
            <a:lvl6pPr marL="2004665" indent="0">
              <a:buNone/>
              <a:defRPr sz="1403" b="1"/>
            </a:lvl6pPr>
            <a:lvl7pPr marL="2405598" indent="0">
              <a:buNone/>
              <a:defRPr sz="1403" b="1"/>
            </a:lvl7pPr>
            <a:lvl8pPr marL="2806531" indent="0">
              <a:buNone/>
              <a:defRPr sz="1403" b="1"/>
            </a:lvl8pPr>
            <a:lvl9pPr marL="3207464" indent="0">
              <a:buNone/>
              <a:defRPr sz="1403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88774683-F685-47D6-B1E4-0C9766286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841342" y="5353462"/>
            <a:ext cx="705674" cy="5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9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88925" y="2988106"/>
            <a:ext cx="10115550" cy="1308574"/>
          </a:xfrm>
        </p:spPr>
        <p:txBody>
          <a:bodyPr anchor="t"/>
          <a:lstStyle>
            <a:lvl1pPr algn="ctr">
              <a:defRPr sz="45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xmlns="" id="{72E2BB22-A130-43F7-BD65-0B98E86BD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3260" y="5354400"/>
            <a:ext cx="6120000" cy="595250"/>
          </a:xfrm>
        </p:spPr>
        <p:txBody>
          <a:bodyPr anchor="t">
            <a:noAutofit/>
          </a:bodyPr>
          <a:lstStyle>
            <a:lvl1pPr marL="0" indent="0">
              <a:buNone/>
              <a:defRPr sz="1900" b="0">
                <a:solidFill>
                  <a:schemeClr val="accent4"/>
                </a:solidFill>
              </a:defRPr>
            </a:lvl1pPr>
            <a:lvl2pPr marL="400933" indent="0">
              <a:buNone/>
              <a:defRPr sz="1754" b="1"/>
            </a:lvl2pPr>
            <a:lvl3pPr marL="801866" indent="0">
              <a:buNone/>
              <a:defRPr sz="1579" b="1"/>
            </a:lvl3pPr>
            <a:lvl4pPr marL="1202799" indent="0">
              <a:buNone/>
              <a:defRPr sz="1403" b="1"/>
            </a:lvl4pPr>
            <a:lvl5pPr marL="1603732" indent="0">
              <a:buNone/>
              <a:defRPr sz="1403" b="1"/>
            </a:lvl5pPr>
            <a:lvl6pPr marL="2004665" indent="0">
              <a:buNone/>
              <a:defRPr sz="1403" b="1"/>
            </a:lvl6pPr>
            <a:lvl7pPr marL="2405598" indent="0">
              <a:buNone/>
              <a:defRPr sz="1403" b="1"/>
            </a:lvl7pPr>
            <a:lvl8pPr marL="2806531" indent="0">
              <a:buNone/>
              <a:defRPr sz="1403" b="1"/>
            </a:lvl8pPr>
            <a:lvl9pPr marL="3207464" indent="0">
              <a:buNone/>
              <a:defRPr sz="1403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88774683-F685-47D6-B1E4-0C9766286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841342" y="5353462"/>
            <a:ext cx="705674" cy="5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14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bild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 bwMode="black">
          <a:xfrm>
            <a:off x="288925" y="2988106"/>
            <a:ext cx="10115550" cy="1308574"/>
          </a:xfrm>
        </p:spPr>
        <p:txBody>
          <a:bodyPr anchor="t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xmlns="" id="{72E2BB22-A130-43F7-BD65-0B98E86BD8E4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2783260" y="5354400"/>
            <a:ext cx="6120000" cy="595250"/>
          </a:xfrm>
        </p:spPr>
        <p:txBody>
          <a:bodyPr anchor="t">
            <a:no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  <a:lvl2pPr marL="400933" indent="0">
              <a:buNone/>
              <a:defRPr sz="1754" b="1"/>
            </a:lvl2pPr>
            <a:lvl3pPr marL="801866" indent="0">
              <a:buNone/>
              <a:defRPr sz="1579" b="1"/>
            </a:lvl3pPr>
            <a:lvl4pPr marL="1202799" indent="0">
              <a:buNone/>
              <a:defRPr sz="1403" b="1"/>
            </a:lvl4pPr>
            <a:lvl5pPr marL="1603732" indent="0">
              <a:buNone/>
              <a:defRPr sz="1403" b="1"/>
            </a:lvl5pPr>
            <a:lvl6pPr marL="2004665" indent="0">
              <a:buNone/>
              <a:defRPr sz="1403" b="1"/>
            </a:lvl6pPr>
            <a:lvl7pPr marL="2405598" indent="0">
              <a:buNone/>
              <a:defRPr sz="1403" b="1"/>
            </a:lvl7pPr>
            <a:lvl8pPr marL="2806531" indent="0">
              <a:buNone/>
              <a:defRPr sz="1403" b="1"/>
            </a:lvl8pPr>
            <a:lvl9pPr marL="3207464" indent="0">
              <a:buNone/>
              <a:defRPr sz="1403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88774683-F685-47D6-B1E4-0C9766286A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841342" y="5347613"/>
            <a:ext cx="705674" cy="5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07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xmlns="" id="{F820E70C-0231-4559-9623-BC461A323A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925" y="2877071"/>
            <a:ext cx="4881563" cy="32040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xmlns="" id="{E0060BF3-DBB6-40BC-8AD4-AA1724098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1324" y="2877073"/>
            <a:ext cx="4883150" cy="32040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079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2034700" y="2054021"/>
            <a:ext cx="6624000" cy="10343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xmlns="" id="{309FB5D6-D7D7-4BF2-AD38-1FF46BEEC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8550" y="282035"/>
            <a:ext cx="433068" cy="337102"/>
          </a:xfrm>
          <a:prstGeom prst="rect">
            <a:avLst/>
          </a:prstGeom>
        </p:spPr>
      </p:pic>
      <p:cxnSp>
        <p:nvCxnSpPr>
          <p:cNvPr id="13" name="Rak koppling 12">
            <a:extLst>
              <a:ext uri="{FF2B5EF4-FFF2-40B4-BE49-F238E27FC236}">
                <a16:creationId xmlns:a16="http://schemas.microsoft.com/office/drawing/2014/main" xmlns="" id="{2ABB03CD-0218-4922-BF1F-781B2D3398B4}"/>
              </a:ext>
            </a:extLst>
          </p:cNvPr>
          <p:cNvCxnSpPr>
            <a:cxnSpLocks/>
          </p:cNvCxnSpPr>
          <p:nvPr userDrawn="1"/>
        </p:nvCxnSpPr>
        <p:spPr>
          <a:xfrm>
            <a:off x="288924" y="6891700"/>
            <a:ext cx="101155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xmlns="" id="{F11D636F-40E8-45FF-9C44-E814EDE69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906" y="3448600"/>
            <a:ext cx="6624000" cy="203780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b="0" smtClean="0">
                <a:solidFill>
                  <a:schemeClr val="bg1"/>
                </a:solidFill>
              </a:defRPr>
            </a:lvl1pPr>
            <a:lvl2pPr>
              <a:defRPr lang="sv-SE" b="0" smtClean="0">
                <a:solidFill>
                  <a:schemeClr val="bg1"/>
                </a:solidFill>
              </a:defRPr>
            </a:lvl2pPr>
            <a:lvl3pPr>
              <a:defRPr lang="sv-SE" b="0" smtClean="0">
                <a:solidFill>
                  <a:schemeClr val="bg1"/>
                </a:solidFill>
              </a:defRPr>
            </a:lvl3pPr>
            <a:lvl4pPr>
              <a:defRPr lang="sv-SE" b="0" smtClean="0">
                <a:solidFill>
                  <a:schemeClr val="bg1"/>
                </a:solidFill>
              </a:defRPr>
            </a:lvl4pPr>
            <a:lvl5pPr>
              <a:defRPr lang="sv-SE" b="0">
                <a:solidFill>
                  <a:schemeClr val="bg1"/>
                </a:solidFill>
              </a:defRPr>
            </a:lvl5pPr>
          </a:lstStyle>
          <a:p>
            <a:pPr marL="200467" lvl="0" indent="-200467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295209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16B719C-83C1-49A7-BF5D-78A5FD6C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700" y="2054021"/>
            <a:ext cx="6624000" cy="103435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5743473C-5F10-44D4-AC00-473E3A9B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06BD0A9A-23CF-4564-A058-B0AF5B58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B299962D-6DA8-46ED-B6DB-8B44C14B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xmlns="" id="{7BEFB246-EBCC-4595-AD62-2AD33C498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906" y="3448600"/>
            <a:ext cx="6624000" cy="203780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821756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punkter - bild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16B719C-83C1-49A7-BF5D-78A5FD6C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700" y="2054021"/>
            <a:ext cx="6624000" cy="10343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xmlns="" id="{C87BBF42-B4DE-423C-973D-789AEE3FA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906" y="3448600"/>
            <a:ext cx="6624000" cy="2037801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sv-SE" smtClean="0">
                <a:solidFill>
                  <a:schemeClr val="bg1"/>
                </a:solidFill>
              </a:defRPr>
            </a:lvl1pPr>
            <a:lvl2pPr marL="610433" indent="-342900">
              <a:buFont typeface="Arial" panose="020B0604020202020204" pitchFamily="34" charset="0"/>
              <a:buChar char="•"/>
              <a:defRPr lang="sv-SE" smtClean="0">
                <a:solidFill>
                  <a:schemeClr val="bg1"/>
                </a:solidFill>
              </a:defRPr>
            </a:lvl2pPr>
            <a:lvl3pPr marL="819233" indent="-342900">
              <a:buFont typeface="Arial" panose="020B0604020202020204" pitchFamily="34" charset="0"/>
              <a:buChar char="•"/>
              <a:defRPr lang="sv-SE" smtClean="0">
                <a:solidFill>
                  <a:schemeClr val="bg1"/>
                </a:solidFill>
              </a:defRPr>
            </a:lvl3pPr>
            <a:lvl4pPr marL="1024433" indent="-342900">
              <a:buFont typeface="Arial" panose="020B0604020202020204" pitchFamily="34" charset="0"/>
              <a:buChar char="•"/>
              <a:defRPr lang="sv-SE" smtClean="0">
                <a:solidFill>
                  <a:schemeClr val="bg1"/>
                </a:solidFill>
              </a:defRPr>
            </a:lvl4pPr>
            <a:lvl5pPr marL="1193633" indent="-342900">
              <a:buFont typeface="Arial" panose="020B0604020202020204" pitchFamily="34" charset="0"/>
              <a:buChar char="•"/>
              <a:defRPr lang="sv-SE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69457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punkter och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16B719C-83C1-49A7-BF5D-78A5FD6C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906" y="2280444"/>
            <a:ext cx="6624000" cy="103435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xmlns="" id="{1F158D05-F5B1-420C-878E-810CBCECAC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33905" y="3683060"/>
            <a:ext cx="6624000" cy="61831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b="0" smtClean="0"/>
            </a:lvl1pPr>
            <a:lvl2pPr marL="267533" indent="0">
              <a:buNone/>
              <a:defRPr lang="sv-SE" b="0" smtClean="0"/>
            </a:lvl2pPr>
            <a:lvl3pPr marL="476333" indent="0">
              <a:buNone/>
              <a:defRPr lang="sv-SE" b="0" smtClean="0"/>
            </a:lvl3pPr>
            <a:lvl4pPr marL="681533" indent="0">
              <a:buNone/>
              <a:defRPr lang="sv-SE" b="0" smtClean="0"/>
            </a:lvl4pPr>
            <a:lvl5pPr marL="850733" indent="0">
              <a:buNone/>
              <a:defRPr lang="sv-SE" b="0"/>
            </a:lvl5pPr>
          </a:lstStyle>
          <a:p>
            <a:pPr marL="200467" lvl="0" indent="-200467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5743473C-5F10-44D4-AC00-473E3A9B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06BD0A9A-23CF-4564-A058-B0AF5B58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B299962D-6DA8-46ED-B6DB-8B44C14B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xmlns="" id="{8C66A9B3-C98E-401B-93F9-538191F0C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906" y="4562970"/>
            <a:ext cx="6624000" cy="203780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10433" indent="-342900">
              <a:buFont typeface="Arial" panose="020B0604020202020204" pitchFamily="34" charset="0"/>
              <a:buChar char="•"/>
              <a:defRPr/>
            </a:lvl2pPr>
            <a:lvl3pPr marL="819233" indent="-342900">
              <a:buFont typeface="Arial" panose="020B0604020202020204" pitchFamily="34" charset="0"/>
              <a:buChar char="•"/>
              <a:defRPr/>
            </a:lvl3pPr>
            <a:lvl4pPr marL="1024433" indent="-342900">
              <a:buFont typeface="Arial" panose="020B0604020202020204" pitchFamily="34" charset="0"/>
              <a:buChar char="•"/>
              <a:defRPr/>
            </a:lvl4pPr>
            <a:lvl5pPr marL="1193633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452903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er och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16B719C-83C1-49A7-BF5D-78A5FD6C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906" y="2280444"/>
            <a:ext cx="6624000" cy="103435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5743473C-5F10-44D4-AC00-473E3A9B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06BD0A9A-23CF-4564-A058-B0AF5B58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B299962D-6DA8-46ED-B6DB-8B44C14B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xmlns="" id="{8C66A9B3-C98E-401B-93F9-538191F0C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906" y="3729256"/>
            <a:ext cx="6624000" cy="28874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10433" indent="-342900">
              <a:buFont typeface="Arial" panose="020B0604020202020204" pitchFamily="34" charset="0"/>
              <a:buChar char="•"/>
              <a:defRPr/>
            </a:lvl2pPr>
            <a:lvl3pPr marL="819233" indent="-342900">
              <a:buFont typeface="Arial" panose="020B0604020202020204" pitchFamily="34" charset="0"/>
              <a:buChar char="•"/>
              <a:defRPr/>
            </a:lvl3pPr>
            <a:lvl4pPr marL="1024433" indent="-342900">
              <a:buFont typeface="Arial" panose="020B0604020202020204" pitchFamily="34" charset="0"/>
              <a:buChar char="•"/>
              <a:defRPr/>
            </a:lvl4pPr>
            <a:lvl5pPr marL="1193633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618328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8926" y="898525"/>
            <a:ext cx="4881562" cy="1034359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88925" y="2135188"/>
            <a:ext cx="4881563" cy="4459288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21325" y="2135188"/>
            <a:ext cx="4883150" cy="445928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176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delar petroleu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8926" y="898525"/>
            <a:ext cx="4881562" cy="10343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88925" y="2135188"/>
            <a:ext cx="4881563" cy="44592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21325" y="2135188"/>
            <a:ext cx="4883150" cy="44592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="" xmlns:a16="http://schemas.microsoft.com/office/drawing/2014/main" id="{309FB5D6-D7D7-4BF2-AD38-1FF46BEEC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8550" y="282035"/>
            <a:ext cx="433068" cy="337102"/>
          </a:xfrm>
          <a:prstGeom prst="rect">
            <a:avLst/>
          </a:prstGeom>
        </p:spPr>
      </p:pic>
      <p:cxnSp>
        <p:nvCxnSpPr>
          <p:cNvPr id="9" name="Rak koppling 12">
            <a:extLst>
              <a:ext uri="{FF2B5EF4-FFF2-40B4-BE49-F238E27FC236}">
                <a16:creationId xmlns="" xmlns:a16="http://schemas.microsoft.com/office/drawing/2014/main" id="{2ABB03CD-0218-4922-BF1F-781B2D3398B4}"/>
              </a:ext>
            </a:extLst>
          </p:cNvPr>
          <p:cNvCxnSpPr>
            <a:cxnSpLocks/>
          </p:cNvCxnSpPr>
          <p:nvPr userDrawn="1"/>
        </p:nvCxnSpPr>
        <p:spPr>
          <a:xfrm>
            <a:off x="288924" y="6891700"/>
            <a:ext cx="101155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5185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grafik med punk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xmlns="" id="{BEE732CB-CD58-42D3-9E1A-D1FBEAC341C8}"/>
              </a:ext>
            </a:extLst>
          </p:cNvPr>
          <p:cNvSpPr>
            <a:spLocks noGrp="1"/>
          </p:cNvSpPr>
          <p:nvPr>
            <p:ph sz="quarter" idx="13"/>
          </p:nvPr>
        </p:nvSpPr>
        <p:spPr bwMode="auto">
          <a:xfrm>
            <a:off x="288925" y="898525"/>
            <a:ext cx="4881563" cy="2700338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xmlns="" id="{23777DB6-BAC4-450E-84EF-F46D06BFE9A5}"/>
              </a:ext>
            </a:extLst>
          </p:cNvPr>
          <p:cNvSpPr>
            <a:spLocks noGrp="1"/>
          </p:cNvSpPr>
          <p:nvPr>
            <p:ph sz="quarter" idx="14"/>
          </p:nvPr>
        </p:nvSpPr>
        <p:spPr bwMode="auto">
          <a:xfrm>
            <a:off x="5522912" y="898525"/>
            <a:ext cx="4881563" cy="2700338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xmlns="" id="{9A464C3D-CA91-467C-A1B0-AE6040C2644B}"/>
              </a:ext>
            </a:extLst>
          </p:cNvPr>
          <p:cNvSpPr>
            <a:spLocks noGrp="1"/>
          </p:cNvSpPr>
          <p:nvPr>
            <p:ph sz="quarter" idx="15"/>
          </p:nvPr>
        </p:nvSpPr>
        <p:spPr bwMode="auto">
          <a:xfrm>
            <a:off x="288925" y="3779837"/>
            <a:ext cx="4881563" cy="281463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6">
            <a:extLst>
              <a:ext uri="{FF2B5EF4-FFF2-40B4-BE49-F238E27FC236}">
                <a16:creationId xmlns:a16="http://schemas.microsoft.com/office/drawing/2014/main" xmlns="" id="{2009A7E8-8E39-4672-A9C7-3BBF39501ECF}"/>
              </a:ext>
            </a:extLst>
          </p:cNvPr>
          <p:cNvSpPr>
            <a:spLocks noGrp="1"/>
          </p:cNvSpPr>
          <p:nvPr>
            <p:ph sz="quarter" idx="16"/>
          </p:nvPr>
        </p:nvSpPr>
        <p:spPr bwMode="auto">
          <a:xfrm>
            <a:off x="5526087" y="3779836"/>
            <a:ext cx="4881563" cy="281463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6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bild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 bwMode="black">
          <a:xfrm>
            <a:off x="288925" y="2988106"/>
            <a:ext cx="10115550" cy="1308574"/>
          </a:xfrm>
        </p:spPr>
        <p:txBody>
          <a:bodyPr anchor="t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xmlns="" id="{72E2BB22-A130-43F7-BD65-0B98E86BD8E4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2783260" y="5354400"/>
            <a:ext cx="6120000" cy="595250"/>
          </a:xfrm>
        </p:spPr>
        <p:txBody>
          <a:bodyPr anchor="t">
            <a:no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  <a:lvl2pPr marL="400933" indent="0">
              <a:buNone/>
              <a:defRPr sz="1754" b="1"/>
            </a:lvl2pPr>
            <a:lvl3pPr marL="801866" indent="0">
              <a:buNone/>
              <a:defRPr sz="1579" b="1"/>
            </a:lvl3pPr>
            <a:lvl4pPr marL="1202799" indent="0">
              <a:buNone/>
              <a:defRPr sz="1403" b="1"/>
            </a:lvl4pPr>
            <a:lvl5pPr marL="1603732" indent="0">
              <a:buNone/>
              <a:defRPr sz="1403" b="1"/>
            </a:lvl5pPr>
            <a:lvl6pPr marL="2004665" indent="0">
              <a:buNone/>
              <a:defRPr sz="1403" b="1"/>
            </a:lvl6pPr>
            <a:lvl7pPr marL="2405598" indent="0">
              <a:buNone/>
              <a:defRPr sz="1403" b="1"/>
            </a:lvl7pPr>
            <a:lvl8pPr marL="2806531" indent="0">
              <a:buNone/>
              <a:defRPr sz="1403" b="1"/>
            </a:lvl8pPr>
            <a:lvl9pPr marL="3207464" indent="0">
              <a:buNone/>
              <a:defRPr sz="1403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88774683-F685-47D6-B1E4-0C9766286A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841342" y="5347613"/>
            <a:ext cx="705674" cy="5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272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grafik utan punk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xmlns="" id="{BEE732CB-CD58-42D3-9E1A-D1FBEAC341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925" y="898525"/>
            <a:ext cx="4881563" cy="2700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7533" indent="0">
              <a:buFontTx/>
              <a:buNone/>
              <a:defRPr/>
            </a:lvl2pPr>
            <a:lvl3pPr marL="476333" indent="0">
              <a:buFontTx/>
              <a:buNone/>
              <a:defRPr/>
            </a:lvl3pPr>
            <a:lvl4pPr marL="681533" indent="0">
              <a:buFontTx/>
              <a:buNone/>
              <a:defRPr/>
            </a:lvl4pPr>
            <a:lvl5pPr marL="850733" indent="0">
              <a:buFontTx/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xmlns="" id="{23777DB6-BAC4-450E-84EF-F46D06BFE9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22912" y="898525"/>
            <a:ext cx="4881563" cy="2700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7533" indent="0">
              <a:buFontTx/>
              <a:buNone/>
              <a:defRPr/>
            </a:lvl2pPr>
            <a:lvl3pPr marL="476333" indent="0">
              <a:buFontTx/>
              <a:buNone/>
              <a:defRPr/>
            </a:lvl3pPr>
            <a:lvl4pPr marL="681533" indent="0">
              <a:buFontTx/>
              <a:buNone/>
              <a:defRPr/>
            </a:lvl4pPr>
            <a:lvl5pPr marL="850733" indent="0">
              <a:buFontTx/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xmlns="" id="{9A464C3D-CA91-467C-A1B0-AE6040C264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88925" y="3779837"/>
            <a:ext cx="4881563" cy="28146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7533" indent="0">
              <a:buFontTx/>
              <a:buNone/>
              <a:defRPr/>
            </a:lvl2pPr>
            <a:lvl3pPr marL="476333" indent="0">
              <a:buFontTx/>
              <a:buNone/>
              <a:defRPr/>
            </a:lvl3pPr>
            <a:lvl4pPr marL="681533" indent="0">
              <a:buFontTx/>
              <a:buNone/>
              <a:defRPr/>
            </a:lvl4pPr>
            <a:lvl5pPr marL="850733" indent="0">
              <a:buFontTx/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6">
            <a:extLst>
              <a:ext uri="{FF2B5EF4-FFF2-40B4-BE49-F238E27FC236}">
                <a16:creationId xmlns:a16="http://schemas.microsoft.com/office/drawing/2014/main" xmlns="" id="{2009A7E8-8E39-4672-A9C7-3BBF39501E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26087" y="3779836"/>
            <a:ext cx="4881563" cy="28146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7533" indent="0">
              <a:buFontTx/>
              <a:buNone/>
              <a:defRPr/>
            </a:lvl2pPr>
            <a:lvl3pPr marL="476333" indent="0">
              <a:buFontTx/>
              <a:buNone/>
              <a:defRPr/>
            </a:lvl3pPr>
            <a:lvl4pPr marL="681533" indent="0">
              <a:buFontTx/>
              <a:buNone/>
              <a:defRPr/>
            </a:lvl4pPr>
            <a:lvl5pPr marL="850733" indent="0">
              <a:buFontTx/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636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 och två graf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xmlns="" id="{BEE732CB-CD58-42D3-9E1A-D1FBEAC341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925" y="898525"/>
            <a:ext cx="4881563" cy="2700338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6">
            <a:extLst>
              <a:ext uri="{FF2B5EF4-FFF2-40B4-BE49-F238E27FC236}">
                <a16:creationId xmlns:a16="http://schemas.microsoft.com/office/drawing/2014/main" xmlns="" id="{2009A7E8-8E39-4672-A9C7-3BBF39501E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26087" y="3779836"/>
            <a:ext cx="4881563" cy="281463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xmlns="" id="{09FEB60B-A88C-45A2-AC21-5B4BEFF355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ltGray">
          <a:xfrm>
            <a:off x="5521325" y="898525"/>
            <a:ext cx="4883150" cy="2700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sv-SE" dirty="0"/>
          </a:p>
        </p:txBody>
      </p:sp>
      <p:sp>
        <p:nvSpPr>
          <p:cNvPr id="11" name="Platshållare för bild 5">
            <a:extLst>
              <a:ext uri="{FF2B5EF4-FFF2-40B4-BE49-F238E27FC236}">
                <a16:creationId xmlns:a16="http://schemas.microsoft.com/office/drawing/2014/main" xmlns="" id="{5CF63FA3-83B8-4D20-95F2-A542DF70D73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ltGray">
          <a:xfrm>
            <a:off x="287338" y="3779835"/>
            <a:ext cx="4883150" cy="281463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698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graf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xmlns="" id="{23777DB6-BAC4-450E-84EF-F46D06BFE9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22912" y="898525"/>
            <a:ext cx="4881563" cy="2700338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6">
            <a:extLst>
              <a:ext uri="{FF2B5EF4-FFF2-40B4-BE49-F238E27FC236}">
                <a16:creationId xmlns:a16="http://schemas.microsoft.com/office/drawing/2014/main" xmlns="" id="{2009A7E8-8E39-4672-A9C7-3BBF39501E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26087" y="3779836"/>
            <a:ext cx="4881563" cy="281463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xmlns="" id="{6A8D2F6F-8588-4C99-B516-720436E486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ltGray">
          <a:xfrm>
            <a:off x="288925" y="898525"/>
            <a:ext cx="4881563" cy="56959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491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 och graf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xmlns="" id="{BEE732CB-CD58-42D3-9E1A-D1FBEAC341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925" y="898525"/>
            <a:ext cx="4881563" cy="2700338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xmlns="" id="{9A464C3D-CA91-467C-A1B0-AE6040C264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88925" y="3779837"/>
            <a:ext cx="4881563" cy="2814637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xmlns="" id="{A7004129-B4C0-4D5E-8F91-593933E3E1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ltGray">
          <a:xfrm>
            <a:off x="5521325" y="898525"/>
            <a:ext cx="4883150" cy="56959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818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graf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xmlns="" id="{BEE732CB-CD58-42D3-9E1A-D1FBEAC341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925" y="898525"/>
            <a:ext cx="4881563" cy="569595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xmlns="" id="{9A464C3D-CA91-467C-A1B0-AE6040C264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22912" y="898525"/>
            <a:ext cx="4881563" cy="569595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520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xmlns="" id="{BEE732CB-CD58-42D3-9E1A-D1FBEAC341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925" y="898525"/>
            <a:ext cx="10115549" cy="569595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489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xmlns="" id="{00490EF2-AA85-40B7-8854-A11CCB799F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ltGray">
          <a:xfrm>
            <a:off x="287337" y="285750"/>
            <a:ext cx="10117137" cy="698658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43185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xmlns="" id="{A7004129-B4C0-4D5E-8F91-593933E3E1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ltGray">
          <a:xfrm>
            <a:off x="5521325" y="285750"/>
            <a:ext cx="4883150" cy="698658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xmlns="" id="{00490EF2-AA85-40B7-8854-A11CCB799F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ltGray">
          <a:xfrm>
            <a:off x="287338" y="285750"/>
            <a:ext cx="4883150" cy="698658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79096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bild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DB1F007C-CEBE-4A1F-BE14-38B83747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906" y="1793875"/>
            <a:ext cx="7560000" cy="2520000"/>
          </a:xfrm>
        </p:spPr>
        <p:txBody>
          <a:bodyPr/>
          <a:lstStyle>
            <a:lvl1pPr>
              <a:defRPr sz="56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xmlns="" id="{B217F137-72F9-497D-A820-6E39F96CD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65273" y="4686300"/>
            <a:ext cx="4860000" cy="720000"/>
          </a:xfrm>
        </p:spPr>
        <p:txBody>
          <a:bodyPr/>
          <a:lstStyle>
            <a:lvl1pPr marL="0" indent="0">
              <a:buFontTx/>
              <a:buNone/>
              <a:defRPr b="0"/>
            </a:lvl1pPr>
            <a:lvl2pPr marL="267533" indent="0">
              <a:buFontTx/>
              <a:buNone/>
              <a:defRPr b="0"/>
            </a:lvl2pPr>
            <a:lvl3pPr marL="476333" indent="0">
              <a:buFontTx/>
              <a:buNone/>
              <a:defRPr b="0"/>
            </a:lvl3pPr>
            <a:lvl4pPr marL="681533" indent="0">
              <a:buFontTx/>
              <a:buNone/>
              <a:defRPr b="0"/>
            </a:lvl4pPr>
            <a:lvl5pPr marL="850733" indent="0">
              <a:buFontTx/>
              <a:buNone/>
              <a:defRPr b="0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53F78183-38A9-461C-B573-B5B32AC879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925" y="285750"/>
            <a:ext cx="2170364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076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DB1F007C-CEBE-4A1F-BE14-38B83747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906" y="2647310"/>
            <a:ext cx="7560000" cy="2520000"/>
          </a:xfrm>
        </p:spPr>
        <p:txBody>
          <a:bodyPr/>
          <a:lstStyle>
            <a:lvl1pPr>
              <a:defRPr sz="56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xmlns="" id="{B217F137-72F9-497D-A820-6E39F96CD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65273" y="5600709"/>
            <a:ext cx="4860000" cy="720000"/>
          </a:xfrm>
        </p:spPr>
        <p:txBody>
          <a:bodyPr/>
          <a:lstStyle>
            <a:lvl1pPr marL="0" indent="0">
              <a:buFontTx/>
              <a:buNone/>
              <a:defRPr b="0"/>
            </a:lvl1pPr>
            <a:lvl2pPr marL="267533" indent="0">
              <a:buFontTx/>
              <a:buNone/>
              <a:defRPr b="0"/>
            </a:lvl2pPr>
            <a:lvl3pPr marL="476333" indent="0">
              <a:buFontTx/>
              <a:buNone/>
              <a:defRPr b="0"/>
            </a:lvl3pPr>
            <a:lvl4pPr marL="681533" indent="0">
              <a:buFontTx/>
              <a:buNone/>
              <a:defRPr b="0"/>
            </a:lvl4pPr>
            <a:lvl5pPr marL="850733" indent="0">
              <a:buFontTx/>
              <a:buNone/>
              <a:defRPr b="0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108735E5-5839-491B-9225-D4F3944C9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925" y="1202538"/>
            <a:ext cx="2170364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6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34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33" Type="http://schemas.openxmlformats.org/officeDocument/2006/relationships/slideLayout" Target="../slideLayouts/slideLayout104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32" Type="http://schemas.openxmlformats.org/officeDocument/2006/relationships/slideLayout" Target="../slideLayouts/slideLayout103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slideLayout" Target="../slideLayouts/slideLayout99.xml"/><Relationship Id="rId36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31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Relationship Id="rId30" Type="http://schemas.openxmlformats.org/officeDocument/2006/relationships/slideLayout" Target="../slideLayouts/slideLayout101.xml"/><Relationship Id="rId35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88926" y="898525"/>
            <a:ext cx="10115550" cy="10343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88925" y="2138407"/>
            <a:ext cx="10115550" cy="4456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88925" y="7151688"/>
            <a:ext cx="5057998" cy="11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886797" y="7151688"/>
            <a:ext cx="2517677" cy="119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349516" y="7154106"/>
            <a:ext cx="2537282" cy="119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xmlns="" id="{CD250ECD-1F86-4C7B-B0CB-8BB240E0D2BE}"/>
              </a:ext>
            </a:extLst>
          </p:cNvPr>
          <p:cNvCxnSpPr>
            <a:cxnSpLocks/>
          </p:cNvCxnSpPr>
          <p:nvPr userDrawn="1"/>
        </p:nvCxnSpPr>
        <p:spPr>
          <a:xfrm>
            <a:off x="288924" y="6891700"/>
            <a:ext cx="1011555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:a16="http://schemas.microsoft.com/office/drawing/2014/main" xmlns="" id="{6877C2E5-495C-4CEA-ACE5-B63A319E964E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 bwMode="auto">
          <a:xfrm>
            <a:off x="9978550" y="278445"/>
            <a:ext cx="433068" cy="34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9" r:id="rId3"/>
    <p:sldLayoutId id="2147483649" r:id="rId4"/>
    <p:sldLayoutId id="2147483660" r:id="rId5"/>
    <p:sldLayoutId id="2147483657" r:id="rId6"/>
    <p:sldLayoutId id="2147483665" r:id="rId7"/>
    <p:sldLayoutId id="2147483666" r:id="rId8"/>
    <p:sldLayoutId id="2147483667" r:id="rId9"/>
    <p:sldLayoutId id="2147483664" r:id="rId10"/>
    <p:sldLayoutId id="2147483650" r:id="rId11"/>
    <p:sldLayoutId id="2147483668" r:id="rId12"/>
    <p:sldLayoutId id="2147483721" r:id="rId13"/>
    <p:sldLayoutId id="2147483669" r:id="rId14"/>
    <p:sldLayoutId id="2147483732" r:id="rId15"/>
    <p:sldLayoutId id="2147483652" r:id="rId16"/>
    <p:sldLayoutId id="2147483730" r:id="rId17"/>
    <p:sldLayoutId id="2147483699" r:id="rId18"/>
    <p:sldLayoutId id="2147483711" r:id="rId19"/>
    <p:sldLayoutId id="2147483724" r:id="rId20"/>
    <p:sldLayoutId id="2147483700" r:id="rId21"/>
    <p:sldLayoutId id="2147483701" r:id="rId22"/>
    <p:sldLayoutId id="2147483702" r:id="rId23"/>
    <p:sldLayoutId id="2147483704" r:id="rId24"/>
    <p:sldLayoutId id="2147483705" r:id="rId25"/>
    <p:sldLayoutId id="2147483703" r:id="rId26"/>
    <p:sldLayoutId id="2147483706" r:id="rId27"/>
    <p:sldLayoutId id="2147483707" r:id="rId28"/>
    <p:sldLayoutId id="2147483708" r:id="rId29"/>
    <p:sldLayoutId id="2147483709" r:id="rId30"/>
    <p:sldLayoutId id="2147483710" r:id="rId31"/>
    <p:sldLayoutId id="2147483723" r:id="rId32"/>
    <p:sldLayoutId id="2147483722" r:id="rId33"/>
    <p:sldLayoutId id="2147483654" r:id="rId34"/>
    <p:sldLayoutId id="2147483655" r:id="rId35"/>
    <p:sldLayoutId id="2147483734" r:id="rId36"/>
  </p:sldLayoutIdLst>
  <p:hf hdr="0" ftr="0" dt="0"/>
  <p:txStyles>
    <p:titleStyle>
      <a:lvl1pPr algn="l" defTabSz="801866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67" indent="-200467" algn="l" defTabSz="801866" rtl="0" eaLnBrk="1" latinLnBrk="0" hangingPunct="1">
        <a:lnSpc>
          <a:spcPct val="100000"/>
        </a:lnSpc>
        <a:spcBef>
          <a:spcPts val="877"/>
        </a:spcBef>
        <a:buClr>
          <a:schemeClr val="accent4"/>
        </a:buClr>
        <a:buFont typeface="Arial" panose="020B0604020202020204" pitchFamily="34" charset="0"/>
        <a:buChar char="•"/>
        <a:defRPr sz="1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200467" algn="l" defTabSz="801866" rtl="0" eaLnBrk="1" latinLnBrk="0" hangingPunct="1">
        <a:lnSpc>
          <a:spcPct val="100000"/>
        </a:lnSpc>
        <a:spcBef>
          <a:spcPts val="438"/>
        </a:spcBef>
        <a:buClr>
          <a:schemeClr val="accent4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76800" indent="-200467" algn="l" defTabSz="801866" rtl="0" eaLnBrk="1" latinLnBrk="0" hangingPunct="1">
        <a:lnSpc>
          <a:spcPct val="100000"/>
        </a:lnSpc>
        <a:spcBef>
          <a:spcPts val="438"/>
        </a:spcBef>
        <a:buClr>
          <a:schemeClr val="accent4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882000" indent="-200467" algn="l" defTabSz="801866" rtl="0" eaLnBrk="1" latinLnBrk="0" hangingPunct="1">
        <a:lnSpc>
          <a:spcPct val="100000"/>
        </a:lnSpc>
        <a:spcBef>
          <a:spcPts val="438"/>
        </a:spcBef>
        <a:buClr>
          <a:schemeClr val="accent4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200" indent="-200467" algn="l" defTabSz="801866" rtl="0" eaLnBrk="1" latinLnBrk="0" hangingPunct="1">
        <a:lnSpc>
          <a:spcPct val="100000"/>
        </a:lnSpc>
        <a:spcBef>
          <a:spcPts val="438"/>
        </a:spcBef>
        <a:buClr>
          <a:schemeClr val="accent4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05132" indent="-200467" algn="l" defTabSz="801866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065" indent="-200467" algn="l" defTabSz="801866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6998" indent="-200467" algn="l" defTabSz="801866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7931" indent="-200467" algn="l" defTabSz="801866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33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866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799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732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665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598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531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464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257" userDrawn="1">
          <p15:clr>
            <a:srgbClr val="F26B43"/>
          </p15:clr>
        </p15:guide>
        <p15:guide id="4" pos="6554" userDrawn="1">
          <p15:clr>
            <a:srgbClr val="F26B43"/>
          </p15:clr>
        </p15:guide>
        <p15:guide id="5" orient="horz" pos="4505" userDrawn="1">
          <p15:clr>
            <a:srgbClr val="F26B43"/>
          </p15:clr>
        </p15:guide>
        <p15:guide id="6" orient="horz" pos="4154" userDrawn="1">
          <p15:clr>
            <a:srgbClr val="F26B43"/>
          </p15:clr>
        </p15:guide>
        <p15:guide id="7" orient="horz" pos="1345" userDrawn="1">
          <p15:clr>
            <a:srgbClr val="F26B43"/>
          </p15:clr>
        </p15:guide>
        <p15:guide id="8" orient="horz" pos="1219" userDrawn="1">
          <p15:clr>
            <a:srgbClr val="F26B43"/>
          </p15:clr>
        </p15:guide>
        <p15:guide id="9" orient="horz" pos="180" userDrawn="1">
          <p15:clr>
            <a:srgbClr val="F26B43"/>
          </p15:clr>
        </p15:guide>
        <p15:guide id="11" pos="182" userDrawn="1">
          <p15:clr>
            <a:srgbClr val="F26B43"/>
          </p15:clr>
        </p15:guide>
        <p15:guide id="12" orient="horz" pos="566" userDrawn="1">
          <p15:clr>
            <a:srgbClr val="F26B43"/>
          </p15:clr>
        </p15:guide>
        <p15:guide id="13" pos="3368" userDrawn="1">
          <p15:clr>
            <a:srgbClr val="F26B43"/>
          </p15:clr>
        </p15:guide>
        <p15:guide id="14" pos="3478" userDrawn="1">
          <p15:clr>
            <a:srgbClr val="F26B43"/>
          </p15:clr>
        </p15:guide>
        <p15:guide id="15" orient="horz" pos="2267" userDrawn="1">
          <p15:clr>
            <a:srgbClr val="F26B43"/>
          </p15:clr>
        </p15:guide>
        <p15:guide id="16" orient="horz" pos="4581" userDrawn="1">
          <p15:clr>
            <a:srgbClr val="F26B43"/>
          </p15:clr>
        </p15:guide>
        <p15:guide id="17" orient="horz" pos="23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88926" y="898525"/>
            <a:ext cx="10115550" cy="10343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88925" y="2138407"/>
            <a:ext cx="10115550" cy="4456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88925" y="7151688"/>
            <a:ext cx="5057998" cy="11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886797" y="7151688"/>
            <a:ext cx="2517677" cy="119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349516" y="7154106"/>
            <a:ext cx="2537282" cy="119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xmlns="" id="{CD250ECD-1F86-4C7B-B0CB-8BB240E0D2BE}"/>
              </a:ext>
            </a:extLst>
          </p:cNvPr>
          <p:cNvCxnSpPr>
            <a:cxnSpLocks/>
          </p:cNvCxnSpPr>
          <p:nvPr userDrawn="1"/>
        </p:nvCxnSpPr>
        <p:spPr>
          <a:xfrm>
            <a:off x="288924" y="6891700"/>
            <a:ext cx="1011555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:a16="http://schemas.microsoft.com/office/drawing/2014/main" xmlns="" id="{6877C2E5-495C-4CEA-ACE5-B63A319E964E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9978550" y="278445"/>
            <a:ext cx="433068" cy="34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3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33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712" r:id="rId14"/>
    <p:sldLayoutId id="2147483731" r:id="rId15"/>
    <p:sldLayoutId id="2147483713" r:id="rId16"/>
    <p:sldLayoutId id="2147483714" r:id="rId17"/>
    <p:sldLayoutId id="2147483715" r:id="rId18"/>
    <p:sldLayoutId id="2147483725" r:id="rId19"/>
    <p:sldLayoutId id="2147483726" r:id="rId20"/>
    <p:sldLayoutId id="2147483727" r:id="rId21"/>
    <p:sldLayoutId id="2147483728" r:id="rId22"/>
    <p:sldLayoutId id="2147483729" r:id="rId23"/>
  </p:sldLayoutIdLst>
  <p:hf hdr="0" ftr="0" dt="0"/>
  <p:txStyles>
    <p:titleStyle>
      <a:lvl1pPr algn="l" defTabSz="801866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67" indent="-200467" algn="l" defTabSz="801866" rtl="0" eaLnBrk="1" latinLnBrk="0" hangingPunct="1">
        <a:lnSpc>
          <a:spcPct val="100000"/>
        </a:lnSpc>
        <a:spcBef>
          <a:spcPts val="877"/>
        </a:spcBef>
        <a:buClr>
          <a:schemeClr val="accent4"/>
        </a:buClr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200467" algn="l" defTabSz="801866" rtl="0" eaLnBrk="1" latinLnBrk="0" hangingPunct="1">
        <a:lnSpc>
          <a:spcPct val="100000"/>
        </a:lnSpc>
        <a:spcBef>
          <a:spcPts val="438"/>
        </a:spcBef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76800" indent="-200467" algn="l" defTabSz="801866" rtl="0" eaLnBrk="1" latinLnBrk="0" hangingPunct="1">
        <a:lnSpc>
          <a:spcPct val="100000"/>
        </a:lnSpc>
        <a:spcBef>
          <a:spcPts val="438"/>
        </a:spcBef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82000" indent="-200467" algn="l" defTabSz="801866" rtl="0" eaLnBrk="1" latinLnBrk="0" hangingPunct="1">
        <a:lnSpc>
          <a:spcPct val="100000"/>
        </a:lnSpc>
        <a:spcBef>
          <a:spcPts val="438"/>
        </a:spcBef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200" indent="-200467" algn="l" defTabSz="801866" rtl="0" eaLnBrk="1" latinLnBrk="0" hangingPunct="1">
        <a:lnSpc>
          <a:spcPct val="100000"/>
        </a:lnSpc>
        <a:spcBef>
          <a:spcPts val="438"/>
        </a:spcBef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05132" indent="-200467" algn="l" defTabSz="801866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065" indent="-200467" algn="l" defTabSz="801866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6998" indent="-200467" algn="l" defTabSz="801866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7931" indent="-200467" algn="l" defTabSz="801866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33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866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799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732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665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598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531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464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257">
          <p15:clr>
            <a:srgbClr val="F26B43"/>
          </p15:clr>
        </p15:guide>
        <p15:guide id="4" pos="6554">
          <p15:clr>
            <a:srgbClr val="F26B43"/>
          </p15:clr>
        </p15:guide>
        <p15:guide id="5" orient="horz" pos="4505">
          <p15:clr>
            <a:srgbClr val="F26B43"/>
          </p15:clr>
        </p15:guide>
        <p15:guide id="6" orient="horz" pos="4154">
          <p15:clr>
            <a:srgbClr val="F26B43"/>
          </p15:clr>
        </p15:guide>
        <p15:guide id="7" orient="horz" pos="1345">
          <p15:clr>
            <a:srgbClr val="F26B43"/>
          </p15:clr>
        </p15:guide>
        <p15:guide id="8" orient="horz" pos="1219">
          <p15:clr>
            <a:srgbClr val="F26B43"/>
          </p15:clr>
        </p15:guide>
        <p15:guide id="9" orient="horz" pos="180">
          <p15:clr>
            <a:srgbClr val="F26B43"/>
          </p15:clr>
        </p15:guide>
        <p15:guide id="11" pos="182">
          <p15:clr>
            <a:srgbClr val="F26B43"/>
          </p15:clr>
        </p15:guide>
        <p15:guide id="12" orient="horz" pos="566">
          <p15:clr>
            <a:srgbClr val="F26B43"/>
          </p15:clr>
        </p15:guide>
        <p15:guide id="13" pos="3368">
          <p15:clr>
            <a:srgbClr val="F26B43"/>
          </p15:clr>
        </p15:guide>
        <p15:guide id="14" pos="3478">
          <p15:clr>
            <a:srgbClr val="F26B43"/>
          </p15:clr>
        </p15:guide>
        <p15:guide id="15" orient="horz" pos="2267">
          <p15:clr>
            <a:srgbClr val="F26B43"/>
          </p15:clr>
        </p15:guide>
        <p15:guide id="16" orient="horz" pos="4581">
          <p15:clr>
            <a:srgbClr val="F26B43"/>
          </p15:clr>
        </p15:guide>
        <p15:guide id="17" orient="horz" pos="23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FD663-DC72-400B-B985-66FA06D6A073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16-04-2018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024D8-78C2-49CC-8AE8-F334C2AEA7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9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defTabSz="1007943" rtl="0" eaLnBrk="1" latinLnBrk="0" hangingPunct="1">
        <a:spcBef>
          <a:spcPct val="0"/>
        </a:spcBef>
        <a:buNone/>
        <a:defRPr sz="485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08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88926" y="898525"/>
            <a:ext cx="10115550" cy="10343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88925" y="2138407"/>
            <a:ext cx="10115550" cy="4456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88925" y="7151688"/>
            <a:ext cx="5057998" cy="11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886797" y="7151688"/>
            <a:ext cx="2517677" cy="119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349516" y="7154106"/>
            <a:ext cx="2537282" cy="119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prstClr val="black"/>
              </a:solidFill>
            </a:endParaRP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xmlns="" id="{CD250ECD-1F86-4C7B-B0CB-8BB240E0D2BE}"/>
              </a:ext>
            </a:extLst>
          </p:cNvPr>
          <p:cNvCxnSpPr>
            <a:cxnSpLocks/>
          </p:cNvCxnSpPr>
          <p:nvPr userDrawn="1"/>
        </p:nvCxnSpPr>
        <p:spPr>
          <a:xfrm>
            <a:off x="288924" y="6891700"/>
            <a:ext cx="1011555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:a16="http://schemas.microsoft.com/office/drawing/2014/main" xmlns="" id="{6877C2E5-495C-4CEA-ACE5-B63A319E964E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 bwMode="auto">
          <a:xfrm>
            <a:off x="9978550" y="278445"/>
            <a:ext cx="433068" cy="34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6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</p:sldLayoutIdLst>
  <p:hf hdr="0" ftr="0" dt="0"/>
  <p:txStyles>
    <p:titleStyle>
      <a:lvl1pPr algn="l" defTabSz="801866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67" indent="-200467" algn="l" defTabSz="801866" rtl="0" eaLnBrk="1" latinLnBrk="0" hangingPunct="1">
        <a:lnSpc>
          <a:spcPct val="100000"/>
        </a:lnSpc>
        <a:spcBef>
          <a:spcPts val="877"/>
        </a:spcBef>
        <a:buClr>
          <a:schemeClr val="accent4"/>
        </a:buClr>
        <a:buFont typeface="Arial" panose="020B0604020202020204" pitchFamily="34" charset="0"/>
        <a:buChar char="•"/>
        <a:defRPr sz="1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200467" algn="l" defTabSz="801866" rtl="0" eaLnBrk="1" latinLnBrk="0" hangingPunct="1">
        <a:lnSpc>
          <a:spcPct val="100000"/>
        </a:lnSpc>
        <a:spcBef>
          <a:spcPts val="438"/>
        </a:spcBef>
        <a:buClr>
          <a:schemeClr val="accent4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76800" indent="-200467" algn="l" defTabSz="801866" rtl="0" eaLnBrk="1" latinLnBrk="0" hangingPunct="1">
        <a:lnSpc>
          <a:spcPct val="100000"/>
        </a:lnSpc>
        <a:spcBef>
          <a:spcPts val="438"/>
        </a:spcBef>
        <a:buClr>
          <a:schemeClr val="accent4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882000" indent="-200467" algn="l" defTabSz="801866" rtl="0" eaLnBrk="1" latinLnBrk="0" hangingPunct="1">
        <a:lnSpc>
          <a:spcPct val="100000"/>
        </a:lnSpc>
        <a:spcBef>
          <a:spcPts val="438"/>
        </a:spcBef>
        <a:buClr>
          <a:schemeClr val="accent4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200" indent="-200467" algn="l" defTabSz="801866" rtl="0" eaLnBrk="1" latinLnBrk="0" hangingPunct="1">
        <a:lnSpc>
          <a:spcPct val="100000"/>
        </a:lnSpc>
        <a:spcBef>
          <a:spcPts val="438"/>
        </a:spcBef>
        <a:buClr>
          <a:schemeClr val="accent4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05132" indent="-200467" algn="l" defTabSz="801866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065" indent="-200467" algn="l" defTabSz="801866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6998" indent="-200467" algn="l" defTabSz="801866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7931" indent="-200467" algn="l" defTabSz="801866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33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866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799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732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665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598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531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464" algn="l" defTabSz="80186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257" userDrawn="1">
          <p15:clr>
            <a:srgbClr val="F26B43"/>
          </p15:clr>
        </p15:guide>
        <p15:guide id="4" pos="6554" userDrawn="1">
          <p15:clr>
            <a:srgbClr val="F26B43"/>
          </p15:clr>
        </p15:guide>
        <p15:guide id="5" orient="horz" pos="4505" userDrawn="1">
          <p15:clr>
            <a:srgbClr val="F26B43"/>
          </p15:clr>
        </p15:guide>
        <p15:guide id="6" orient="horz" pos="4154" userDrawn="1">
          <p15:clr>
            <a:srgbClr val="F26B43"/>
          </p15:clr>
        </p15:guide>
        <p15:guide id="7" orient="horz" pos="1345" userDrawn="1">
          <p15:clr>
            <a:srgbClr val="F26B43"/>
          </p15:clr>
        </p15:guide>
        <p15:guide id="8" orient="horz" pos="1219" userDrawn="1">
          <p15:clr>
            <a:srgbClr val="F26B43"/>
          </p15:clr>
        </p15:guide>
        <p15:guide id="9" orient="horz" pos="180" userDrawn="1">
          <p15:clr>
            <a:srgbClr val="F26B43"/>
          </p15:clr>
        </p15:guide>
        <p15:guide id="11" pos="182" userDrawn="1">
          <p15:clr>
            <a:srgbClr val="F26B43"/>
          </p15:clr>
        </p15:guide>
        <p15:guide id="12" orient="horz" pos="566" userDrawn="1">
          <p15:clr>
            <a:srgbClr val="F26B43"/>
          </p15:clr>
        </p15:guide>
        <p15:guide id="13" pos="3368" userDrawn="1">
          <p15:clr>
            <a:srgbClr val="F26B43"/>
          </p15:clr>
        </p15:guide>
        <p15:guide id="14" pos="3478" userDrawn="1">
          <p15:clr>
            <a:srgbClr val="F26B43"/>
          </p15:clr>
        </p15:guide>
        <p15:guide id="15" orient="horz" pos="2267" userDrawn="1">
          <p15:clr>
            <a:srgbClr val="F26B43"/>
          </p15:clr>
        </p15:guide>
        <p15:guide id="16" orient="horz" pos="4581" userDrawn="1">
          <p15:clr>
            <a:srgbClr val="F26B43"/>
          </p15:clr>
        </p15:guide>
        <p15:guide id="17" orient="horz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tskane.se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gate21.dk/cleantech-tipp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57275" y="2543175"/>
            <a:ext cx="8820150" cy="2230141"/>
          </a:xfrm>
        </p:spPr>
        <p:txBody>
          <a:bodyPr/>
          <a:lstStyle/>
          <a:p>
            <a:r>
              <a:rPr lang="sv-SE" sz="4800" dirty="0"/>
              <a:t>OPI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-Innovativa lösningar på framtidens utmaningar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20170417</a:t>
            </a:r>
            <a:endParaRPr lang="sv-SE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3A364343-3697-45ED-9BD7-B21DC39B3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06" y="5971590"/>
            <a:ext cx="5080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Forskning och utvecklingstjänster behöver normalt inte upphandlas</a:t>
            </a:r>
          </a:p>
          <a:p>
            <a:pPr lvl="1"/>
            <a:r>
              <a:rPr lang="sv-SE" dirty="0"/>
              <a:t>Analyser</a:t>
            </a:r>
          </a:p>
          <a:p>
            <a:pPr lvl="1"/>
            <a:r>
              <a:rPr lang="sv-SE" dirty="0"/>
              <a:t>Prototyper</a:t>
            </a:r>
          </a:p>
          <a:p>
            <a:pPr lvl="1"/>
            <a:r>
              <a:rPr lang="sv-SE" dirty="0"/>
              <a:t>Test</a:t>
            </a:r>
          </a:p>
          <a:p>
            <a:pPr lvl="1"/>
            <a:r>
              <a:rPr lang="sv-SE" dirty="0"/>
              <a:t>Demonstrationer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forskning och utveckling?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0081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2033906" y="3448600"/>
            <a:ext cx="6624000" cy="3047450"/>
          </a:xfrm>
        </p:spPr>
        <p:txBody>
          <a:bodyPr/>
          <a:lstStyle/>
          <a:p>
            <a:r>
              <a:rPr lang="sv-SE" dirty="0"/>
              <a:t>Anskaffning av forsknings- och utvecklingstjänster</a:t>
            </a:r>
          </a:p>
          <a:p>
            <a:pPr lvl="1"/>
            <a:r>
              <a:rPr lang="sv-SE" dirty="0" smtClean="0"/>
              <a:t>Syfte </a:t>
            </a:r>
            <a:r>
              <a:rPr lang="sv-SE" dirty="0"/>
              <a:t>att anskaffa dessa tjänster för att få fram nya lösningar som sedan upphandlas</a:t>
            </a:r>
          </a:p>
          <a:p>
            <a:r>
              <a:rPr lang="sv-SE" dirty="0"/>
              <a:t>Upphandling av nya lösningar</a:t>
            </a:r>
          </a:p>
          <a:p>
            <a:pPr lvl="1"/>
            <a:r>
              <a:rPr lang="sv-SE" dirty="0"/>
              <a:t>Syfte att upphandla nya lösningar</a:t>
            </a:r>
          </a:p>
          <a:p>
            <a:r>
              <a:rPr lang="sv-SE" dirty="0"/>
              <a:t>Utvecklingsfrämjande upphandling</a:t>
            </a:r>
          </a:p>
          <a:p>
            <a:pPr lvl="1"/>
            <a:r>
              <a:rPr lang="sv-SE" dirty="0"/>
              <a:t>Syfte att upphandla på ett sätt som öppnar för nya </a:t>
            </a:r>
            <a:r>
              <a:rPr lang="sv-SE" dirty="0" smtClean="0"/>
              <a:t>idéer</a:t>
            </a:r>
            <a:endParaRPr lang="sv-SE" dirty="0"/>
          </a:p>
          <a:p>
            <a:pPr lvl="1"/>
            <a:endParaRPr lang="sv-SE" b="1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FOU nivåer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6986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Förkommersiell upphandling enligt EU-kommissionens modell</a:t>
            </a:r>
          </a:p>
          <a:p>
            <a:pPr lvl="1"/>
            <a:r>
              <a:rPr lang="sv-SE" dirty="0"/>
              <a:t>Går ej att användas för anskaffning av slutresultatet</a:t>
            </a:r>
          </a:p>
          <a:p>
            <a:pPr lvl="1"/>
            <a:r>
              <a:rPr lang="sv-SE" dirty="0"/>
              <a:t>Ex. prototyper</a:t>
            </a:r>
          </a:p>
          <a:p>
            <a:pPr lvl="1"/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Forskning och utvecklingsundantaget i LOU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32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Flera sätt</a:t>
            </a:r>
          </a:p>
          <a:p>
            <a:pPr lvl="1"/>
            <a:r>
              <a:rPr lang="sv-SE" dirty="0" smtClean="0"/>
              <a:t>Roll </a:t>
            </a:r>
            <a:r>
              <a:rPr lang="sv-SE" dirty="0"/>
              <a:t>och </a:t>
            </a:r>
            <a:r>
              <a:rPr lang="sv-SE" dirty="0" smtClean="0"/>
              <a:t>ansvarsfördelning är </a:t>
            </a:r>
            <a:r>
              <a:rPr lang="sv-SE" dirty="0"/>
              <a:t>av vikt</a:t>
            </a:r>
          </a:p>
          <a:p>
            <a:pPr lvl="1"/>
            <a:r>
              <a:rPr lang="sv-SE" dirty="0"/>
              <a:t>Fastställa gemensamma utvecklingsmål inom ramen för ett </a:t>
            </a:r>
            <a:r>
              <a:rPr lang="sv-SE" dirty="0" smtClean="0"/>
              <a:t>OPI-projekt</a:t>
            </a:r>
          </a:p>
          <a:p>
            <a:pPr lvl="1"/>
            <a:r>
              <a:rPr lang="sv-SE" dirty="0" smtClean="0"/>
              <a:t>Flexibel </a:t>
            </a:r>
            <a:r>
              <a:rPr lang="sv-SE" dirty="0"/>
              <a:t>kontraktsmall</a:t>
            </a:r>
          </a:p>
          <a:p>
            <a:pPr lvl="1"/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går man till väga?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09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Syftet med projektet är att demonstrera och dokumentera</a:t>
            </a:r>
          </a:p>
          <a:p>
            <a:r>
              <a:rPr lang="sv-SE" dirty="0"/>
              <a:t>Målet att få ytterligare kunskap om…, utveckla en lösning om möjligt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OPI - utvecklingsmål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0732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2033906" y="3448600"/>
            <a:ext cx="6624000" cy="300935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Process inför upphandling</a:t>
            </a:r>
          </a:p>
          <a:p>
            <a:r>
              <a:rPr lang="sv-SE" dirty="0"/>
              <a:t>Marknadsdialog – FoU/OPI – Upphandling</a:t>
            </a:r>
          </a:p>
          <a:p>
            <a:r>
              <a:rPr lang="sv-SE" dirty="0"/>
              <a:t>Marknadsdialog – OPI – Test - Upphandling</a:t>
            </a:r>
          </a:p>
          <a:p>
            <a:pPr marL="0" indent="0">
              <a:buNone/>
            </a:pPr>
            <a:r>
              <a:rPr lang="sv-SE" dirty="0"/>
              <a:t>Olika begrepp</a:t>
            </a:r>
          </a:p>
          <a:p>
            <a:r>
              <a:rPr lang="sv-SE" dirty="0"/>
              <a:t>Funktionsupphandling – att ha funktionskrav istället för tekniska krav</a:t>
            </a:r>
          </a:p>
          <a:p>
            <a:r>
              <a:rPr lang="sv-SE" dirty="0"/>
              <a:t>Alternativa anbud (se 9 kap. 16-17 §§ LOU)</a:t>
            </a:r>
          </a:p>
          <a:p>
            <a:r>
              <a:rPr lang="sv-SE" dirty="0" smtClean="0"/>
              <a:t>Olika kontraktsformer som finns inom upphandling: </a:t>
            </a:r>
            <a:r>
              <a:rPr lang="sv-SE" dirty="0"/>
              <a:t>OPS, PPP, OPP, Partnering etc. 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OPI processen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1119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OPI – STEG FÖR STEG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16</a:t>
            </a:fld>
            <a:endParaRPr lang="sv-SE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94524446"/>
              </p:ext>
            </p:extLst>
          </p:nvPr>
        </p:nvGraphicFramePr>
        <p:xfrm>
          <a:off x="314325" y="1428750"/>
          <a:ext cx="9344025" cy="220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Rak 8"/>
          <p:cNvCxnSpPr/>
          <p:nvPr/>
        </p:nvCxnSpPr>
        <p:spPr>
          <a:xfrm>
            <a:off x="1152525" y="3048000"/>
            <a:ext cx="0" cy="291465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3762375" y="3048000"/>
            <a:ext cx="0" cy="284797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6210300" y="3048000"/>
            <a:ext cx="0" cy="289796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 29"/>
          <p:cNvGrpSpPr/>
          <p:nvPr/>
        </p:nvGrpSpPr>
        <p:grpSpPr>
          <a:xfrm>
            <a:off x="1466907" y="3966720"/>
            <a:ext cx="1795348" cy="1077209"/>
            <a:chOff x="4106" y="561532"/>
            <a:chExt cx="1795348" cy="1077209"/>
          </a:xfrm>
        </p:grpSpPr>
        <p:sp>
          <p:nvSpPr>
            <p:cNvPr id="31" name="Rektangel med rundade hörn 30"/>
            <p:cNvSpPr/>
            <p:nvPr/>
          </p:nvSpPr>
          <p:spPr>
            <a:xfrm>
              <a:off x="4106" y="561532"/>
              <a:ext cx="1795348" cy="1077209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2" name="Rektangel 31"/>
            <p:cNvSpPr/>
            <p:nvPr/>
          </p:nvSpPr>
          <p:spPr>
            <a:xfrm>
              <a:off x="35656" y="593082"/>
              <a:ext cx="1732248" cy="101410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dirty="0"/>
                <a:t>Utredning av användarnas behov</a:t>
              </a:r>
              <a:endParaRPr lang="sv-SE" sz="1300" kern="1200" dirty="0"/>
            </a:p>
          </p:txBody>
        </p:sp>
      </p:grpSp>
      <p:grpSp>
        <p:nvGrpSpPr>
          <p:cNvPr id="33" name="Grupp 32"/>
          <p:cNvGrpSpPr/>
          <p:nvPr/>
        </p:nvGrpSpPr>
        <p:grpSpPr>
          <a:xfrm>
            <a:off x="1435357" y="5357370"/>
            <a:ext cx="1795348" cy="1077209"/>
            <a:chOff x="4106" y="561532"/>
            <a:chExt cx="1795348" cy="1077209"/>
          </a:xfrm>
        </p:grpSpPr>
        <p:sp>
          <p:nvSpPr>
            <p:cNvPr id="34" name="Rektangel med rundade hörn 33"/>
            <p:cNvSpPr/>
            <p:nvPr/>
          </p:nvSpPr>
          <p:spPr>
            <a:xfrm>
              <a:off x="4106" y="561532"/>
              <a:ext cx="1795348" cy="1077209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5" name="Rektangel 34"/>
            <p:cNvSpPr/>
            <p:nvPr/>
          </p:nvSpPr>
          <p:spPr>
            <a:xfrm>
              <a:off x="35656" y="593082"/>
              <a:ext cx="1732248" cy="101410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dirty="0"/>
                <a:t>Utredning av problemets potential</a:t>
              </a:r>
              <a:endParaRPr lang="sv-SE" sz="1300" kern="1200" dirty="0"/>
            </a:p>
          </p:txBody>
        </p:sp>
      </p:grpSp>
      <p:grpSp>
        <p:nvGrpSpPr>
          <p:cNvPr id="36" name="Grupp 35"/>
          <p:cNvGrpSpPr/>
          <p:nvPr/>
        </p:nvGrpSpPr>
        <p:grpSpPr>
          <a:xfrm>
            <a:off x="4133907" y="3966719"/>
            <a:ext cx="1795348" cy="1077209"/>
            <a:chOff x="4106" y="561532"/>
            <a:chExt cx="1795348" cy="1077209"/>
          </a:xfrm>
        </p:grpSpPr>
        <p:sp>
          <p:nvSpPr>
            <p:cNvPr id="37" name="Rektangel med rundade hörn 36"/>
            <p:cNvSpPr/>
            <p:nvPr/>
          </p:nvSpPr>
          <p:spPr>
            <a:xfrm>
              <a:off x="4106" y="561532"/>
              <a:ext cx="1795348" cy="1077209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8" name="Rektangel 37"/>
            <p:cNvSpPr/>
            <p:nvPr/>
          </p:nvSpPr>
          <p:spPr>
            <a:xfrm>
              <a:off x="35656" y="593082"/>
              <a:ext cx="1732248" cy="101410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dirty="0"/>
                <a:t>Utforska kompetens och lösningar på marknaden</a:t>
              </a:r>
              <a:endParaRPr lang="sv-SE" sz="1300" kern="1200" dirty="0"/>
            </a:p>
          </p:txBody>
        </p:sp>
      </p:grpSp>
      <p:grpSp>
        <p:nvGrpSpPr>
          <p:cNvPr id="39" name="Grupp 38"/>
          <p:cNvGrpSpPr/>
          <p:nvPr/>
        </p:nvGrpSpPr>
        <p:grpSpPr>
          <a:xfrm>
            <a:off x="4133907" y="5357369"/>
            <a:ext cx="1795348" cy="1077209"/>
            <a:chOff x="4106" y="561532"/>
            <a:chExt cx="1795348" cy="1077209"/>
          </a:xfrm>
        </p:grpSpPr>
        <p:sp>
          <p:nvSpPr>
            <p:cNvPr id="40" name="Rektangel med rundade hörn 39"/>
            <p:cNvSpPr/>
            <p:nvPr/>
          </p:nvSpPr>
          <p:spPr>
            <a:xfrm>
              <a:off x="4106" y="561532"/>
              <a:ext cx="1795348" cy="1077209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1" name="Rektangel 40"/>
            <p:cNvSpPr/>
            <p:nvPr/>
          </p:nvSpPr>
          <p:spPr>
            <a:xfrm>
              <a:off x="35656" y="593082"/>
              <a:ext cx="1732248" cy="101410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dirty="0"/>
                <a:t>Idéutveckling av olika lösningar</a:t>
              </a:r>
            </a:p>
          </p:txBody>
        </p:sp>
      </p:grpSp>
      <p:grpSp>
        <p:nvGrpSpPr>
          <p:cNvPr id="42" name="Grupp 41"/>
          <p:cNvGrpSpPr/>
          <p:nvPr/>
        </p:nvGrpSpPr>
        <p:grpSpPr>
          <a:xfrm>
            <a:off x="6477057" y="3966719"/>
            <a:ext cx="1795348" cy="1077209"/>
            <a:chOff x="4106" y="561532"/>
            <a:chExt cx="1795348" cy="1077209"/>
          </a:xfrm>
        </p:grpSpPr>
        <p:sp>
          <p:nvSpPr>
            <p:cNvPr id="43" name="Rektangel med rundade hörn 42"/>
            <p:cNvSpPr/>
            <p:nvPr/>
          </p:nvSpPr>
          <p:spPr>
            <a:xfrm>
              <a:off x="4106" y="561532"/>
              <a:ext cx="1795348" cy="1077209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4" name="Rektangel 43"/>
            <p:cNvSpPr/>
            <p:nvPr/>
          </p:nvSpPr>
          <p:spPr>
            <a:xfrm>
              <a:off x="35656" y="593082"/>
              <a:ext cx="1732248" cy="101410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dirty="0"/>
                <a:t>Utveckling av konkreta lösningar</a:t>
              </a:r>
              <a:endParaRPr lang="sv-SE" sz="1300" kern="1200" dirty="0"/>
            </a:p>
          </p:txBody>
        </p:sp>
      </p:grpSp>
      <p:grpSp>
        <p:nvGrpSpPr>
          <p:cNvPr id="45" name="Grupp 44"/>
          <p:cNvGrpSpPr/>
          <p:nvPr/>
        </p:nvGrpSpPr>
        <p:grpSpPr>
          <a:xfrm>
            <a:off x="6508607" y="5357368"/>
            <a:ext cx="1795348" cy="1077209"/>
            <a:chOff x="4106" y="561532"/>
            <a:chExt cx="1795348" cy="1077209"/>
          </a:xfrm>
        </p:grpSpPr>
        <p:sp>
          <p:nvSpPr>
            <p:cNvPr id="46" name="Rektangel med rundade hörn 45"/>
            <p:cNvSpPr/>
            <p:nvPr/>
          </p:nvSpPr>
          <p:spPr>
            <a:xfrm>
              <a:off x="4106" y="561532"/>
              <a:ext cx="1795348" cy="1077209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7" name="Rektangel 46"/>
            <p:cNvSpPr/>
            <p:nvPr/>
          </p:nvSpPr>
          <p:spPr>
            <a:xfrm>
              <a:off x="35656" y="593082"/>
              <a:ext cx="1732248" cy="101410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dirty="0"/>
                <a:t>Löpande dialog och fokus på delmål</a:t>
              </a:r>
              <a:endParaRPr lang="sv-SE" sz="1300" kern="1200" dirty="0"/>
            </a:p>
          </p:txBody>
        </p:sp>
      </p:grpSp>
      <p:cxnSp>
        <p:nvCxnSpPr>
          <p:cNvPr id="49" name="Rak 48"/>
          <p:cNvCxnSpPr>
            <a:stCxn id="32" idx="1"/>
          </p:cNvCxnSpPr>
          <p:nvPr/>
        </p:nvCxnSpPr>
        <p:spPr>
          <a:xfrm flipH="1" flipV="1">
            <a:off x="1152525" y="4505323"/>
            <a:ext cx="345932" cy="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/>
        </p:nvCxnSpPr>
        <p:spPr>
          <a:xfrm flipH="1">
            <a:off x="1152525" y="5962650"/>
            <a:ext cx="31438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>
            <a:stCxn id="38" idx="1"/>
          </p:cNvCxnSpPr>
          <p:nvPr/>
        </p:nvCxnSpPr>
        <p:spPr>
          <a:xfrm flipH="1">
            <a:off x="3762375" y="4505324"/>
            <a:ext cx="403082" cy="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61"/>
          <p:cNvCxnSpPr>
            <a:stCxn id="41" idx="1"/>
          </p:cNvCxnSpPr>
          <p:nvPr/>
        </p:nvCxnSpPr>
        <p:spPr>
          <a:xfrm flipH="1" flipV="1">
            <a:off x="3762375" y="5895972"/>
            <a:ext cx="403082" cy="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k 68"/>
          <p:cNvCxnSpPr>
            <a:stCxn id="44" idx="1"/>
          </p:cNvCxnSpPr>
          <p:nvPr/>
        </p:nvCxnSpPr>
        <p:spPr>
          <a:xfrm flipH="1" flipV="1">
            <a:off x="6210300" y="4505323"/>
            <a:ext cx="298307" cy="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k 70"/>
          <p:cNvCxnSpPr/>
          <p:nvPr/>
        </p:nvCxnSpPr>
        <p:spPr>
          <a:xfrm flipH="1" flipV="1">
            <a:off x="6210300" y="5945961"/>
            <a:ext cx="329858" cy="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561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2033906" y="2664372"/>
            <a:ext cx="7110094" cy="2822029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Vid utmaningar inom klimat och </a:t>
            </a:r>
            <a:r>
              <a:rPr lang="sv-SE" dirty="0" smtClean="0"/>
              <a:t>resursområdet, dvs. </a:t>
            </a:r>
            <a:r>
              <a:rPr lang="sv-SE" dirty="0"/>
              <a:t>o</a:t>
            </a:r>
            <a:r>
              <a:rPr lang="sv-SE" dirty="0" smtClean="0"/>
              <a:t>mråden </a:t>
            </a:r>
            <a:r>
              <a:rPr lang="sv-SE" dirty="0"/>
              <a:t>där innovationstakten är hög och där privata-offentliga aktörer söker nya </a:t>
            </a:r>
            <a:r>
              <a:rPr lang="sv-SE" dirty="0" smtClean="0"/>
              <a:t>marknadsmodeller. </a:t>
            </a: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Även vid: </a:t>
            </a:r>
          </a:p>
          <a:p>
            <a:r>
              <a:rPr lang="sv-SE" dirty="0" smtClean="0"/>
              <a:t>Nya </a:t>
            </a:r>
            <a:r>
              <a:rPr lang="sv-SE" dirty="0"/>
              <a:t>IT-lösningar</a:t>
            </a:r>
          </a:p>
          <a:p>
            <a:r>
              <a:rPr lang="sv-SE" dirty="0"/>
              <a:t>Medicinteknik</a:t>
            </a:r>
          </a:p>
          <a:p>
            <a:r>
              <a:rPr lang="sv-SE" dirty="0"/>
              <a:t>Äldreomsorg </a:t>
            </a:r>
          </a:p>
          <a:p>
            <a:pPr marL="0" indent="0">
              <a:buNone/>
            </a:pPr>
            <a:r>
              <a:rPr lang="sv-SE" dirty="0" smtClean="0"/>
              <a:t>Får se från fall till fall.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Behovet av OPI är det som avgör om ett sådant förfarande ska användas. 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034700" y="1403132"/>
            <a:ext cx="6624000" cy="1119352"/>
          </a:xfrm>
        </p:spPr>
        <p:txBody>
          <a:bodyPr/>
          <a:lstStyle/>
          <a:p>
            <a:r>
              <a:rPr lang="sv-SE" dirty="0" smtClean="0"/>
              <a:t>Inom vilka områden </a:t>
            </a:r>
            <a:r>
              <a:rPr lang="sv-SE" dirty="0"/>
              <a:t>kan man använda OPI?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2101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Fördelning av immateriella rättigheter</a:t>
            </a:r>
          </a:p>
          <a:p>
            <a:r>
              <a:rPr lang="sv-SE" dirty="0"/>
              <a:t>Lösning för att undvika jävsproblematik i framtiden</a:t>
            </a:r>
          </a:p>
          <a:p>
            <a:r>
              <a:rPr lang="sv-SE" dirty="0"/>
              <a:t>Villkor om sekretess och kommunikation</a:t>
            </a:r>
          </a:p>
          <a:p>
            <a:r>
              <a:rPr lang="sv-SE" dirty="0"/>
              <a:t>Hantering av problematik kring statligt stöd.   </a:t>
            </a:r>
          </a:p>
          <a:p>
            <a:r>
              <a:rPr lang="sv-SE" dirty="0"/>
              <a:t>Tagits fram ett modellavtal </a:t>
            </a:r>
            <a:r>
              <a:rPr lang="sv-SE" dirty="0" smtClean="0"/>
              <a:t>(avtalsmall </a:t>
            </a:r>
            <a:r>
              <a:rPr lang="sv-SE" dirty="0"/>
              <a:t>för </a:t>
            </a:r>
            <a:r>
              <a:rPr lang="sv-SE" dirty="0" smtClean="0"/>
              <a:t>OPI utvecklad </a:t>
            </a:r>
            <a:r>
              <a:rPr lang="sv-SE" dirty="0"/>
              <a:t>av ett svenskt-danskt partnerskap med ledning av Gate 21 (projektet Cleantech TIPP</a:t>
            </a:r>
            <a:r>
              <a:rPr lang="sv-SE" dirty="0" smtClean="0"/>
              <a:t>))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Fördelar med OPI-avtal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5228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2033906" y="1785770"/>
            <a:ext cx="6624000" cy="3700632"/>
          </a:xfrm>
        </p:spPr>
        <p:txBody>
          <a:bodyPr/>
          <a:lstStyle/>
          <a:p>
            <a:endParaRPr lang="sv-SE" dirty="0" smtClean="0"/>
          </a:p>
          <a:p>
            <a:r>
              <a:rPr lang="da-DK" dirty="0"/>
              <a:t>BOFA – Bornholms affaldshantering</a:t>
            </a:r>
          </a:p>
          <a:p>
            <a:r>
              <a:rPr lang="da-DK" dirty="0"/>
              <a:t>Hösten 2017. </a:t>
            </a:r>
          </a:p>
          <a:p>
            <a:r>
              <a:rPr lang="da-DK" dirty="0"/>
              <a:t>Utmaning - </a:t>
            </a:r>
            <a:r>
              <a:rPr lang="da-DK" dirty="0" smtClean="0"/>
              <a:t>Ö-drift </a:t>
            </a:r>
            <a:r>
              <a:rPr lang="da-DK" dirty="0"/>
              <a:t>avfallshantering. Många fraktioner bioavfall, plast, metall osv. som skal hanteras med med ett litet underlag - endast  40.000 invånare på Bornholm. </a:t>
            </a:r>
          </a:p>
          <a:p>
            <a:r>
              <a:rPr lang="da-DK" dirty="0"/>
              <a:t>Hur klarar vi en ”ö-drift” avfallshantering i framtiden? </a:t>
            </a:r>
          </a:p>
          <a:p>
            <a:r>
              <a:rPr lang="da-DK" dirty="0"/>
              <a:t>Innovationsprocess med tre olika företag (bl.a. gemensam studieresa). Cirka 10-15 arbetsdagar per företag. </a:t>
            </a:r>
          </a:p>
          <a:p>
            <a:r>
              <a:rPr lang="da-DK" dirty="0"/>
              <a:t>RagnSells </a:t>
            </a:r>
            <a:r>
              <a:rPr lang="da-DK" dirty="0" smtClean="0"/>
              <a:t>budskap </a:t>
            </a:r>
            <a:r>
              <a:rPr lang="da-DK" dirty="0"/>
              <a:t>– ”Har skapat högre transparens och trovärdighet för en potentiell framtida </a:t>
            </a:r>
            <a:r>
              <a:rPr lang="da-DK" dirty="0" smtClean="0"/>
              <a:t>uppdragsgivare”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034700" y="613187"/>
            <a:ext cx="6624000" cy="946672"/>
          </a:xfrm>
        </p:spPr>
        <p:txBody>
          <a:bodyPr/>
          <a:lstStyle/>
          <a:p>
            <a:r>
              <a:rPr lang="sv-SE" dirty="0" smtClean="0"/>
              <a:t>Exempel på avslutat OPI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>
                <a:solidFill>
                  <a:prstClr val="black"/>
                </a:solidFill>
              </a:rPr>
              <a:pPr/>
              <a:t>19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2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602889" y="990600"/>
            <a:ext cx="7584141" cy="5848350"/>
          </a:xfrm>
        </p:spPr>
        <p:txBody>
          <a:bodyPr/>
          <a:lstStyle/>
          <a:p>
            <a:r>
              <a:rPr lang="sv-SE" dirty="0"/>
              <a:t>Offentlig-privata </a:t>
            </a:r>
            <a:r>
              <a:rPr lang="sv-SE" dirty="0" smtClean="0"/>
              <a:t>innovationssamarbeten – en processmetod</a:t>
            </a:r>
            <a:endParaRPr lang="sv-SE" dirty="0"/>
          </a:p>
          <a:p>
            <a:pPr lvl="1"/>
            <a:r>
              <a:rPr lang="sv-SE" dirty="0"/>
              <a:t>Alternativ till förkommersiell upphandling och underlättar efterföljande upphandling</a:t>
            </a:r>
          </a:p>
          <a:p>
            <a:pPr lvl="2"/>
            <a:r>
              <a:rPr lang="sv-SE" dirty="0"/>
              <a:t>T.ex. lösningar för fördelning av immateriella rättigheter för att undvika framtida jäv etc.</a:t>
            </a:r>
          </a:p>
          <a:p>
            <a:r>
              <a:rPr lang="sv-SE" dirty="0"/>
              <a:t>OPI är ett ömsesidigt samarbete mellan upphandlande myndighet och leverantör om gemensamma utvecklingsmål</a:t>
            </a:r>
          </a:p>
          <a:p>
            <a:pPr lvl="1"/>
            <a:r>
              <a:rPr lang="sv-SE" dirty="0"/>
              <a:t>Ingen ersättning till </a:t>
            </a:r>
            <a:r>
              <a:rPr lang="sv-SE" dirty="0" smtClean="0"/>
              <a:t>leverantören (beroende på hur OPI finansieras kan visst vederlag ges)</a:t>
            </a:r>
          </a:p>
          <a:p>
            <a:pPr lvl="1"/>
            <a:r>
              <a:rPr lang="sv-SE" dirty="0" smtClean="0"/>
              <a:t>Båda </a:t>
            </a:r>
            <a:r>
              <a:rPr lang="sv-SE" dirty="0"/>
              <a:t>parterna står på samma sida</a:t>
            </a:r>
            <a:endParaRPr lang="sv-SE" b="1" dirty="0"/>
          </a:p>
          <a:p>
            <a:r>
              <a:rPr lang="sv-SE" dirty="0"/>
              <a:t>Pre-kommersiell upphandling kontra OPI? </a:t>
            </a:r>
          </a:p>
          <a:p>
            <a:pPr lvl="1"/>
            <a:r>
              <a:rPr lang="sv-SE" dirty="0" smtClean="0"/>
              <a:t>Tävling/annonsering (en s.k. </a:t>
            </a:r>
            <a:r>
              <a:rPr lang="sv-SE" dirty="0"/>
              <a:t>PCP </a:t>
            </a:r>
            <a:r>
              <a:rPr lang="sv-SE" dirty="0" smtClean="0"/>
              <a:t>skulle kunna vara </a:t>
            </a:r>
            <a:r>
              <a:rPr lang="sv-SE" dirty="0"/>
              <a:t>en OPI – men </a:t>
            </a:r>
            <a:r>
              <a:rPr lang="sv-SE" dirty="0" smtClean="0"/>
              <a:t>då omfattas den av </a:t>
            </a:r>
            <a:r>
              <a:rPr lang="sv-SE" dirty="0"/>
              <a:t>offentlig </a:t>
            </a:r>
            <a:r>
              <a:rPr lang="sv-SE" dirty="0" smtClean="0"/>
              <a:t>upphandling)</a:t>
            </a:r>
            <a:endParaRPr lang="sv-SE" dirty="0"/>
          </a:p>
          <a:p>
            <a:r>
              <a:rPr lang="sv-SE" dirty="0"/>
              <a:t>God idé att annonsera en partner för en OPI?</a:t>
            </a:r>
          </a:p>
          <a:p>
            <a:pPr lvl="1"/>
            <a:r>
              <a:rPr lang="sv-SE" dirty="0"/>
              <a:t>En ev. upphandling därefter ska formuleras så att fler kan vara med och bjuda samt resultatet ska vara tillgängligt i god tid.</a:t>
            </a:r>
          </a:p>
          <a:p>
            <a:pPr marL="267533" lvl="1" indent="0">
              <a:buNone/>
            </a:pPr>
            <a:endParaRPr lang="sv-SE" b="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034700" y="95250"/>
            <a:ext cx="6624000" cy="638175"/>
          </a:xfrm>
        </p:spPr>
        <p:txBody>
          <a:bodyPr/>
          <a:lstStyle/>
          <a:p>
            <a:r>
              <a:rPr lang="sv-SE" dirty="0"/>
              <a:t>Vad är OPI i korthet I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4718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FE343485-2219-45E6-8760-47A539580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760" y="207940"/>
            <a:ext cx="7976676" cy="6826292"/>
          </a:xfrm>
          <a:solidFill>
            <a:schemeClr val="bg1">
              <a:alpha val="8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25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SAMMANFATTNING - OFFENTLIGT-PRIVAT </a:t>
            </a:r>
            <a:r>
              <a:rPr lang="da-DK" sz="242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INNOVATIONSSAMARBETE</a:t>
            </a:r>
          </a:p>
          <a:p>
            <a:pPr marL="0" indent="0">
              <a:buNone/>
            </a:pPr>
            <a:endParaRPr lang="da-DK" sz="2425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da-DK" sz="1764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Kontrakt mellan upphandlande myndighet och leverantör(er).</a:t>
            </a:r>
          </a:p>
          <a:p>
            <a:pPr marL="0" indent="0">
              <a:buNone/>
            </a:pPr>
            <a:endParaRPr lang="da-DK" sz="1764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sv-SE" sz="1764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”utvecklad marknadsdialog” - man går från att lyssna på marknaden till att utveckla tillsammans med marknaden</a:t>
            </a:r>
            <a:r>
              <a:rPr lang="sv-SE" sz="1764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da-DK" sz="1764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da-DK" sz="1764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Gemensamt uppsatta mål. </a:t>
            </a:r>
          </a:p>
          <a:p>
            <a:pPr marL="0" indent="0">
              <a:buNone/>
            </a:pPr>
            <a:endParaRPr lang="da-DK" sz="1764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da-DK" sz="1764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Gemensamt </a:t>
            </a:r>
            <a:r>
              <a:rPr lang="da-DK" sz="1764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intresse från privata och offentliga aktörer att utveckla ett nytt outvecklat maknadsområde. </a:t>
            </a:r>
          </a:p>
          <a:p>
            <a:pPr marL="0" indent="0">
              <a:buNone/>
            </a:pPr>
            <a:endParaRPr lang="da-DK" sz="1764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da-DK" sz="1764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Ingen eller endast symbolisk betalning.</a:t>
            </a:r>
            <a:endParaRPr lang="da-DK" sz="1764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sv-SE" sz="1764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sv-SE" sz="1764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Målet för den offentliga aktören – ökad effektivitet, innovationen, samhällsnytta genom rätt ställda krav i framtida upphandlingar.</a:t>
            </a:r>
          </a:p>
          <a:p>
            <a:pPr marL="0" indent="0">
              <a:buNone/>
            </a:pPr>
            <a:endParaRPr lang="sv-SE" sz="1764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sv-SE" sz="1764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Målet för den privata aktören –  få ökad insikt om den offentliga aktörens vardag, krav och mål, produktutveckling och marknadsroll.  </a:t>
            </a:r>
            <a:endParaRPr lang="da-DK" sz="1764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90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7BF4D71-222C-41B6-8A26-E7BABFD7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Fem frågor som kan ställas för att ge vägledning &amp; stöd om OPI kan vara aktuellt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A8039417-5F7C-4B28-AA7E-DA37308AA4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924" y="2877071"/>
            <a:ext cx="9704929" cy="32040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sv-SE" dirty="0"/>
              <a:t>Har du ett problem, som du inte kan lösa själv i organisationen? </a:t>
            </a:r>
            <a:r>
              <a:rPr lang="sv-SE" dirty="0" smtClean="0"/>
              <a:t>(</a:t>
            </a:r>
            <a:r>
              <a:rPr lang="sv-SE" dirty="0" smtClean="0">
                <a:solidFill>
                  <a:srgbClr val="FF0000"/>
                </a:solidFill>
              </a:rPr>
              <a:t>JA</a:t>
            </a:r>
            <a:r>
              <a:rPr lang="sv-SE" dirty="0" smtClean="0"/>
              <a:t>/NEJ)</a:t>
            </a:r>
            <a:endParaRPr lang="sv-SE" dirty="0"/>
          </a:p>
          <a:p>
            <a:pPr marL="457200" lvl="0" indent="-457200">
              <a:buFont typeface="+mj-lt"/>
              <a:buAutoNum type="arabicPeriod"/>
            </a:pPr>
            <a:r>
              <a:rPr lang="sv-SE" dirty="0"/>
              <a:t>Kan problemet lösas med produkt/koncept från en extern leverantör? </a:t>
            </a:r>
            <a:r>
              <a:rPr lang="sv-SE" dirty="0" smtClean="0"/>
              <a:t>(JA/</a:t>
            </a:r>
            <a:r>
              <a:rPr lang="sv-SE" dirty="0" smtClean="0">
                <a:solidFill>
                  <a:srgbClr val="FF0000"/>
                </a:solidFill>
              </a:rPr>
              <a:t>NEJ</a:t>
            </a:r>
            <a:r>
              <a:rPr lang="sv-SE" dirty="0" smtClean="0"/>
              <a:t>)</a:t>
            </a:r>
            <a:endParaRPr lang="sv-SE" dirty="0"/>
          </a:p>
          <a:p>
            <a:pPr marL="457200" lvl="0" indent="-457200">
              <a:buFont typeface="+mj-lt"/>
              <a:buAutoNum type="arabicPeriod"/>
            </a:pPr>
            <a:r>
              <a:rPr lang="sv-SE" dirty="0"/>
              <a:t>Är ni villiga att betala för en lösning om produkten/konceptet verkligen kan lösa problemet för er? </a:t>
            </a:r>
            <a:r>
              <a:rPr lang="sv-SE" dirty="0" smtClean="0"/>
              <a:t>(</a:t>
            </a:r>
            <a:r>
              <a:rPr lang="sv-SE" dirty="0" smtClean="0">
                <a:solidFill>
                  <a:srgbClr val="FF0000"/>
                </a:solidFill>
              </a:rPr>
              <a:t>JA</a:t>
            </a:r>
            <a:r>
              <a:rPr lang="sv-SE" dirty="0" smtClean="0"/>
              <a:t>/NEJ)</a:t>
            </a:r>
          </a:p>
          <a:p>
            <a:pPr marL="457200" lvl="0" indent="-457200">
              <a:buFont typeface="+mj-lt"/>
              <a:buAutoNum type="arabicPeriod"/>
            </a:pPr>
            <a:r>
              <a:rPr lang="sv-SE" dirty="0" smtClean="0"/>
              <a:t>Har du problem med att finna en egen lösning på marknaden idag? (</a:t>
            </a:r>
            <a:r>
              <a:rPr lang="sv-SE" dirty="0" smtClean="0">
                <a:solidFill>
                  <a:srgbClr val="FF0000"/>
                </a:solidFill>
              </a:rPr>
              <a:t>JA</a:t>
            </a:r>
            <a:r>
              <a:rPr lang="sv-SE" dirty="0" smtClean="0"/>
              <a:t>/NEJ)</a:t>
            </a:r>
          </a:p>
          <a:p>
            <a:pPr marL="457200" lvl="0" indent="-457200">
              <a:buFont typeface="+mj-lt"/>
              <a:buAutoNum type="arabicPeriod"/>
            </a:pPr>
            <a:r>
              <a:rPr lang="sv-SE" dirty="0" smtClean="0"/>
              <a:t>Är ni villiga att arbeta tillsammans med en eller flera privata verksamheter för att utveckla en lösning? (</a:t>
            </a:r>
            <a:r>
              <a:rPr lang="sv-SE" dirty="0" smtClean="0">
                <a:solidFill>
                  <a:srgbClr val="FF0000"/>
                </a:solidFill>
              </a:rPr>
              <a:t>JA</a:t>
            </a:r>
            <a:r>
              <a:rPr lang="sv-SE" dirty="0" smtClean="0"/>
              <a:t>/NEJ)</a:t>
            </a:r>
          </a:p>
          <a:p>
            <a:pPr marL="457200" lvl="0" indent="-457200">
              <a:buFont typeface="+mj-lt"/>
              <a:buAutoNum type="arabicPeriod"/>
            </a:pPr>
            <a:endParaRPr lang="sv-SE" dirty="0"/>
          </a:p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66486ABA-CFC8-45CE-B071-67BBEE03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8179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OPI workshop i </a:t>
            </a:r>
            <a:r>
              <a:rPr lang="sv-SE" dirty="0" smtClean="0"/>
              <a:t>Malmö fredag </a:t>
            </a:r>
            <a:r>
              <a:rPr lang="sv-SE" dirty="0"/>
              <a:t>8 juni, </a:t>
            </a:r>
            <a:r>
              <a:rPr lang="sv-SE" dirty="0" smtClean="0"/>
              <a:t>kl. </a:t>
            </a:r>
            <a:r>
              <a:rPr lang="sv-SE" dirty="0"/>
              <a:t>9.00-15.00 Plats: Studio, Nordenskiöldsgatan </a:t>
            </a:r>
            <a:r>
              <a:rPr lang="sv-SE" dirty="0" smtClean="0"/>
              <a:t>24, </a:t>
            </a:r>
            <a:r>
              <a:rPr lang="sv-SE" dirty="0"/>
              <a:t>Malmö</a:t>
            </a:r>
          </a:p>
          <a:p>
            <a:pPr lvl="1"/>
            <a:r>
              <a:rPr lang="sv-SE" dirty="0" smtClean="0"/>
              <a:t>Om de konkreta stegen i OPI - </a:t>
            </a:r>
            <a:r>
              <a:rPr lang="sv-SE" dirty="0"/>
              <a:t>v</a:t>
            </a:r>
            <a:r>
              <a:rPr lang="sv-SE" dirty="0" smtClean="0"/>
              <a:t>ad </a:t>
            </a:r>
            <a:r>
              <a:rPr lang="sv-SE" dirty="0"/>
              <a:t>händer om </a:t>
            </a:r>
            <a:r>
              <a:rPr lang="sv-SE" dirty="0" smtClean="0"/>
              <a:t>ni </a:t>
            </a:r>
            <a:r>
              <a:rPr lang="sv-SE" dirty="0"/>
              <a:t>gemensamt </a:t>
            </a:r>
            <a:r>
              <a:rPr lang="sv-SE" dirty="0" smtClean="0"/>
              <a:t>utforskar </a:t>
            </a:r>
            <a:r>
              <a:rPr lang="sv-SE" dirty="0"/>
              <a:t>nya tekniska lösningar eller </a:t>
            </a:r>
            <a:r>
              <a:rPr lang="sv-SE" dirty="0" smtClean="0"/>
              <a:t>förslag</a:t>
            </a:r>
            <a:r>
              <a:rPr lang="sv-SE" dirty="0"/>
              <a:t>?</a:t>
            </a:r>
            <a:endParaRPr lang="sv-SE" dirty="0" smtClean="0"/>
          </a:p>
          <a:p>
            <a:pPr lvl="1"/>
            <a:r>
              <a:rPr lang="sv-SE" dirty="0" smtClean="0"/>
              <a:t>Inbjudan finns på </a:t>
            </a:r>
            <a:r>
              <a:rPr lang="sv-SE" u="sng" dirty="0" smtClean="0">
                <a:hlinkClick r:id="rId3"/>
              </a:rPr>
              <a:t>www.hutskane.se</a:t>
            </a:r>
            <a:endParaRPr lang="sv-SE" u="sng" dirty="0" smtClean="0"/>
          </a:p>
          <a:p>
            <a:pPr lvl="1"/>
            <a:r>
              <a:rPr lang="da-DK" dirty="0"/>
              <a:t>Se </a:t>
            </a:r>
            <a:r>
              <a:rPr lang="da-DK" dirty="0" smtClean="0"/>
              <a:t>även mer på om avtalsmall och utvecklingsarbetet kring OPI -  </a:t>
            </a:r>
            <a:r>
              <a:rPr lang="en-US" altLang="en-US" sz="2000" dirty="0">
                <a:latin typeface="inherit"/>
                <a:hlinkClick r:id="rId4"/>
              </a:rPr>
              <a:t>www.gate21.dk/cleantech-tipp/</a:t>
            </a:r>
            <a:endParaRPr lang="en-US" altLang="en-US" sz="1400" dirty="0">
              <a:latin typeface="inherit"/>
            </a:endParaRPr>
          </a:p>
          <a:p>
            <a:pPr lvl="1"/>
            <a:endParaRPr lang="sv-SE" dirty="0"/>
          </a:p>
          <a:p>
            <a:pPr lvl="1"/>
            <a:endParaRPr lang="sv-SE" b="1" dirty="0"/>
          </a:p>
          <a:p>
            <a:pPr marL="267533" lvl="1" indent="0"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Utveckling framåt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9673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2033906" y="2538805"/>
            <a:ext cx="6624000" cy="2947596"/>
          </a:xfrm>
        </p:spPr>
        <p:txBody>
          <a:bodyPr/>
          <a:lstStyle/>
          <a:p>
            <a:pPr lvl="1"/>
            <a:r>
              <a:rPr lang="sv-SE" dirty="0" smtClean="0"/>
              <a:t>Notera att OPI inte är prövat i Sverige ännu…</a:t>
            </a:r>
          </a:p>
          <a:p>
            <a:pPr lvl="1"/>
            <a:endParaRPr lang="sv-SE" dirty="0"/>
          </a:p>
          <a:p>
            <a:pPr lvl="1"/>
            <a:r>
              <a:rPr lang="sv-SE" dirty="0" smtClean="0"/>
              <a:t>Frågor?</a:t>
            </a:r>
          </a:p>
          <a:p>
            <a:pPr lvl="1"/>
            <a:endParaRPr lang="sv-SE" dirty="0"/>
          </a:p>
          <a:p>
            <a:pPr lvl="1"/>
            <a:r>
              <a:rPr lang="sv-SE" dirty="0" smtClean="0"/>
              <a:t>Tack för att ni lyssnade på mig</a:t>
            </a:r>
            <a:endParaRPr lang="sv-SE" dirty="0"/>
          </a:p>
          <a:p>
            <a:pPr lvl="1"/>
            <a:endParaRPr lang="sv-SE" b="1" dirty="0"/>
          </a:p>
          <a:p>
            <a:pPr marL="267533" lvl="1" indent="0"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034700" y="1032734"/>
            <a:ext cx="6624000" cy="1043492"/>
          </a:xfrm>
        </p:spPr>
        <p:txBody>
          <a:bodyPr/>
          <a:lstStyle/>
          <a:p>
            <a:r>
              <a:rPr lang="sv-SE" dirty="0" smtClean="0"/>
              <a:t>Vad händer nu…?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6358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6" b="9436"/>
          <a:stretch>
            <a:fillRect/>
          </a:stretch>
        </p:blipFill>
        <p:spPr>
          <a:xfrm>
            <a:off x="4442859" y="1339892"/>
            <a:ext cx="1436688" cy="1436687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9"/>
          </p:nvPr>
        </p:nvSpPr>
        <p:spPr>
          <a:xfrm>
            <a:off x="3885647" y="3238499"/>
            <a:ext cx="2489200" cy="154759"/>
          </a:xfrm>
        </p:spPr>
        <p:txBody>
          <a:bodyPr/>
          <a:lstStyle/>
          <a:p>
            <a:r>
              <a:rPr lang="sv-SE" dirty="0"/>
              <a:t>Catharina Piper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20"/>
          </p:nvPr>
        </p:nvSpPr>
        <p:spPr>
          <a:xfrm>
            <a:off x="3209371" y="3383734"/>
            <a:ext cx="3829603" cy="415154"/>
          </a:xfrm>
        </p:spPr>
        <p:txBody>
          <a:bodyPr/>
          <a:lstStyle/>
          <a:p>
            <a:r>
              <a:rPr lang="sv-SE" dirty="0"/>
              <a:t>Catharina.piper@lindahl.se</a:t>
            </a:r>
            <a:br>
              <a:rPr lang="sv-SE" dirty="0"/>
            </a:br>
            <a:r>
              <a:rPr lang="sv-SE" dirty="0"/>
              <a:t>0733-77 50 99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502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2033906" y="1904104"/>
            <a:ext cx="6794784" cy="4839596"/>
          </a:xfrm>
        </p:spPr>
        <p:txBody>
          <a:bodyPr/>
          <a:lstStyle/>
          <a:p>
            <a:r>
              <a:rPr lang="sv-SE" dirty="0"/>
              <a:t>OPI är </a:t>
            </a:r>
            <a:r>
              <a:rPr lang="sv-SE" dirty="0" smtClean="0"/>
              <a:t>ett </a:t>
            </a:r>
            <a:r>
              <a:rPr lang="sv-SE" dirty="0"/>
              <a:t>offentlig privat </a:t>
            </a:r>
            <a:r>
              <a:rPr lang="sv-SE" dirty="0" smtClean="0"/>
              <a:t>innovationssamarbete, </a:t>
            </a:r>
            <a:r>
              <a:rPr lang="sv-SE" dirty="0"/>
              <a:t>en samarbetsform där de offentliga och de </a:t>
            </a:r>
            <a:r>
              <a:rPr lang="sv-SE" dirty="0" smtClean="0"/>
              <a:t>privata parterna </a:t>
            </a:r>
            <a:r>
              <a:rPr lang="sv-SE" dirty="0"/>
              <a:t>utvecklar innovativa lösningar</a:t>
            </a:r>
            <a:r>
              <a:rPr lang="sv-SE" dirty="0" smtClean="0"/>
              <a:t>.</a:t>
            </a:r>
          </a:p>
          <a:p>
            <a:pPr lvl="1"/>
            <a:r>
              <a:rPr lang="sv-SE" dirty="0"/>
              <a:t>En processmetod när det saknas en på förhand given lösning, tjänst eller produkt.</a:t>
            </a:r>
          </a:p>
          <a:p>
            <a:r>
              <a:rPr lang="sv-SE" dirty="0"/>
              <a:t>Icke förpliktade avtal</a:t>
            </a:r>
          </a:p>
          <a:p>
            <a:r>
              <a:rPr lang="sv-SE" dirty="0"/>
              <a:t>En form av PCP – prekommersiell </a:t>
            </a:r>
            <a:r>
              <a:rPr lang="sv-SE" dirty="0" smtClean="0"/>
              <a:t>upphandling (enklare)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dirty="0" smtClean="0"/>
              <a:t>Forsknings- </a:t>
            </a:r>
            <a:r>
              <a:rPr lang="sv-SE" dirty="0"/>
              <a:t>och utvecklingsavtal</a:t>
            </a:r>
          </a:p>
          <a:p>
            <a:r>
              <a:rPr lang="sv-SE" dirty="0"/>
              <a:t>Ett OPI projekt gällande forskning och utveckling omfattas inte av upphandling om</a:t>
            </a:r>
          </a:p>
          <a:p>
            <a:pPr lvl="1"/>
            <a:r>
              <a:rPr lang="sv-SE" dirty="0"/>
              <a:t>Projektresultatet tillfaller inte </a:t>
            </a:r>
            <a:r>
              <a:rPr lang="sv-SE" dirty="0" smtClean="0"/>
              <a:t>den upphandlande </a:t>
            </a:r>
            <a:r>
              <a:rPr lang="sv-SE" dirty="0"/>
              <a:t>myndigheten</a:t>
            </a:r>
          </a:p>
          <a:p>
            <a:pPr lvl="1"/>
            <a:r>
              <a:rPr lang="sv-SE" dirty="0"/>
              <a:t>Tjänsten betalas inte fullt ut </a:t>
            </a:r>
            <a:r>
              <a:rPr lang="sv-SE" dirty="0" smtClean="0"/>
              <a:t>av </a:t>
            </a:r>
            <a:r>
              <a:rPr lang="sv-SE" dirty="0"/>
              <a:t>den upphandlande myndigheten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034700" y="613187"/>
            <a:ext cx="6624000" cy="1280159"/>
          </a:xfrm>
        </p:spPr>
        <p:txBody>
          <a:bodyPr/>
          <a:lstStyle/>
          <a:p>
            <a:r>
              <a:rPr lang="sv-SE" dirty="0"/>
              <a:t>Vad är OPI i korthet II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3335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2033906" y="2517290"/>
            <a:ext cx="6624000" cy="2969112"/>
          </a:xfrm>
        </p:spPr>
        <p:txBody>
          <a:bodyPr/>
          <a:lstStyle/>
          <a:p>
            <a:r>
              <a:rPr lang="sv-SE" dirty="0"/>
              <a:t>Två parter, en offentlig och privat som arbetar mot gemensamt definierade utvecklingsmål utifrån ett explorativt angreppssätt</a:t>
            </a:r>
          </a:p>
          <a:p>
            <a:r>
              <a:rPr lang="sv-SE" dirty="0"/>
              <a:t>Utvecklingsfas innan upphandlingen i syfte att skapa ramar och förutsättningar för innovation.</a:t>
            </a:r>
          </a:p>
          <a:p>
            <a:r>
              <a:rPr lang="sv-SE" dirty="0"/>
              <a:t>Jämlika aktörer</a:t>
            </a:r>
          </a:p>
          <a:p>
            <a:r>
              <a:rPr lang="sv-SE" dirty="0"/>
              <a:t>Avsikten är att genomföra samarbetet utan att någon av parterna utestängs från fortsatt anbudsförfarande</a:t>
            </a:r>
          </a:p>
          <a:p>
            <a:r>
              <a:rPr lang="sv-SE" dirty="0"/>
              <a:t>Skillnaden förkommersiell upphandling?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034700" y="1183342"/>
            <a:ext cx="6624000" cy="1215614"/>
          </a:xfrm>
        </p:spPr>
        <p:txBody>
          <a:bodyPr/>
          <a:lstStyle/>
          <a:p>
            <a:r>
              <a:rPr lang="sv-SE" dirty="0"/>
              <a:t>Vad är OPI i korthet III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768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2033906" y="2809875"/>
            <a:ext cx="6624000" cy="3800475"/>
          </a:xfrm>
        </p:spPr>
        <p:txBody>
          <a:bodyPr/>
          <a:lstStyle/>
          <a:p>
            <a:r>
              <a:rPr lang="sv-SE" dirty="0"/>
              <a:t>OPI ger upphandlande myndigheter möjlighet att skapa innovativa lösningar i samarbete med privata aktörer – utan upphandling (men inom ramen för det EU-rättsliga ramverket)</a:t>
            </a:r>
          </a:p>
          <a:p>
            <a:r>
              <a:rPr lang="sv-SE" dirty="0"/>
              <a:t>För att skapa möjlighet till innovation</a:t>
            </a:r>
          </a:p>
          <a:p>
            <a:r>
              <a:rPr lang="sv-SE" dirty="0" smtClean="0"/>
              <a:t>Eftersöka </a:t>
            </a:r>
            <a:r>
              <a:rPr lang="sv-SE" dirty="0"/>
              <a:t>att förbättra prestanda inom ett visst område</a:t>
            </a:r>
          </a:p>
          <a:p>
            <a:r>
              <a:rPr lang="sv-SE" dirty="0" smtClean="0"/>
              <a:t>När marknaden inte har någon </a:t>
            </a:r>
            <a:r>
              <a:rPr lang="sv-SE" dirty="0"/>
              <a:t>tillfredsställande produkt/lösning </a:t>
            </a:r>
          </a:p>
          <a:p>
            <a:r>
              <a:rPr lang="sv-SE" dirty="0"/>
              <a:t>OPI-modellen ska säkra samarbetets ramar, hantera ägandeskapet, finansiella skyldigheter och skydda leverantören från diskvalificering i kommande upphandling.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OPI I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048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2033906" y="3448600"/>
            <a:ext cx="6624000" cy="26474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Kan användas…</a:t>
            </a:r>
          </a:p>
          <a:p>
            <a:r>
              <a:rPr lang="sv-SE" dirty="0"/>
              <a:t>I ett tidigt stadium </a:t>
            </a:r>
            <a:r>
              <a:rPr lang="sv-SE" dirty="0" smtClean="0"/>
              <a:t>(osäkerhet kring vilka </a:t>
            </a:r>
            <a:r>
              <a:rPr lang="sv-SE" dirty="0"/>
              <a:t>krav som behövs ställas)</a:t>
            </a:r>
          </a:p>
          <a:p>
            <a:r>
              <a:rPr lang="sv-SE" dirty="0"/>
              <a:t>När behovet av innovation är okänt</a:t>
            </a:r>
          </a:p>
          <a:p>
            <a:r>
              <a:rPr lang="sv-SE" dirty="0"/>
              <a:t>Minska osäkerheten – scanna olika lösningar innan en ev. upphandling</a:t>
            </a:r>
          </a:p>
          <a:p>
            <a:r>
              <a:rPr lang="sv-SE" dirty="0"/>
              <a:t>Win-win för </a:t>
            </a:r>
            <a:r>
              <a:rPr lang="sv-SE" dirty="0" smtClean="0"/>
              <a:t>alla?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OPI II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746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Rättigheter fördelas mellan parterna</a:t>
            </a:r>
          </a:p>
          <a:p>
            <a:r>
              <a:rPr lang="sv-SE" dirty="0"/>
              <a:t>OPI kan innebära att privata parter mottager </a:t>
            </a:r>
            <a:r>
              <a:rPr lang="sv-SE" dirty="0" smtClean="0"/>
              <a:t>statsstöd</a:t>
            </a:r>
            <a:r>
              <a:rPr lang="sv-SE" dirty="0"/>
              <a:t>.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OPI – jäv och </a:t>
            </a:r>
            <a:r>
              <a:rPr lang="sv-SE" dirty="0" smtClean="0"/>
              <a:t>statsstöd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14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2033906" y="3448600"/>
            <a:ext cx="6624000" cy="2961725"/>
          </a:xfrm>
        </p:spPr>
        <p:txBody>
          <a:bodyPr/>
          <a:lstStyle/>
          <a:p>
            <a:r>
              <a:rPr lang="sv-SE" dirty="0"/>
              <a:t>Marknadsdialog (RFI) – informell dialog med leverantörer</a:t>
            </a:r>
          </a:p>
          <a:p>
            <a:r>
              <a:rPr lang="sv-SE" dirty="0" smtClean="0"/>
              <a:t>OPI </a:t>
            </a:r>
            <a:r>
              <a:rPr lang="sv-SE" dirty="0"/>
              <a:t>– </a:t>
            </a:r>
            <a:r>
              <a:rPr lang="sv-SE" dirty="0" smtClean="0"/>
              <a:t>ett icke </a:t>
            </a:r>
            <a:r>
              <a:rPr lang="sv-SE" dirty="0"/>
              <a:t>ömsesidigt förpliktande avtal, 1 kap. 15 § LOU </a:t>
            </a:r>
            <a:endParaRPr lang="sv-SE" dirty="0" smtClean="0"/>
          </a:p>
          <a:p>
            <a:r>
              <a:rPr lang="sv-SE" dirty="0" smtClean="0"/>
              <a:t>OPI </a:t>
            </a:r>
            <a:r>
              <a:rPr lang="sv-SE" dirty="0"/>
              <a:t>– forsknings- och utvecklingsavtal, 1 kap. 5 § LOU vilket </a:t>
            </a:r>
            <a:r>
              <a:rPr lang="sv-SE" dirty="0" smtClean="0"/>
              <a:t>lagrum</a:t>
            </a:r>
            <a:endParaRPr lang="sv-SE" dirty="0"/>
          </a:p>
          <a:p>
            <a:r>
              <a:rPr lang="sv-SE" dirty="0" smtClean="0"/>
              <a:t>Om PCP </a:t>
            </a:r>
            <a:r>
              <a:rPr lang="sv-SE" dirty="0"/>
              <a:t>– förkommersiell upphandling, KOM (2007) 799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begrepp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302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57BF4D71-222C-41B6-8A26-E7BABFD7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Vilka tjänster omfattas av bestämmelsen i LOU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A8039417-5F7C-4B28-AA7E-DA37308AA4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924" y="1619250"/>
            <a:ext cx="9350375" cy="5286375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0" dirty="0"/>
              <a:t>73000000-2 FoU-tjänster samt tillhörande konsulttjänster</a:t>
            </a:r>
          </a:p>
          <a:p>
            <a:pPr marL="0" indent="0">
              <a:buNone/>
            </a:pPr>
            <a:r>
              <a:rPr lang="sv-SE" b="0" dirty="0"/>
              <a:t>73100000-3 Forskning och experimentell utveckling</a:t>
            </a:r>
          </a:p>
          <a:p>
            <a:pPr marL="0" indent="0">
              <a:buNone/>
            </a:pPr>
            <a:r>
              <a:rPr lang="sv-SE" b="0" dirty="0"/>
              <a:t>73110000-6 Forskning</a:t>
            </a:r>
          </a:p>
          <a:p>
            <a:pPr marL="0" indent="0">
              <a:buNone/>
            </a:pPr>
            <a:r>
              <a:rPr lang="sv-SE" b="0" dirty="0"/>
              <a:t>73111000-3 Forskningslaboratorietjänster</a:t>
            </a:r>
          </a:p>
          <a:p>
            <a:pPr marL="0" indent="0">
              <a:buNone/>
            </a:pPr>
            <a:r>
              <a:rPr lang="sv-SE" b="0" dirty="0"/>
              <a:t>73112000-0 Marin forskning</a:t>
            </a:r>
          </a:p>
          <a:p>
            <a:pPr marL="0" indent="0">
              <a:buNone/>
            </a:pPr>
            <a:r>
              <a:rPr lang="sv-SE" b="0" dirty="0"/>
              <a:t>73120000-9 Experimentell utveckling</a:t>
            </a:r>
          </a:p>
          <a:p>
            <a:pPr marL="0" indent="0">
              <a:buNone/>
            </a:pPr>
            <a:r>
              <a:rPr lang="sv-SE" b="0" dirty="0"/>
              <a:t>73300000-5 Planering och genomförande av forskning och utveckling</a:t>
            </a:r>
          </a:p>
          <a:p>
            <a:pPr marL="0" indent="0">
              <a:buNone/>
            </a:pPr>
            <a:r>
              <a:rPr lang="sv-SE" b="0" dirty="0"/>
              <a:t>73420000-2 Förberedande genomförbarhetsstudie och teknik demonstration</a:t>
            </a:r>
          </a:p>
          <a:p>
            <a:pPr marL="0" indent="0">
              <a:buNone/>
            </a:pPr>
            <a:r>
              <a:rPr lang="sv-SE" b="0" dirty="0"/>
              <a:t>73430000-5 Test och utvärdering</a:t>
            </a:r>
          </a:p>
          <a:p>
            <a:pPr marL="0" indent="0">
              <a:buNone/>
            </a:pPr>
            <a:endParaRPr lang="sv-SE" b="0" dirty="0"/>
          </a:p>
          <a:p>
            <a:pPr marL="0" indent="0">
              <a:buNone/>
            </a:pPr>
            <a:r>
              <a:rPr lang="sv-SE" sz="1400" b="0" i="1" dirty="0"/>
              <a:t>Marknadsundersökningstjänster samt vissa databehandlingstjänster och därmed sammanhängande tjänster omfattas inte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66486ABA-CFC8-45CE-B071-67BBEE03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2926686"/>
      </p:ext>
    </p:extLst>
  </p:cSld>
  <p:clrMapOvr>
    <a:masterClrMapping/>
  </p:clrMapOvr>
</p:sld>
</file>

<file path=ppt/theme/theme1.xml><?xml version="1.0" encoding="utf-8"?>
<a:theme xmlns:a="http://schemas.openxmlformats.org/drawingml/2006/main" name="Lindahl Visningssidor">
  <a:themeElements>
    <a:clrScheme name="Lindahl_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ADB0"/>
      </a:accent1>
      <a:accent2>
        <a:srgbClr val="6F6F6F"/>
      </a:accent2>
      <a:accent3>
        <a:srgbClr val="DADADA"/>
      </a:accent3>
      <a:accent4>
        <a:srgbClr val="CD1316"/>
      </a:accent4>
      <a:accent5>
        <a:srgbClr val="000000"/>
      </a:accent5>
      <a:accent6>
        <a:srgbClr val="ABD2D8"/>
      </a:accent6>
      <a:hlink>
        <a:srgbClr val="0563C1"/>
      </a:hlink>
      <a:folHlink>
        <a:srgbClr val="954F72"/>
      </a:folHlink>
    </a:clrScheme>
    <a:fontScheme name="Lindahl_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accent4"/>
          </a:solidFill>
        </a:ln>
      </a:spPr>
      <a:bodyPr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Lindahl SV.potx" id="{D61DBF78-7922-4477-A553-1C0F8209D94D}" vid="{2847206F-767C-4E82-A25A-A93D3AE1DAA0}"/>
    </a:ext>
  </a:extLst>
</a:theme>
</file>

<file path=ppt/theme/theme2.xml><?xml version="1.0" encoding="utf-8"?>
<a:theme xmlns:a="http://schemas.openxmlformats.org/drawingml/2006/main" name="Lindahl Handout-sidor (ej skärmvisning)">
  <a:themeElements>
    <a:clrScheme name="Lindahl_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ADB0"/>
      </a:accent1>
      <a:accent2>
        <a:srgbClr val="6F6F6F"/>
      </a:accent2>
      <a:accent3>
        <a:srgbClr val="DADADA"/>
      </a:accent3>
      <a:accent4>
        <a:srgbClr val="CD1316"/>
      </a:accent4>
      <a:accent5>
        <a:srgbClr val="000000"/>
      </a:accent5>
      <a:accent6>
        <a:srgbClr val="ABD2D8"/>
      </a:accent6>
      <a:hlink>
        <a:srgbClr val="0563C1"/>
      </a:hlink>
      <a:folHlink>
        <a:srgbClr val="954F72"/>
      </a:folHlink>
    </a:clrScheme>
    <a:fontScheme name="Lindahl_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indahl SV.potx" id="{D61DBF78-7922-4477-A553-1C0F8209D94D}" vid="{58EB6D65-D33E-412E-9209-A303A6B929BB}"/>
    </a:ext>
  </a:extLst>
</a:theme>
</file>

<file path=ppt/theme/theme3.xml><?xml version="1.0" encoding="utf-8"?>
<a:theme xmlns:a="http://schemas.openxmlformats.org/drawingml/2006/main" name="Gate 21 PP skabelon hvid baggrund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Lindahl Visningssidor">
  <a:themeElements>
    <a:clrScheme name="Lindahl_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ADB0"/>
      </a:accent1>
      <a:accent2>
        <a:srgbClr val="6F6F6F"/>
      </a:accent2>
      <a:accent3>
        <a:srgbClr val="DADADA"/>
      </a:accent3>
      <a:accent4>
        <a:srgbClr val="CD1316"/>
      </a:accent4>
      <a:accent5>
        <a:srgbClr val="000000"/>
      </a:accent5>
      <a:accent6>
        <a:srgbClr val="ABD2D8"/>
      </a:accent6>
      <a:hlink>
        <a:srgbClr val="0563C1"/>
      </a:hlink>
      <a:folHlink>
        <a:srgbClr val="954F72"/>
      </a:folHlink>
    </a:clrScheme>
    <a:fontScheme name="Lindahl_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accent4"/>
          </a:solidFill>
        </a:ln>
      </a:spPr>
      <a:bodyPr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Lindahl SV.potx" id="{D61DBF78-7922-4477-A553-1C0F8209D94D}" vid="{2847206F-767C-4E82-A25A-A93D3AE1DAA0}"/>
    </a:ext>
  </a:extLst>
</a:theme>
</file>

<file path=ppt/theme/theme5.xml><?xml version="1.0" encoding="utf-8"?>
<a:theme xmlns:a="http://schemas.openxmlformats.org/drawingml/2006/main" name="Office-tema">
  <a:themeElements>
    <a:clrScheme name="Lindahl_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1316"/>
      </a:accent1>
      <a:accent2>
        <a:srgbClr val="D57A1C"/>
      </a:accent2>
      <a:accent3>
        <a:srgbClr val="704A93"/>
      </a:accent3>
      <a:accent4>
        <a:srgbClr val="DADADA"/>
      </a:accent4>
      <a:accent5>
        <a:srgbClr val="6FADB0"/>
      </a:accent5>
      <a:accent6>
        <a:srgbClr val="DAB876"/>
      </a:accent6>
      <a:hlink>
        <a:srgbClr val="0563C1"/>
      </a:hlink>
      <a:folHlink>
        <a:srgbClr val="954F72"/>
      </a:folHlink>
    </a:clrScheme>
    <a:fontScheme name="Lindahl_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Lindahl_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1316"/>
      </a:accent1>
      <a:accent2>
        <a:srgbClr val="D57A1C"/>
      </a:accent2>
      <a:accent3>
        <a:srgbClr val="704A93"/>
      </a:accent3>
      <a:accent4>
        <a:srgbClr val="DADADA"/>
      </a:accent4>
      <a:accent5>
        <a:srgbClr val="6FADB0"/>
      </a:accent5>
      <a:accent6>
        <a:srgbClr val="DAB876"/>
      </a:accent6>
      <a:hlink>
        <a:srgbClr val="0563C1"/>
      </a:hlink>
      <a:folHlink>
        <a:srgbClr val="954F72"/>
      </a:folHlink>
    </a:clrScheme>
    <a:fontScheme name="Lindahl_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1172</Words>
  <Application>Microsoft Office PowerPoint</Application>
  <PresentationFormat>Anpassad</PresentationFormat>
  <Paragraphs>209</Paragraphs>
  <Slides>24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Bildrubriker</vt:lpstr>
      </vt:variant>
      <vt:variant>
        <vt:i4>24</vt:i4>
      </vt:variant>
    </vt:vector>
  </HeadingPairs>
  <TitlesOfParts>
    <vt:vector size="28" baseType="lpstr">
      <vt:lpstr>Lindahl Visningssidor</vt:lpstr>
      <vt:lpstr>Lindahl Handout-sidor (ej skärmvisning)</vt:lpstr>
      <vt:lpstr>Gate 21 PP skabelon hvid baggrund</vt:lpstr>
      <vt:lpstr>1_Lindahl Visningssidor</vt:lpstr>
      <vt:lpstr>OPI -Innovativa lösningar på framtidens utmaningar </vt:lpstr>
      <vt:lpstr>Vad är OPI i korthet I</vt:lpstr>
      <vt:lpstr>Vad är OPI i korthet II</vt:lpstr>
      <vt:lpstr>Vad är OPI i korthet III</vt:lpstr>
      <vt:lpstr>Varför OPI I</vt:lpstr>
      <vt:lpstr>Varför OPI II</vt:lpstr>
      <vt:lpstr>OPI – jäv och statsstöd</vt:lpstr>
      <vt:lpstr>Olika begrepp</vt:lpstr>
      <vt:lpstr>Vilka tjänster omfattas av bestämmelsen i LOU</vt:lpstr>
      <vt:lpstr>Vad är forskning och utveckling?</vt:lpstr>
      <vt:lpstr>FOU nivåer</vt:lpstr>
      <vt:lpstr>Forskning och utvecklingsundantaget i LOU</vt:lpstr>
      <vt:lpstr>Hur går man till väga?</vt:lpstr>
      <vt:lpstr>OPI - utvecklingsmål</vt:lpstr>
      <vt:lpstr>OPI processen</vt:lpstr>
      <vt:lpstr>OPI – STEG FÖR STEG</vt:lpstr>
      <vt:lpstr>Inom vilka områden kan man använda OPI?</vt:lpstr>
      <vt:lpstr>Fördelar med OPI-avtal</vt:lpstr>
      <vt:lpstr>Exempel på avslutat OPI</vt:lpstr>
      <vt:lpstr>PowerPoint-presentation</vt:lpstr>
      <vt:lpstr>Fem frågor som kan ställas för att ge vägledning &amp; stöd om OPI kan vara aktuellt</vt:lpstr>
      <vt:lpstr>Utveckling framåt</vt:lpstr>
      <vt:lpstr>Vad händer nu…?</vt:lpstr>
      <vt:lpstr>PowerPoint-presentation</vt:lpstr>
    </vt:vector>
  </TitlesOfParts>
  <Manager/>
  <Company/>
  <LinksUpToDate>false</LinksUpToDate>
  <SharedDoc>false</SharedDoc>
  <HyperlinkBase> 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 </dc:description>
  <cp:lastModifiedBy/>
  <cp:revision>232</cp:revision>
  <cp:lastPrinted>2018-04-16T11:18:43Z</cp:lastPrinted>
  <dcterms:created xsi:type="dcterms:W3CDTF">2016-02-22T07:51:19Z</dcterms:created>
  <dcterms:modified xsi:type="dcterms:W3CDTF">2018-04-16T13:02:10Z</dcterms:modified>
  <cp:category> </cp:category>
</cp:coreProperties>
</file>