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96" r:id="rId5"/>
    <p:sldMasterId id="2147483660" r:id="rId6"/>
    <p:sldMasterId id="2147483689" r:id="rId7"/>
    <p:sldMasterId id="2147483716" r:id="rId8"/>
  </p:sldMasterIdLst>
  <p:notesMasterIdLst>
    <p:notesMasterId r:id="rId31"/>
  </p:notesMasterIdLst>
  <p:handoutMasterIdLst>
    <p:handoutMasterId r:id="rId32"/>
  </p:handoutMasterIdLst>
  <p:sldIdLst>
    <p:sldId id="300" r:id="rId9"/>
    <p:sldId id="313" r:id="rId10"/>
    <p:sldId id="314" r:id="rId11"/>
    <p:sldId id="315" r:id="rId12"/>
    <p:sldId id="316" r:id="rId13"/>
    <p:sldId id="310" r:id="rId14"/>
    <p:sldId id="309" r:id="rId15"/>
    <p:sldId id="307" r:id="rId16"/>
    <p:sldId id="308" r:id="rId17"/>
    <p:sldId id="275" r:id="rId18"/>
    <p:sldId id="280" r:id="rId19"/>
    <p:sldId id="317" r:id="rId20"/>
    <p:sldId id="318" r:id="rId21"/>
    <p:sldId id="319" r:id="rId22"/>
    <p:sldId id="320" r:id="rId23"/>
    <p:sldId id="321" r:id="rId24"/>
    <p:sldId id="312" r:id="rId25"/>
    <p:sldId id="323" r:id="rId26"/>
    <p:sldId id="324" r:id="rId27"/>
    <p:sldId id="325" r:id="rId28"/>
    <p:sldId id="295" r:id="rId29"/>
    <p:sldId id="322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00F"/>
    <a:srgbClr val="FFFFCC"/>
    <a:srgbClr val="0F81D3"/>
    <a:srgbClr val="65AE1E"/>
    <a:srgbClr val="93006D"/>
    <a:srgbClr val="CE000E"/>
    <a:srgbClr val="407015"/>
    <a:srgbClr val="90C044"/>
    <a:srgbClr val="199A29"/>
    <a:srgbClr val="A1C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46" autoAdjust="0"/>
  </p:normalViewPr>
  <p:slideViewPr>
    <p:cSldViewPr snapToGrid="0" snapToObjects="1">
      <p:cViewPr varScale="1">
        <p:scale>
          <a:sx n="81" d="100"/>
          <a:sy n="81" d="100"/>
        </p:scale>
        <p:origin x="88" y="68"/>
      </p:cViewPr>
      <p:guideLst>
        <p:guide orient="horz" pos="400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3C35-B655-4547-AF59-5F355C33686F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E6AB503-65DB-4EC4-B02F-CCBE3DB9A40C}">
      <dgm:prSet phldrT="[Text]"/>
      <dgm:spPr>
        <a:solidFill>
          <a:srgbClr val="407015"/>
        </a:solidFill>
      </dgm:spPr>
      <dgm:t>
        <a:bodyPr/>
        <a:lstStyle/>
        <a:p>
          <a:r>
            <a:rPr lang="sv-SE" dirty="0"/>
            <a:t>240 000 fakturor</a:t>
          </a:r>
        </a:p>
      </dgm:t>
    </dgm:pt>
    <dgm:pt modelId="{1EF66A14-DE06-41F3-B6A8-4E5699772BD8}" type="parTrans" cxnId="{E122F646-7289-4659-9D80-6E7174247B00}">
      <dgm:prSet/>
      <dgm:spPr/>
      <dgm:t>
        <a:bodyPr/>
        <a:lstStyle/>
        <a:p>
          <a:endParaRPr lang="sv-SE"/>
        </a:p>
      </dgm:t>
    </dgm:pt>
    <dgm:pt modelId="{F3136404-EF2C-4E69-BF27-E3A7788B021C}" type="sibTrans" cxnId="{E122F646-7289-4659-9D80-6E7174247B00}">
      <dgm:prSet/>
      <dgm:spPr/>
      <dgm:t>
        <a:bodyPr/>
        <a:lstStyle/>
        <a:p>
          <a:endParaRPr lang="sv-SE"/>
        </a:p>
      </dgm:t>
    </dgm:pt>
    <dgm:pt modelId="{5BCD7BC0-2C95-4859-B7FE-2F43EC01E8EF}">
      <dgm:prSet phldrT="[Text]"/>
      <dgm:spPr>
        <a:solidFill>
          <a:srgbClr val="407015"/>
        </a:solidFill>
      </dgm:spPr>
      <dgm:t>
        <a:bodyPr/>
        <a:lstStyle/>
        <a:p>
          <a:r>
            <a:rPr lang="sv-SE" dirty="0"/>
            <a:t>120 000 beställningar</a:t>
          </a:r>
        </a:p>
      </dgm:t>
    </dgm:pt>
    <dgm:pt modelId="{CB67719B-5235-45A1-BAA5-0D31C2CD6E3F}" type="parTrans" cxnId="{D89D5553-3122-4AA4-8051-A502F757E48C}">
      <dgm:prSet/>
      <dgm:spPr/>
      <dgm:t>
        <a:bodyPr/>
        <a:lstStyle/>
        <a:p>
          <a:endParaRPr lang="sv-SE"/>
        </a:p>
      </dgm:t>
    </dgm:pt>
    <dgm:pt modelId="{BA115254-060F-4A08-A32E-52F1DF929336}" type="sibTrans" cxnId="{D89D5553-3122-4AA4-8051-A502F757E48C}">
      <dgm:prSet/>
      <dgm:spPr/>
      <dgm:t>
        <a:bodyPr/>
        <a:lstStyle/>
        <a:p>
          <a:endParaRPr lang="sv-SE"/>
        </a:p>
      </dgm:t>
    </dgm:pt>
    <dgm:pt modelId="{D8C8BA4F-67A0-4E39-B577-AD1392633F22}">
      <dgm:prSet phldrT="[Text]"/>
      <dgm:spPr>
        <a:solidFill>
          <a:srgbClr val="407015"/>
        </a:solidFill>
      </dgm:spPr>
      <dgm:t>
        <a:bodyPr/>
        <a:lstStyle/>
        <a:p>
          <a:r>
            <a:rPr lang="sv-SE" dirty="0"/>
            <a:t>1350 beställare</a:t>
          </a:r>
        </a:p>
      </dgm:t>
    </dgm:pt>
    <dgm:pt modelId="{CFBFAA5F-4F83-464A-A987-364E29348CA6}" type="parTrans" cxnId="{1883AEB7-1D17-4564-9C9E-A99EBCBEB304}">
      <dgm:prSet/>
      <dgm:spPr/>
      <dgm:t>
        <a:bodyPr/>
        <a:lstStyle/>
        <a:p>
          <a:endParaRPr lang="sv-SE"/>
        </a:p>
      </dgm:t>
    </dgm:pt>
    <dgm:pt modelId="{315B6F1B-EC6E-4585-96CE-1A44B7334100}" type="sibTrans" cxnId="{1883AEB7-1D17-4564-9C9E-A99EBCBEB304}">
      <dgm:prSet/>
      <dgm:spPr/>
      <dgm:t>
        <a:bodyPr/>
        <a:lstStyle/>
        <a:p>
          <a:endParaRPr lang="sv-SE"/>
        </a:p>
      </dgm:t>
    </dgm:pt>
    <dgm:pt modelId="{34B3F94E-5EE4-4716-8F50-A4A6FE2FA4BC}">
      <dgm:prSet/>
      <dgm:spPr>
        <a:solidFill>
          <a:srgbClr val="407015"/>
        </a:solidFill>
      </dgm:spPr>
      <dgm:t>
        <a:bodyPr/>
        <a:lstStyle/>
        <a:p>
          <a:r>
            <a:rPr lang="sv-SE" dirty="0"/>
            <a:t>450 arbetsplatser</a:t>
          </a:r>
        </a:p>
      </dgm:t>
    </dgm:pt>
    <dgm:pt modelId="{84538E70-631D-4BC3-9E30-FDD479B07D35}" type="parTrans" cxnId="{D047FB3C-B480-4B5E-A057-DF442DCF9CCE}">
      <dgm:prSet/>
      <dgm:spPr/>
      <dgm:t>
        <a:bodyPr/>
        <a:lstStyle/>
        <a:p>
          <a:endParaRPr lang="sv-SE"/>
        </a:p>
      </dgm:t>
    </dgm:pt>
    <dgm:pt modelId="{E95E59C3-FE0E-4336-A809-750B87C33AEE}" type="sibTrans" cxnId="{D047FB3C-B480-4B5E-A057-DF442DCF9CCE}">
      <dgm:prSet/>
      <dgm:spPr/>
      <dgm:t>
        <a:bodyPr/>
        <a:lstStyle/>
        <a:p>
          <a:endParaRPr lang="sv-SE"/>
        </a:p>
      </dgm:t>
    </dgm:pt>
    <dgm:pt modelId="{5EB3C495-9F83-4258-9DD7-0F7F4B8C9353}">
      <dgm:prSet/>
      <dgm:spPr>
        <a:solidFill>
          <a:srgbClr val="407015"/>
        </a:solidFill>
      </dgm:spPr>
      <dgm:t>
        <a:bodyPr/>
        <a:lstStyle/>
        <a:p>
          <a:r>
            <a:rPr lang="sv-SE" dirty="0"/>
            <a:t>3,7 miljarder i inköp</a:t>
          </a:r>
        </a:p>
      </dgm:t>
    </dgm:pt>
    <dgm:pt modelId="{20498BCF-1CAA-40B1-BECA-BCB76A76D224}" type="parTrans" cxnId="{758637B3-47BC-4664-A5D6-7DE535732EF3}">
      <dgm:prSet/>
      <dgm:spPr/>
      <dgm:t>
        <a:bodyPr/>
        <a:lstStyle/>
        <a:p>
          <a:endParaRPr lang="sv-SE"/>
        </a:p>
      </dgm:t>
    </dgm:pt>
    <dgm:pt modelId="{1A756252-A529-41D6-A8E9-8A711FA22FB5}" type="sibTrans" cxnId="{758637B3-47BC-4664-A5D6-7DE535732EF3}">
      <dgm:prSet/>
      <dgm:spPr/>
      <dgm:t>
        <a:bodyPr/>
        <a:lstStyle/>
        <a:p>
          <a:endParaRPr lang="sv-SE"/>
        </a:p>
      </dgm:t>
    </dgm:pt>
    <dgm:pt modelId="{BB4734C3-1F78-47DC-90B6-BB891609D4EB}">
      <dgm:prSet/>
      <dgm:spPr>
        <a:solidFill>
          <a:srgbClr val="407015"/>
        </a:solidFill>
      </dgm:spPr>
      <dgm:t>
        <a:bodyPr/>
        <a:lstStyle/>
        <a:p>
          <a:r>
            <a:rPr lang="sv-SE"/>
            <a:t>9000 </a:t>
          </a:r>
          <a:r>
            <a:rPr lang="sv-SE" dirty="0"/>
            <a:t>anställda</a:t>
          </a:r>
        </a:p>
      </dgm:t>
    </dgm:pt>
    <dgm:pt modelId="{C7472D4A-D387-4F46-8850-69518755B311}" type="parTrans" cxnId="{324C9843-E267-4FB9-8BFC-83F6AFE5B967}">
      <dgm:prSet/>
      <dgm:spPr/>
      <dgm:t>
        <a:bodyPr/>
        <a:lstStyle/>
        <a:p>
          <a:endParaRPr lang="sv-SE"/>
        </a:p>
      </dgm:t>
    </dgm:pt>
    <dgm:pt modelId="{0E22ABCC-4106-43A1-91E7-41E9FD3DA309}" type="sibTrans" cxnId="{324C9843-E267-4FB9-8BFC-83F6AFE5B967}">
      <dgm:prSet/>
      <dgm:spPr/>
      <dgm:t>
        <a:bodyPr/>
        <a:lstStyle/>
        <a:p>
          <a:endParaRPr lang="sv-SE"/>
        </a:p>
      </dgm:t>
    </dgm:pt>
    <dgm:pt modelId="{32FD3457-0F98-45BB-89CB-C5CD2CB26988}" type="pres">
      <dgm:prSet presAssocID="{52C53C35-B655-4547-AF59-5F355C33686F}" presName="linearFlow" presStyleCnt="0">
        <dgm:presLayoutVars>
          <dgm:dir/>
          <dgm:resizeHandles val="exact"/>
        </dgm:presLayoutVars>
      </dgm:prSet>
      <dgm:spPr/>
    </dgm:pt>
    <dgm:pt modelId="{1377A975-B507-4DDD-AB79-8E2814B7E94F}" type="pres">
      <dgm:prSet presAssocID="{5EB3C495-9F83-4258-9DD7-0F7F4B8C9353}" presName="comp" presStyleCnt="0"/>
      <dgm:spPr/>
    </dgm:pt>
    <dgm:pt modelId="{AFFE2776-0F0C-44C6-A03F-F641EC79FADB}" type="pres">
      <dgm:prSet presAssocID="{5EB3C495-9F83-4258-9DD7-0F7F4B8C9353}" presName="rect2" presStyleLbl="node1" presStyleIdx="0" presStyleCnt="6">
        <dgm:presLayoutVars>
          <dgm:bulletEnabled val="1"/>
        </dgm:presLayoutVars>
      </dgm:prSet>
      <dgm:spPr/>
    </dgm:pt>
    <dgm:pt modelId="{7B0B9609-F3DC-4BA3-8797-E03D6F86E6E8}" type="pres">
      <dgm:prSet presAssocID="{5EB3C495-9F83-4258-9DD7-0F7F4B8C9353}" presName="rect1" presStyleLbl="ln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5137D095-5ECB-486C-AA7E-3CC35D85F52F}" type="pres">
      <dgm:prSet presAssocID="{1A756252-A529-41D6-A8E9-8A711FA22FB5}" presName="sibTrans" presStyleCnt="0"/>
      <dgm:spPr/>
    </dgm:pt>
    <dgm:pt modelId="{B38A9A41-493D-439D-BDE8-CA376AD0CFD1}" type="pres">
      <dgm:prSet presAssocID="{4E6AB503-65DB-4EC4-B02F-CCBE3DB9A40C}" presName="comp" presStyleCnt="0"/>
      <dgm:spPr/>
    </dgm:pt>
    <dgm:pt modelId="{D63A1058-A35A-4F19-A921-15687E9F3C48}" type="pres">
      <dgm:prSet presAssocID="{4E6AB503-65DB-4EC4-B02F-CCBE3DB9A40C}" presName="rect2" presStyleLbl="node1" presStyleIdx="1" presStyleCnt="6">
        <dgm:presLayoutVars>
          <dgm:bulletEnabled val="1"/>
        </dgm:presLayoutVars>
      </dgm:prSet>
      <dgm:spPr/>
    </dgm:pt>
    <dgm:pt modelId="{EE6C4E28-F7F2-4A9B-9D54-D96DECC07219}" type="pres">
      <dgm:prSet presAssocID="{4E6AB503-65DB-4EC4-B02F-CCBE3DB9A40C}" presName="rect1" presStyleLbl="ln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5B76A10-B86D-407A-9B88-C665B4FE294D}" type="pres">
      <dgm:prSet presAssocID="{F3136404-EF2C-4E69-BF27-E3A7788B021C}" presName="sibTrans" presStyleCnt="0"/>
      <dgm:spPr/>
    </dgm:pt>
    <dgm:pt modelId="{E7D90DC7-4338-4DFF-991E-CC7BCF136715}" type="pres">
      <dgm:prSet presAssocID="{5BCD7BC0-2C95-4859-B7FE-2F43EC01E8EF}" presName="comp" presStyleCnt="0"/>
      <dgm:spPr/>
    </dgm:pt>
    <dgm:pt modelId="{E15E706E-D2E1-4735-BC62-F5918E71C6C1}" type="pres">
      <dgm:prSet presAssocID="{5BCD7BC0-2C95-4859-B7FE-2F43EC01E8EF}" presName="rect2" presStyleLbl="node1" presStyleIdx="2" presStyleCnt="6">
        <dgm:presLayoutVars>
          <dgm:bulletEnabled val="1"/>
        </dgm:presLayoutVars>
      </dgm:prSet>
      <dgm:spPr/>
    </dgm:pt>
    <dgm:pt modelId="{5E64FD77-A841-4E92-A9CC-E9D9C452E715}" type="pres">
      <dgm:prSet presAssocID="{5BCD7BC0-2C95-4859-B7FE-2F43EC01E8EF}" presName="rect1" presStyleLbl="ln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15209913-79DD-4F7E-BC6D-C20C1CE3F467}" type="pres">
      <dgm:prSet presAssocID="{BA115254-060F-4A08-A32E-52F1DF929336}" presName="sibTrans" presStyleCnt="0"/>
      <dgm:spPr/>
    </dgm:pt>
    <dgm:pt modelId="{E8E761E0-6CFD-42CB-9F0D-1FD61A0A92B4}" type="pres">
      <dgm:prSet presAssocID="{D8C8BA4F-67A0-4E39-B577-AD1392633F22}" presName="comp" presStyleCnt="0"/>
      <dgm:spPr/>
    </dgm:pt>
    <dgm:pt modelId="{EF6B78A8-DFB8-496C-892F-BA152230810B}" type="pres">
      <dgm:prSet presAssocID="{D8C8BA4F-67A0-4E39-B577-AD1392633F22}" presName="rect2" presStyleLbl="node1" presStyleIdx="3" presStyleCnt="6" custLinFactNeighborX="1037" custLinFactNeighborY="13">
        <dgm:presLayoutVars>
          <dgm:bulletEnabled val="1"/>
        </dgm:presLayoutVars>
      </dgm:prSet>
      <dgm:spPr/>
    </dgm:pt>
    <dgm:pt modelId="{D3FBA26C-4F8F-4193-B9AB-2FAE37A02A07}" type="pres">
      <dgm:prSet presAssocID="{D8C8BA4F-67A0-4E39-B577-AD1392633F22}" presName="rect1" presStyleLbl="ln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948C6973-DAFA-4A40-93E0-2E617F0F9D05}" type="pres">
      <dgm:prSet presAssocID="{315B6F1B-EC6E-4585-96CE-1A44B7334100}" presName="sibTrans" presStyleCnt="0"/>
      <dgm:spPr/>
    </dgm:pt>
    <dgm:pt modelId="{08AC5BFE-57A5-4027-9539-E78194F3C68A}" type="pres">
      <dgm:prSet presAssocID="{34B3F94E-5EE4-4716-8F50-A4A6FE2FA4BC}" presName="comp" presStyleCnt="0"/>
      <dgm:spPr/>
    </dgm:pt>
    <dgm:pt modelId="{0A93B2B8-DAAB-43C7-A481-E9F1C6C8EE24}" type="pres">
      <dgm:prSet presAssocID="{34B3F94E-5EE4-4716-8F50-A4A6FE2FA4BC}" presName="rect2" presStyleLbl="node1" presStyleIdx="4" presStyleCnt="6">
        <dgm:presLayoutVars>
          <dgm:bulletEnabled val="1"/>
        </dgm:presLayoutVars>
      </dgm:prSet>
      <dgm:spPr/>
    </dgm:pt>
    <dgm:pt modelId="{A0CDA280-E044-4DFD-A7C2-172DE03049B0}" type="pres">
      <dgm:prSet presAssocID="{34B3F94E-5EE4-4716-8F50-A4A6FE2FA4BC}" presName="rect1" presStyleLbl="ln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</dgm:spPr>
    </dgm:pt>
    <dgm:pt modelId="{146F1A1E-EFBD-4E79-ACFE-F58AFC9FAC1B}" type="pres">
      <dgm:prSet presAssocID="{E95E59C3-FE0E-4336-A809-750B87C33AEE}" presName="sibTrans" presStyleCnt="0"/>
      <dgm:spPr/>
    </dgm:pt>
    <dgm:pt modelId="{65A74EFC-471E-4388-A533-6304FFAC407B}" type="pres">
      <dgm:prSet presAssocID="{BB4734C3-1F78-47DC-90B6-BB891609D4EB}" presName="comp" presStyleCnt="0"/>
      <dgm:spPr/>
    </dgm:pt>
    <dgm:pt modelId="{07644B62-456E-418A-934C-E285F6D3AB2E}" type="pres">
      <dgm:prSet presAssocID="{BB4734C3-1F78-47DC-90B6-BB891609D4EB}" presName="rect2" presStyleLbl="node1" presStyleIdx="5" presStyleCnt="6">
        <dgm:presLayoutVars>
          <dgm:bulletEnabled val="1"/>
        </dgm:presLayoutVars>
      </dgm:prSet>
      <dgm:spPr/>
    </dgm:pt>
    <dgm:pt modelId="{6459AE28-40F9-46EA-845B-3C9F2B92D17D}" type="pres">
      <dgm:prSet presAssocID="{BB4734C3-1F78-47DC-90B6-BB891609D4EB}" presName="rect1" presStyleLbl="ln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E1A23014-2B9F-4ABC-88C5-02E4AC1AA0C1}" type="presOf" srcId="{5BCD7BC0-2C95-4859-B7FE-2F43EC01E8EF}" destId="{E15E706E-D2E1-4735-BC62-F5918E71C6C1}" srcOrd="0" destOrd="0" presId="urn:microsoft.com/office/officeart/2008/layout/AlternatingPictureBlocks"/>
    <dgm:cxn modelId="{D047FB3C-B480-4B5E-A057-DF442DCF9CCE}" srcId="{52C53C35-B655-4547-AF59-5F355C33686F}" destId="{34B3F94E-5EE4-4716-8F50-A4A6FE2FA4BC}" srcOrd="4" destOrd="0" parTransId="{84538E70-631D-4BC3-9E30-FDD479B07D35}" sibTransId="{E95E59C3-FE0E-4336-A809-750B87C33AEE}"/>
    <dgm:cxn modelId="{324C9843-E267-4FB9-8BFC-83F6AFE5B967}" srcId="{52C53C35-B655-4547-AF59-5F355C33686F}" destId="{BB4734C3-1F78-47DC-90B6-BB891609D4EB}" srcOrd="5" destOrd="0" parTransId="{C7472D4A-D387-4F46-8850-69518755B311}" sibTransId="{0E22ABCC-4106-43A1-91E7-41E9FD3DA309}"/>
    <dgm:cxn modelId="{E122F646-7289-4659-9D80-6E7174247B00}" srcId="{52C53C35-B655-4547-AF59-5F355C33686F}" destId="{4E6AB503-65DB-4EC4-B02F-CCBE3DB9A40C}" srcOrd="1" destOrd="0" parTransId="{1EF66A14-DE06-41F3-B6A8-4E5699772BD8}" sibTransId="{F3136404-EF2C-4E69-BF27-E3A7788B021C}"/>
    <dgm:cxn modelId="{76792273-DFC6-4105-AB54-B971646BD490}" type="presOf" srcId="{D8C8BA4F-67A0-4E39-B577-AD1392633F22}" destId="{EF6B78A8-DFB8-496C-892F-BA152230810B}" srcOrd="0" destOrd="0" presId="urn:microsoft.com/office/officeart/2008/layout/AlternatingPictureBlocks"/>
    <dgm:cxn modelId="{D89D5553-3122-4AA4-8051-A502F757E48C}" srcId="{52C53C35-B655-4547-AF59-5F355C33686F}" destId="{5BCD7BC0-2C95-4859-B7FE-2F43EC01E8EF}" srcOrd="2" destOrd="0" parTransId="{CB67719B-5235-45A1-BAA5-0D31C2CD6E3F}" sibTransId="{BA115254-060F-4A08-A32E-52F1DF929336}"/>
    <dgm:cxn modelId="{9CD45084-6103-4856-B777-790ACE1A9FEE}" type="presOf" srcId="{52C53C35-B655-4547-AF59-5F355C33686F}" destId="{32FD3457-0F98-45BB-89CB-C5CD2CB26988}" srcOrd="0" destOrd="0" presId="urn:microsoft.com/office/officeart/2008/layout/AlternatingPictureBlocks"/>
    <dgm:cxn modelId="{0E157B92-B707-41D5-B2A1-1572698BC0C5}" type="presOf" srcId="{BB4734C3-1F78-47DC-90B6-BB891609D4EB}" destId="{07644B62-456E-418A-934C-E285F6D3AB2E}" srcOrd="0" destOrd="0" presId="urn:microsoft.com/office/officeart/2008/layout/AlternatingPictureBlocks"/>
    <dgm:cxn modelId="{758637B3-47BC-4664-A5D6-7DE535732EF3}" srcId="{52C53C35-B655-4547-AF59-5F355C33686F}" destId="{5EB3C495-9F83-4258-9DD7-0F7F4B8C9353}" srcOrd="0" destOrd="0" parTransId="{20498BCF-1CAA-40B1-BECA-BCB76A76D224}" sibTransId="{1A756252-A529-41D6-A8E9-8A711FA22FB5}"/>
    <dgm:cxn modelId="{1883AEB7-1D17-4564-9C9E-A99EBCBEB304}" srcId="{52C53C35-B655-4547-AF59-5F355C33686F}" destId="{D8C8BA4F-67A0-4E39-B577-AD1392633F22}" srcOrd="3" destOrd="0" parTransId="{CFBFAA5F-4F83-464A-A987-364E29348CA6}" sibTransId="{315B6F1B-EC6E-4585-96CE-1A44B7334100}"/>
    <dgm:cxn modelId="{473B7CC5-E27E-4100-A1B8-E093849DA7E4}" type="presOf" srcId="{4E6AB503-65DB-4EC4-B02F-CCBE3DB9A40C}" destId="{D63A1058-A35A-4F19-A921-15687E9F3C48}" srcOrd="0" destOrd="0" presId="urn:microsoft.com/office/officeart/2008/layout/AlternatingPictureBlocks"/>
    <dgm:cxn modelId="{A5AE07D2-2BBF-4F15-9F0E-F1EDC078EBCC}" type="presOf" srcId="{5EB3C495-9F83-4258-9DD7-0F7F4B8C9353}" destId="{AFFE2776-0F0C-44C6-A03F-F641EC79FADB}" srcOrd="0" destOrd="0" presId="urn:microsoft.com/office/officeart/2008/layout/AlternatingPictureBlocks"/>
    <dgm:cxn modelId="{5F2BAEEE-43B5-496C-A70F-F00F847F0D15}" type="presOf" srcId="{34B3F94E-5EE4-4716-8F50-A4A6FE2FA4BC}" destId="{0A93B2B8-DAAB-43C7-A481-E9F1C6C8EE24}" srcOrd="0" destOrd="0" presId="urn:microsoft.com/office/officeart/2008/layout/AlternatingPictureBlocks"/>
    <dgm:cxn modelId="{FB03DB0C-21DC-4CA5-8D56-2EC86A0D84C1}" type="presParOf" srcId="{32FD3457-0F98-45BB-89CB-C5CD2CB26988}" destId="{1377A975-B507-4DDD-AB79-8E2814B7E94F}" srcOrd="0" destOrd="0" presId="urn:microsoft.com/office/officeart/2008/layout/AlternatingPictureBlocks"/>
    <dgm:cxn modelId="{C8282277-9A02-4E80-839D-C729BE1563BC}" type="presParOf" srcId="{1377A975-B507-4DDD-AB79-8E2814B7E94F}" destId="{AFFE2776-0F0C-44C6-A03F-F641EC79FADB}" srcOrd="0" destOrd="0" presId="urn:microsoft.com/office/officeart/2008/layout/AlternatingPictureBlocks"/>
    <dgm:cxn modelId="{BE40FFE8-5AB1-4695-8790-52B9F138C6D4}" type="presParOf" srcId="{1377A975-B507-4DDD-AB79-8E2814B7E94F}" destId="{7B0B9609-F3DC-4BA3-8797-E03D6F86E6E8}" srcOrd="1" destOrd="0" presId="urn:microsoft.com/office/officeart/2008/layout/AlternatingPictureBlocks"/>
    <dgm:cxn modelId="{AD7462C9-7105-432B-8BE1-5766D6AB461D}" type="presParOf" srcId="{32FD3457-0F98-45BB-89CB-C5CD2CB26988}" destId="{5137D095-5ECB-486C-AA7E-3CC35D85F52F}" srcOrd="1" destOrd="0" presId="urn:microsoft.com/office/officeart/2008/layout/AlternatingPictureBlocks"/>
    <dgm:cxn modelId="{931A9FD5-C829-405B-B274-2ED8B34363D9}" type="presParOf" srcId="{32FD3457-0F98-45BB-89CB-C5CD2CB26988}" destId="{B38A9A41-493D-439D-BDE8-CA376AD0CFD1}" srcOrd="2" destOrd="0" presId="urn:microsoft.com/office/officeart/2008/layout/AlternatingPictureBlocks"/>
    <dgm:cxn modelId="{100A565D-AF0F-425A-BB4B-A9E1DFFDAEF7}" type="presParOf" srcId="{B38A9A41-493D-439D-BDE8-CA376AD0CFD1}" destId="{D63A1058-A35A-4F19-A921-15687E9F3C48}" srcOrd="0" destOrd="0" presId="urn:microsoft.com/office/officeart/2008/layout/AlternatingPictureBlocks"/>
    <dgm:cxn modelId="{3DADD517-044C-4A00-B481-407CEC15C500}" type="presParOf" srcId="{B38A9A41-493D-439D-BDE8-CA376AD0CFD1}" destId="{EE6C4E28-F7F2-4A9B-9D54-D96DECC07219}" srcOrd="1" destOrd="0" presId="urn:microsoft.com/office/officeart/2008/layout/AlternatingPictureBlocks"/>
    <dgm:cxn modelId="{80682FCF-14BE-4584-9BF9-9FBDBEA24105}" type="presParOf" srcId="{32FD3457-0F98-45BB-89CB-C5CD2CB26988}" destId="{15B76A10-B86D-407A-9B88-C665B4FE294D}" srcOrd="3" destOrd="0" presId="urn:microsoft.com/office/officeart/2008/layout/AlternatingPictureBlocks"/>
    <dgm:cxn modelId="{AE83E047-18C4-46EA-AB99-54CA63F5AF30}" type="presParOf" srcId="{32FD3457-0F98-45BB-89CB-C5CD2CB26988}" destId="{E7D90DC7-4338-4DFF-991E-CC7BCF136715}" srcOrd="4" destOrd="0" presId="urn:microsoft.com/office/officeart/2008/layout/AlternatingPictureBlocks"/>
    <dgm:cxn modelId="{A74F06F1-306C-4816-9C39-045AE6FA36D5}" type="presParOf" srcId="{E7D90DC7-4338-4DFF-991E-CC7BCF136715}" destId="{E15E706E-D2E1-4735-BC62-F5918E71C6C1}" srcOrd="0" destOrd="0" presId="urn:microsoft.com/office/officeart/2008/layout/AlternatingPictureBlocks"/>
    <dgm:cxn modelId="{2517E886-F658-4EEC-896F-1A5A2ECD19E2}" type="presParOf" srcId="{E7D90DC7-4338-4DFF-991E-CC7BCF136715}" destId="{5E64FD77-A841-4E92-A9CC-E9D9C452E715}" srcOrd="1" destOrd="0" presId="urn:microsoft.com/office/officeart/2008/layout/AlternatingPictureBlocks"/>
    <dgm:cxn modelId="{181890E0-9CC7-4614-B8A0-CDB8988B8456}" type="presParOf" srcId="{32FD3457-0F98-45BB-89CB-C5CD2CB26988}" destId="{15209913-79DD-4F7E-BC6D-C20C1CE3F467}" srcOrd="5" destOrd="0" presId="urn:microsoft.com/office/officeart/2008/layout/AlternatingPictureBlocks"/>
    <dgm:cxn modelId="{2C3AA9E9-C161-4BD3-A021-5536CE245A92}" type="presParOf" srcId="{32FD3457-0F98-45BB-89CB-C5CD2CB26988}" destId="{E8E761E0-6CFD-42CB-9F0D-1FD61A0A92B4}" srcOrd="6" destOrd="0" presId="urn:microsoft.com/office/officeart/2008/layout/AlternatingPictureBlocks"/>
    <dgm:cxn modelId="{7510B515-32DE-4528-95BA-26322F4A5EE0}" type="presParOf" srcId="{E8E761E0-6CFD-42CB-9F0D-1FD61A0A92B4}" destId="{EF6B78A8-DFB8-496C-892F-BA152230810B}" srcOrd="0" destOrd="0" presId="urn:microsoft.com/office/officeart/2008/layout/AlternatingPictureBlocks"/>
    <dgm:cxn modelId="{0A5CD710-874D-4876-843A-F6F4EC3E2D1B}" type="presParOf" srcId="{E8E761E0-6CFD-42CB-9F0D-1FD61A0A92B4}" destId="{D3FBA26C-4F8F-4193-B9AB-2FAE37A02A07}" srcOrd="1" destOrd="0" presId="urn:microsoft.com/office/officeart/2008/layout/AlternatingPictureBlocks"/>
    <dgm:cxn modelId="{B8192A98-6A24-4B48-9D02-23F460747A2F}" type="presParOf" srcId="{32FD3457-0F98-45BB-89CB-C5CD2CB26988}" destId="{948C6973-DAFA-4A40-93E0-2E617F0F9D05}" srcOrd="7" destOrd="0" presId="urn:microsoft.com/office/officeart/2008/layout/AlternatingPictureBlocks"/>
    <dgm:cxn modelId="{D38F2124-A592-40F4-AAA7-D191D702E264}" type="presParOf" srcId="{32FD3457-0F98-45BB-89CB-C5CD2CB26988}" destId="{08AC5BFE-57A5-4027-9539-E78194F3C68A}" srcOrd="8" destOrd="0" presId="urn:microsoft.com/office/officeart/2008/layout/AlternatingPictureBlocks"/>
    <dgm:cxn modelId="{89ADE0B2-5F0B-438C-869F-C7F5CF894D83}" type="presParOf" srcId="{08AC5BFE-57A5-4027-9539-E78194F3C68A}" destId="{0A93B2B8-DAAB-43C7-A481-E9F1C6C8EE24}" srcOrd="0" destOrd="0" presId="urn:microsoft.com/office/officeart/2008/layout/AlternatingPictureBlocks"/>
    <dgm:cxn modelId="{9C7CFBD3-AC78-457B-9BE0-DFE87826475D}" type="presParOf" srcId="{08AC5BFE-57A5-4027-9539-E78194F3C68A}" destId="{A0CDA280-E044-4DFD-A7C2-172DE03049B0}" srcOrd="1" destOrd="0" presId="urn:microsoft.com/office/officeart/2008/layout/AlternatingPictureBlocks"/>
    <dgm:cxn modelId="{AB9D708B-A345-41C7-9BA2-83533112290D}" type="presParOf" srcId="{32FD3457-0F98-45BB-89CB-C5CD2CB26988}" destId="{146F1A1E-EFBD-4E79-ACFE-F58AFC9FAC1B}" srcOrd="9" destOrd="0" presId="urn:microsoft.com/office/officeart/2008/layout/AlternatingPictureBlocks"/>
    <dgm:cxn modelId="{A1202B1B-F7B7-403E-AF2D-55C2F97D8F6F}" type="presParOf" srcId="{32FD3457-0F98-45BB-89CB-C5CD2CB26988}" destId="{65A74EFC-471E-4388-A533-6304FFAC407B}" srcOrd="10" destOrd="0" presId="urn:microsoft.com/office/officeart/2008/layout/AlternatingPictureBlocks"/>
    <dgm:cxn modelId="{325B9775-CAFA-4EBF-8F0A-DA3C9DCE10FF}" type="presParOf" srcId="{65A74EFC-471E-4388-A533-6304FFAC407B}" destId="{07644B62-456E-418A-934C-E285F6D3AB2E}" srcOrd="0" destOrd="0" presId="urn:microsoft.com/office/officeart/2008/layout/AlternatingPictureBlocks"/>
    <dgm:cxn modelId="{49866127-B909-4EB0-BC1B-70F95C5CDE1A}" type="presParOf" srcId="{65A74EFC-471E-4388-A533-6304FFAC407B}" destId="{6459AE28-40F9-46EA-845B-3C9F2B92D17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27976-2D01-4073-ACDF-D8FDE41DD258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D7BE6A25-5E99-4386-B200-9CE816FCF95A}">
      <dgm:prSet phldrT="[Text]"/>
      <dgm:spPr/>
      <dgm:t>
        <a:bodyPr/>
        <a:lstStyle/>
        <a:p>
          <a:r>
            <a:rPr lang="sv-SE" dirty="0"/>
            <a:t>Vad köper vi?</a:t>
          </a:r>
        </a:p>
      </dgm:t>
    </dgm:pt>
    <dgm:pt modelId="{117119C3-4E8C-4184-9F6E-829FDC4AE4DE}" type="parTrans" cxnId="{EB3D1300-46B8-47B5-A0F0-E7B70916356C}">
      <dgm:prSet/>
      <dgm:spPr/>
      <dgm:t>
        <a:bodyPr/>
        <a:lstStyle/>
        <a:p>
          <a:endParaRPr lang="sv-SE"/>
        </a:p>
      </dgm:t>
    </dgm:pt>
    <dgm:pt modelId="{740EABB7-26CD-4D34-AEEA-45511116EC44}" type="sibTrans" cxnId="{EB3D1300-46B8-47B5-A0F0-E7B70916356C}">
      <dgm:prSet/>
      <dgm:spPr/>
      <dgm:t>
        <a:bodyPr/>
        <a:lstStyle/>
        <a:p>
          <a:endParaRPr lang="sv-SE"/>
        </a:p>
      </dgm:t>
    </dgm:pt>
    <dgm:pt modelId="{D3CE0F75-7F43-4D35-B42C-7E500D73211D}">
      <dgm:prSet phldrT="[Text]"/>
      <dgm:spPr/>
      <dgm:t>
        <a:bodyPr/>
        <a:lstStyle/>
        <a:p>
          <a:r>
            <a:rPr lang="sv-SE" dirty="0"/>
            <a:t>Hur mycket köper vi för?</a:t>
          </a:r>
        </a:p>
      </dgm:t>
    </dgm:pt>
    <dgm:pt modelId="{250049AF-4BBF-4038-87EC-7C311300D6D1}" type="parTrans" cxnId="{928E130C-88AF-4009-9891-4C13DFC5C4F1}">
      <dgm:prSet/>
      <dgm:spPr/>
      <dgm:t>
        <a:bodyPr/>
        <a:lstStyle/>
        <a:p>
          <a:endParaRPr lang="sv-SE"/>
        </a:p>
      </dgm:t>
    </dgm:pt>
    <dgm:pt modelId="{7AA00744-1EDF-41CD-903E-EEE7F1B62686}" type="sibTrans" cxnId="{928E130C-88AF-4009-9891-4C13DFC5C4F1}">
      <dgm:prSet/>
      <dgm:spPr/>
      <dgm:t>
        <a:bodyPr/>
        <a:lstStyle/>
        <a:p>
          <a:endParaRPr lang="sv-SE"/>
        </a:p>
      </dgm:t>
    </dgm:pt>
    <dgm:pt modelId="{AB3B4A2E-9AE0-47A5-BC0C-44885BE9563C}">
      <dgm:prSet phldrT="[Text]"/>
      <dgm:spPr/>
      <dgm:t>
        <a:bodyPr/>
        <a:lstStyle/>
        <a:p>
          <a:r>
            <a:rPr lang="sv-SE" dirty="0"/>
            <a:t>Från vilka leverantörer köper vi?</a:t>
          </a:r>
        </a:p>
      </dgm:t>
    </dgm:pt>
    <dgm:pt modelId="{238B16F8-1080-4C99-8F34-A441611608BB}" type="parTrans" cxnId="{61C75E1E-C139-41CC-9B3F-2554D44B0781}">
      <dgm:prSet/>
      <dgm:spPr/>
      <dgm:t>
        <a:bodyPr/>
        <a:lstStyle/>
        <a:p>
          <a:endParaRPr lang="sv-SE"/>
        </a:p>
      </dgm:t>
    </dgm:pt>
    <dgm:pt modelId="{7DC9B1CA-E112-4AC2-87EE-E21859D0D0A9}" type="sibTrans" cxnId="{61C75E1E-C139-41CC-9B3F-2554D44B0781}">
      <dgm:prSet/>
      <dgm:spPr/>
      <dgm:t>
        <a:bodyPr/>
        <a:lstStyle/>
        <a:p>
          <a:endParaRPr lang="sv-SE"/>
        </a:p>
      </dgm:t>
    </dgm:pt>
    <dgm:pt modelId="{50789364-A820-4981-BD78-FD4D68247048}">
      <dgm:prSet phldrT="[Text]"/>
      <dgm:spPr/>
      <dgm:t>
        <a:bodyPr/>
        <a:lstStyle/>
        <a:p>
          <a:r>
            <a:rPr lang="sv-SE" dirty="0"/>
            <a:t>Vem köper?</a:t>
          </a:r>
        </a:p>
      </dgm:t>
    </dgm:pt>
    <dgm:pt modelId="{2B1B68B5-D13D-406F-9E5C-AF16CDF64CF6}" type="parTrans" cxnId="{79E03ABC-02DD-4C83-997F-421C108AD5E8}">
      <dgm:prSet/>
      <dgm:spPr/>
      <dgm:t>
        <a:bodyPr/>
        <a:lstStyle/>
        <a:p>
          <a:endParaRPr lang="sv-SE"/>
        </a:p>
      </dgm:t>
    </dgm:pt>
    <dgm:pt modelId="{583DE1C8-2D5A-4FF3-9E77-BAF147529EF5}" type="sibTrans" cxnId="{79E03ABC-02DD-4C83-997F-421C108AD5E8}">
      <dgm:prSet/>
      <dgm:spPr/>
      <dgm:t>
        <a:bodyPr/>
        <a:lstStyle/>
        <a:p>
          <a:endParaRPr lang="sv-SE"/>
        </a:p>
      </dgm:t>
    </dgm:pt>
    <dgm:pt modelId="{117C0A8F-B8E9-4AE6-AD68-EE9A7D6CE857}">
      <dgm:prSet/>
      <dgm:spPr/>
      <dgm:t>
        <a:bodyPr/>
        <a:lstStyle/>
        <a:p>
          <a:r>
            <a:rPr lang="sv-SE" dirty="0"/>
            <a:t>Avtalstrohet?</a:t>
          </a:r>
        </a:p>
      </dgm:t>
    </dgm:pt>
    <dgm:pt modelId="{1AE08EA9-9AF5-462F-9C61-5675D5D3DFD6}" type="parTrans" cxnId="{3004D2CD-4EB2-40AE-A65F-73AAD7800964}">
      <dgm:prSet/>
      <dgm:spPr/>
      <dgm:t>
        <a:bodyPr/>
        <a:lstStyle/>
        <a:p>
          <a:endParaRPr lang="sv-SE"/>
        </a:p>
      </dgm:t>
    </dgm:pt>
    <dgm:pt modelId="{52F3715F-F3AB-4C8A-A766-F763656A4244}" type="sibTrans" cxnId="{3004D2CD-4EB2-40AE-A65F-73AAD7800964}">
      <dgm:prSet/>
      <dgm:spPr/>
      <dgm:t>
        <a:bodyPr/>
        <a:lstStyle/>
        <a:p>
          <a:endParaRPr lang="sv-SE"/>
        </a:p>
      </dgm:t>
    </dgm:pt>
    <dgm:pt modelId="{AAF39F1D-116E-4722-BB67-43C9280FB436}" type="pres">
      <dgm:prSet presAssocID="{CA627976-2D01-4073-ACDF-D8FDE41DD258}" presName="cycle" presStyleCnt="0">
        <dgm:presLayoutVars>
          <dgm:dir/>
          <dgm:resizeHandles val="exact"/>
        </dgm:presLayoutVars>
      </dgm:prSet>
      <dgm:spPr/>
    </dgm:pt>
    <dgm:pt modelId="{E8FAC2AB-7972-4405-8565-C2ECC58D3942}" type="pres">
      <dgm:prSet presAssocID="{D7BE6A25-5E99-4386-B200-9CE816FCF95A}" presName="node" presStyleLbl="node1" presStyleIdx="0" presStyleCnt="5">
        <dgm:presLayoutVars>
          <dgm:bulletEnabled val="1"/>
        </dgm:presLayoutVars>
      </dgm:prSet>
      <dgm:spPr/>
    </dgm:pt>
    <dgm:pt modelId="{059D6B3E-0368-40CD-8D2C-9548BD39412E}" type="pres">
      <dgm:prSet presAssocID="{D7BE6A25-5E99-4386-B200-9CE816FCF95A}" presName="spNode" presStyleCnt="0"/>
      <dgm:spPr/>
    </dgm:pt>
    <dgm:pt modelId="{E726901B-3E4F-4B0A-A44B-110AAC0735AC}" type="pres">
      <dgm:prSet presAssocID="{740EABB7-26CD-4D34-AEEA-45511116EC44}" presName="sibTrans" presStyleLbl="sibTrans1D1" presStyleIdx="0" presStyleCnt="5"/>
      <dgm:spPr/>
    </dgm:pt>
    <dgm:pt modelId="{37D39D35-BE1D-4713-8E2C-028F1D225E27}" type="pres">
      <dgm:prSet presAssocID="{D3CE0F75-7F43-4D35-B42C-7E500D73211D}" presName="node" presStyleLbl="node1" presStyleIdx="1" presStyleCnt="5">
        <dgm:presLayoutVars>
          <dgm:bulletEnabled val="1"/>
        </dgm:presLayoutVars>
      </dgm:prSet>
      <dgm:spPr/>
    </dgm:pt>
    <dgm:pt modelId="{E2E984F6-1F98-4C3F-B37F-B7943D2772D4}" type="pres">
      <dgm:prSet presAssocID="{D3CE0F75-7F43-4D35-B42C-7E500D73211D}" presName="spNode" presStyleCnt="0"/>
      <dgm:spPr/>
    </dgm:pt>
    <dgm:pt modelId="{1B4DFF9F-712C-47AD-BD80-C6F8B9986CF7}" type="pres">
      <dgm:prSet presAssocID="{7AA00744-1EDF-41CD-903E-EEE7F1B62686}" presName="sibTrans" presStyleLbl="sibTrans1D1" presStyleIdx="1" presStyleCnt="5"/>
      <dgm:spPr/>
    </dgm:pt>
    <dgm:pt modelId="{9D1D9199-0F0D-4746-8FF7-886AFB4FDE17}" type="pres">
      <dgm:prSet presAssocID="{AB3B4A2E-9AE0-47A5-BC0C-44885BE9563C}" presName="node" presStyleLbl="node1" presStyleIdx="2" presStyleCnt="5">
        <dgm:presLayoutVars>
          <dgm:bulletEnabled val="1"/>
        </dgm:presLayoutVars>
      </dgm:prSet>
      <dgm:spPr/>
    </dgm:pt>
    <dgm:pt modelId="{A8DDB57F-F64B-4A82-82C3-B3F589A7FC3D}" type="pres">
      <dgm:prSet presAssocID="{AB3B4A2E-9AE0-47A5-BC0C-44885BE9563C}" presName="spNode" presStyleCnt="0"/>
      <dgm:spPr/>
    </dgm:pt>
    <dgm:pt modelId="{C3D1606A-94C9-4BF6-BE4C-71316065844E}" type="pres">
      <dgm:prSet presAssocID="{7DC9B1CA-E112-4AC2-87EE-E21859D0D0A9}" presName="sibTrans" presStyleLbl="sibTrans1D1" presStyleIdx="2" presStyleCnt="5"/>
      <dgm:spPr/>
    </dgm:pt>
    <dgm:pt modelId="{210EB12B-5A5F-4A77-9727-E535346832D8}" type="pres">
      <dgm:prSet presAssocID="{50789364-A820-4981-BD78-FD4D68247048}" presName="node" presStyleLbl="node1" presStyleIdx="3" presStyleCnt="5">
        <dgm:presLayoutVars>
          <dgm:bulletEnabled val="1"/>
        </dgm:presLayoutVars>
      </dgm:prSet>
      <dgm:spPr/>
    </dgm:pt>
    <dgm:pt modelId="{DDA7AAE0-8D19-4880-93FE-B8E42CCE0800}" type="pres">
      <dgm:prSet presAssocID="{50789364-A820-4981-BD78-FD4D68247048}" presName="spNode" presStyleCnt="0"/>
      <dgm:spPr/>
    </dgm:pt>
    <dgm:pt modelId="{B1961287-9F11-4F93-9652-1FE25B99DFF6}" type="pres">
      <dgm:prSet presAssocID="{583DE1C8-2D5A-4FF3-9E77-BAF147529EF5}" presName="sibTrans" presStyleLbl="sibTrans1D1" presStyleIdx="3" presStyleCnt="5"/>
      <dgm:spPr/>
    </dgm:pt>
    <dgm:pt modelId="{56639F6E-9B88-4A11-9D93-C4B170E6E822}" type="pres">
      <dgm:prSet presAssocID="{117C0A8F-B8E9-4AE6-AD68-EE9A7D6CE857}" presName="node" presStyleLbl="node1" presStyleIdx="4" presStyleCnt="5">
        <dgm:presLayoutVars>
          <dgm:bulletEnabled val="1"/>
        </dgm:presLayoutVars>
      </dgm:prSet>
      <dgm:spPr/>
    </dgm:pt>
    <dgm:pt modelId="{2F186200-5A6C-4B78-B934-DC6ECEBAF4D3}" type="pres">
      <dgm:prSet presAssocID="{117C0A8F-B8E9-4AE6-AD68-EE9A7D6CE857}" presName="spNode" presStyleCnt="0"/>
      <dgm:spPr/>
    </dgm:pt>
    <dgm:pt modelId="{4C9525A0-D493-4F6C-9592-7943C3CA508B}" type="pres">
      <dgm:prSet presAssocID="{52F3715F-F3AB-4C8A-A766-F763656A4244}" presName="sibTrans" presStyleLbl="sibTrans1D1" presStyleIdx="4" presStyleCnt="5"/>
      <dgm:spPr/>
    </dgm:pt>
  </dgm:ptLst>
  <dgm:cxnLst>
    <dgm:cxn modelId="{EB3D1300-46B8-47B5-A0F0-E7B70916356C}" srcId="{CA627976-2D01-4073-ACDF-D8FDE41DD258}" destId="{D7BE6A25-5E99-4386-B200-9CE816FCF95A}" srcOrd="0" destOrd="0" parTransId="{117119C3-4E8C-4184-9F6E-829FDC4AE4DE}" sibTransId="{740EABB7-26CD-4D34-AEEA-45511116EC44}"/>
    <dgm:cxn modelId="{BF828A09-2589-41C0-96D6-577010D29C31}" type="presOf" srcId="{D7BE6A25-5E99-4386-B200-9CE816FCF95A}" destId="{E8FAC2AB-7972-4405-8565-C2ECC58D3942}" srcOrd="0" destOrd="0" presId="urn:microsoft.com/office/officeart/2005/8/layout/cycle6"/>
    <dgm:cxn modelId="{928E130C-88AF-4009-9891-4C13DFC5C4F1}" srcId="{CA627976-2D01-4073-ACDF-D8FDE41DD258}" destId="{D3CE0F75-7F43-4D35-B42C-7E500D73211D}" srcOrd="1" destOrd="0" parTransId="{250049AF-4BBF-4038-87EC-7C311300D6D1}" sibTransId="{7AA00744-1EDF-41CD-903E-EEE7F1B62686}"/>
    <dgm:cxn modelId="{61C75E1E-C139-41CC-9B3F-2554D44B0781}" srcId="{CA627976-2D01-4073-ACDF-D8FDE41DD258}" destId="{AB3B4A2E-9AE0-47A5-BC0C-44885BE9563C}" srcOrd="2" destOrd="0" parTransId="{238B16F8-1080-4C99-8F34-A441611608BB}" sibTransId="{7DC9B1CA-E112-4AC2-87EE-E21859D0D0A9}"/>
    <dgm:cxn modelId="{9BA9102F-E3A8-4584-87FC-7CCFE6495DB3}" type="presOf" srcId="{AB3B4A2E-9AE0-47A5-BC0C-44885BE9563C}" destId="{9D1D9199-0F0D-4746-8FF7-886AFB4FDE17}" srcOrd="0" destOrd="0" presId="urn:microsoft.com/office/officeart/2005/8/layout/cycle6"/>
    <dgm:cxn modelId="{C0D43841-8F52-45E2-A9E3-20DC57C2A8BA}" type="presOf" srcId="{583DE1C8-2D5A-4FF3-9E77-BAF147529EF5}" destId="{B1961287-9F11-4F93-9652-1FE25B99DFF6}" srcOrd="0" destOrd="0" presId="urn:microsoft.com/office/officeart/2005/8/layout/cycle6"/>
    <dgm:cxn modelId="{E9475C45-E8AE-4D48-9977-A36D5C5C5870}" type="presOf" srcId="{7AA00744-1EDF-41CD-903E-EEE7F1B62686}" destId="{1B4DFF9F-712C-47AD-BD80-C6F8B9986CF7}" srcOrd="0" destOrd="0" presId="urn:microsoft.com/office/officeart/2005/8/layout/cycle6"/>
    <dgm:cxn modelId="{7A7A4646-50FF-40CA-9047-A585ECB35668}" type="presOf" srcId="{CA627976-2D01-4073-ACDF-D8FDE41DD258}" destId="{AAF39F1D-116E-4722-BB67-43C9280FB436}" srcOrd="0" destOrd="0" presId="urn:microsoft.com/office/officeart/2005/8/layout/cycle6"/>
    <dgm:cxn modelId="{141D3F67-0349-4C51-BCE8-8875FD06A8B9}" type="presOf" srcId="{50789364-A820-4981-BD78-FD4D68247048}" destId="{210EB12B-5A5F-4A77-9727-E535346832D8}" srcOrd="0" destOrd="0" presId="urn:microsoft.com/office/officeart/2005/8/layout/cycle6"/>
    <dgm:cxn modelId="{13A9D469-050B-46A5-A7B9-40FD9F56967C}" type="presOf" srcId="{740EABB7-26CD-4D34-AEEA-45511116EC44}" destId="{E726901B-3E4F-4B0A-A44B-110AAC0735AC}" srcOrd="0" destOrd="0" presId="urn:microsoft.com/office/officeart/2005/8/layout/cycle6"/>
    <dgm:cxn modelId="{60A20288-C799-4BDB-8768-51A5C9576571}" type="presOf" srcId="{D3CE0F75-7F43-4D35-B42C-7E500D73211D}" destId="{37D39D35-BE1D-4713-8E2C-028F1D225E27}" srcOrd="0" destOrd="0" presId="urn:microsoft.com/office/officeart/2005/8/layout/cycle6"/>
    <dgm:cxn modelId="{1A08D990-EE77-431D-B130-BB53AE693C14}" type="presOf" srcId="{117C0A8F-B8E9-4AE6-AD68-EE9A7D6CE857}" destId="{56639F6E-9B88-4A11-9D93-C4B170E6E822}" srcOrd="0" destOrd="0" presId="urn:microsoft.com/office/officeart/2005/8/layout/cycle6"/>
    <dgm:cxn modelId="{79E03ABC-02DD-4C83-997F-421C108AD5E8}" srcId="{CA627976-2D01-4073-ACDF-D8FDE41DD258}" destId="{50789364-A820-4981-BD78-FD4D68247048}" srcOrd="3" destOrd="0" parTransId="{2B1B68B5-D13D-406F-9E5C-AF16CDF64CF6}" sibTransId="{583DE1C8-2D5A-4FF3-9E77-BAF147529EF5}"/>
    <dgm:cxn modelId="{3004D2CD-4EB2-40AE-A65F-73AAD7800964}" srcId="{CA627976-2D01-4073-ACDF-D8FDE41DD258}" destId="{117C0A8F-B8E9-4AE6-AD68-EE9A7D6CE857}" srcOrd="4" destOrd="0" parTransId="{1AE08EA9-9AF5-462F-9C61-5675D5D3DFD6}" sibTransId="{52F3715F-F3AB-4C8A-A766-F763656A4244}"/>
    <dgm:cxn modelId="{2D72B3DB-D421-4B6C-977F-671C6938CF00}" type="presOf" srcId="{7DC9B1CA-E112-4AC2-87EE-E21859D0D0A9}" destId="{C3D1606A-94C9-4BF6-BE4C-71316065844E}" srcOrd="0" destOrd="0" presId="urn:microsoft.com/office/officeart/2005/8/layout/cycle6"/>
    <dgm:cxn modelId="{873414F4-42C4-4D46-B21C-FF5AC8CE57DC}" type="presOf" srcId="{52F3715F-F3AB-4C8A-A766-F763656A4244}" destId="{4C9525A0-D493-4F6C-9592-7943C3CA508B}" srcOrd="0" destOrd="0" presId="urn:microsoft.com/office/officeart/2005/8/layout/cycle6"/>
    <dgm:cxn modelId="{996440A9-ADCD-4655-8EB5-88B5F3F14C37}" type="presParOf" srcId="{AAF39F1D-116E-4722-BB67-43C9280FB436}" destId="{E8FAC2AB-7972-4405-8565-C2ECC58D3942}" srcOrd="0" destOrd="0" presId="urn:microsoft.com/office/officeart/2005/8/layout/cycle6"/>
    <dgm:cxn modelId="{91C59FD8-B4A2-4264-984B-CDC45671D280}" type="presParOf" srcId="{AAF39F1D-116E-4722-BB67-43C9280FB436}" destId="{059D6B3E-0368-40CD-8D2C-9548BD39412E}" srcOrd="1" destOrd="0" presId="urn:microsoft.com/office/officeart/2005/8/layout/cycle6"/>
    <dgm:cxn modelId="{68C88750-DFD2-4D1F-8AE2-931CCFF6626D}" type="presParOf" srcId="{AAF39F1D-116E-4722-BB67-43C9280FB436}" destId="{E726901B-3E4F-4B0A-A44B-110AAC0735AC}" srcOrd="2" destOrd="0" presId="urn:microsoft.com/office/officeart/2005/8/layout/cycle6"/>
    <dgm:cxn modelId="{00A2A175-5BA6-4C04-8B46-17FC1F66A7FB}" type="presParOf" srcId="{AAF39F1D-116E-4722-BB67-43C9280FB436}" destId="{37D39D35-BE1D-4713-8E2C-028F1D225E27}" srcOrd="3" destOrd="0" presId="urn:microsoft.com/office/officeart/2005/8/layout/cycle6"/>
    <dgm:cxn modelId="{C3C7BD1B-0A77-4293-AAD9-66473F27DAC4}" type="presParOf" srcId="{AAF39F1D-116E-4722-BB67-43C9280FB436}" destId="{E2E984F6-1F98-4C3F-B37F-B7943D2772D4}" srcOrd="4" destOrd="0" presId="urn:microsoft.com/office/officeart/2005/8/layout/cycle6"/>
    <dgm:cxn modelId="{1DAC489B-D559-4E43-AD46-DE00A29DF033}" type="presParOf" srcId="{AAF39F1D-116E-4722-BB67-43C9280FB436}" destId="{1B4DFF9F-712C-47AD-BD80-C6F8B9986CF7}" srcOrd="5" destOrd="0" presId="urn:microsoft.com/office/officeart/2005/8/layout/cycle6"/>
    <dgm:cxn modelId="{4363D8BF-D150-4C17-8DBA-369376439DEF}" type="presParOf" srcId="{AAF39F1D-116E-4722-BB67-43C9280FB436}" destId="{9D1D9199-0F0D-4746-8FF7-886AFB4FDE17}" srcOrd="6" destOrd="0" presId="urn:microsoft.com/office/officeart/2005/8/layout/cycle6"/>
    <dgm:cxn modelId="{FFDCD082-6106-4053-8E5B-F4AABB795A35}" type="presParOf" srcId="{AAF39F1D-116E-4722-BB67-43C9280FB436}" destId="{A8DDB57F-F64B-4A82-82C3-B3F589A7FC3D}" srcOrd="7" destOrd="0" presId="urn:microsoft.com/office/officeart/2005/8/layout/cycle6"/>
    <dgm:cxn modelId="{42A6D621-D355-445C-83FC-38BEE4E78341}" type="presParOf" srcId="{AAF39F1D-116E-4722-BB67-43C9280FB436}" destId="{C3D1606A-94C9-4BF6-BE4C-71316065844E}" srcOrd="8" destOrd="0" presId="urn:microsoft.com/office/officeart/2005/8/layout/cycle6"/>
    <dgm:cxn modelId="{369558EA-FFE5-4D4D-9DAA-DFCA266A9105}" type="presParOf" srcId="{AAF39F1D-116E-4722-BB67-43C9280FB436}" destId="{210EB12B-5A5F-4A77-9727-E535346832D8}" srcOrd="9" destOrd="0" presId="urn:microsoft.com/office/officeart/2005/8/layout/cycle6"/>
    <dgm:cxn modelId="{CDD59DF8-6622-4D65-855D-C2AE1577AD2B}" type="presParOf" srcId="{AAF39F1D-116E-4722-BB67-43C9280FB436}" destId="{DDA7AAE0-8D19-4880-93FE-B8E42CCE0800}" srcOrd="10" destOrd="0" presId="urn:microsoft.com/office/officeart/2005/8/layout/cycle6"/>
    <dgm:cxn modelId="{7D98873C-44C7-4F06-8398-D8588FB07D94}" type="presParOf" srcId="{AAF39F1D-116E-4722-BB67-43C9280FB436}" destId="{B1961287-9F11-4F93-9652-1FE25B99DFF6}" srcOrd="11" destOrd="0" presId="urn:microsoft.com/office/officeart/2005/8/layout/cycle6"/>
    <dgm:cxn modelId="{30EBEA55-D7A6-4384-9E79-8D6BBE8C674F}" type="presParOf" srcId="{AAF39F1D-116E-4722-BB67-43C9280FB436}" destId="{56639F6E-9B88-4A11-9D93-C4B170E6E822}" srcOrd="12" destOrd="0" presId="urn:microsoft.com/office/officeart/2005/8/layout/cycle6"/>
    <dgm:cxn modelId="{8EBDE7EB-2087-4F2A-827E-325B96A7AB63}" type="presParOf" srcId="{AAF39F1D-116E-4722-BB67-43C9280FB436}" destId="{2F186200-5A6C-4B78-B934-DC6ECEBAF4D3}" srcOrd="13" destOrd="0" presId="urn:microsoft.com/office/officeart/2005/8/layout/cycle6"/>
    <dgm:cxn modelId="{EA284A4F-3AED-427C-B4D9-2AA76F14EEE9}" type="presParOf" srcId="{AAF39F1D-116E-4722-BB67-43C9280FB436}" destId="{4C9525A0-D493-4F6C-9592-7943C3CA508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DCE9D-3F97-4DBF-8959-3C05A92A1FA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143D30-57D1-4D88-9D0E-6E461BCF209A}">
      <dgm:prSet phldrT="[Text]"/>
      <dgm:spPr/>
      <dgm:t>
        <a:bodyPr/>
        <a:lstStyle/>
        <a:p>
          <a:r>
            <a:rPr lang="sv-SE" dirty="0"/>
            <a:t>Analys</a:t>
          </a:r>
        </a:p>
      </dgm:t>
    </dgm:pt>
    <dgm:pt modelId="{8A22CAEC-03B5-45E5-AF62-3A57DB8D981E}" type="parTrans" cxnId="{27095C9B-A880-4D12-B4A0-DFEA18DCF827}">
      <dgm:prSet/>
      <dgm:spPr/>
      <dgm:t>
        <a:bodyPr/>
        <a:lstStyle/>
        <a:p>
          <a:endParaRPr lang="sv-SE"/>
        </a:p>
      </dgm:t>
    </dgm:pt>
    <dgm:pt modelId="{80506602-1266-4BF2-AA55-DDB85CE684CA}" type="sibTrans" cxnId="{27095C9B-A880-4D12-B4A0-DFEA18DCF827}">
      <dgm:prSet/>
      <dgm:spPr/>
      <dgm:t>
        <a:bodyPr/>
        <a:lstStyle/>
        <a:p>
          <a:endParaRPr lang="sv-SE"/>
        </a:p>
      </dgm:t>
    </dgm:pt>
    <dgm:pt modelId="{DE810E2F-5BBC-4584-92A7-9943A054DAC0}">
      <dgm:prSet phldrT="[Text]"/>
      <dgm:spPr/>
      <dgm:t>
        <a:bodyPr/>
        <a:lstStyle/>
        <a:p>
          <a:r>
            <a:rPr lang="sv-SE" dirty="0"/>
            <a:t>Action</a:t>
          </a:r>
        </a:p>
      </dgm:t>
    </dgm:pt>
    <dgm:pt modelId="{444980AA-9596-48F4-820B-D3E3BB887461}" type="parTrans" cxnId="{9F74FB49-AF65-43C1-B0CF-8FC8A2B8515D}">
      <dgm:prSet/>
      <dgm:spPr/>
      <dgm:t>
        <a:bodyPr/>
        <a:lstStyle/>
        <a:p>
          <a:endParaRPr lang="sv-SE"/>
        </a:p>
      </dgm:t>
    </dgm:pt>
    <dgm:pt modelId="{CB3FC45E-514E-4CC9-9D82-7E14B0F1F91D}" type="sibTrans" cxnId="{9F74FB49-AF65-43C1-B0CF-8FC8A2B8515D}">
      <dgm:prSet/>
      <dgm:spPr/>
      <dgm:t>
        <a:bodyPr/>
        <a:lstStyle/>
        <a:p>
          <a:endParaRPr lang="sv-SE"/>
        </a:p>
      </dgm:t>
    </dgm:pt>
    <dgm:pt modelId="{12E6F4B6-A171-44F1-ACC7-D19865FAD3FC}">
      <dgm:prSet phldrT="[Text]"/>
      <dgm:spPr/>
      <dgm:t>
        <a:bodyPr/>
        <a:lstStyle/>
        <a:p>
          <a:r>
            <a:rPr lang="sv-SE" dirty="0"/>
            <a:t>Högre avtalstrohet</a:t>
          </a:r>
        </a:p>
      </dgm:t>
    </dgm:pt>
    <dgm:pt modelId="{8244F53A-1DE6-4FDA-910A-341A36916B45}" type="parTrans" cxnId="{01DC7620-5D63-4E7D-A76D-981A24E5A783}">
      <dgm:prSet/>
      <dgm:spPr/>
      <dgm:t>
        <a:bodyPr/>
        <a:lstStyle/>
        <a:p>
          <a:endParaRPr lang="sv-SE"/>
        </a:p>
      </dgm:t>
    </dgm:pt>
    <dgm:pt modelId="{33BBD229-1F0D-44BE-A1D3-BD92B5823C49}" type="sibTrans" cxnId="{01DC7620-5D63-4E7D-A76D-981A24E5A783}">
      <dgm:prSet/>
      <dgm:spPr/>
      <dgm:t>
        <a:bodyPr/>
        <a:lstStyle/>
        <a:p>
          <a:endParaRPr lang="sv-SE"/>
        </a:p>
      </dgm:t>
    </dgm:pt>
    <dgm:pt modelId="{D0FEA0C4-11A4-4BA3-B26A-1BF1707EC4AF}" type="pres">
      <dgm:prSet presAssocID="{ED7DCE9D-3F97-4DBF-8959-3C05A92A1FA1}" presName="arrowDiagram" presStyleCnt="0">
        <dgm:presLayoutVars>
          <dgm:chMax val="5"/>
          <dgm:dir/>
          <dgm:resizeHandles val="exact"/>
        </dgm:presLayoutVars>
      </dgm:prSet>
      <dgm:spPr/>
    </dgm:pt>
    <dgm:pt modelId="{7D99FDB0-C969-4823-A9FC-46090379E354}" type="pres">
      <dgm:prSet presAssocID="{ED7DCE9D-3F97-4DBF-8959-3C05A92A1FA1}" presName="arrow" presStyleLbl="bgShp" presStyleIdx="0" presStyleCnt="1"/>
      <dgm:spPr/>
    </dgm:pt>
    <dgm:pt modelId="{8D35A51E-6288-4C0A-B356-0DC4054955BF}" type="pres">
      <dgm:prSet presAssocID="{ED7DCE9D-3F97-4DBF-8959-3C05A92A1FA1}" presName="arrowDiagram3" presStyleCnt="0"/>
      <dgm:spPr/>
    </dgm:pt>
    <dgm:pt modelId="{4D2EADED-6622-4E75-9356-4B4188731EB1}" type="pres">
      <dgm:prSet presAssocID="{9D143D30-57D1-4D88-9D0E-6E461BCF209A}" presName="bullet3a" presStyleLbl="node1" presStyleIdx="0" presStyleCnt="3"/>
      <dgm:spPr/>
    </dgm:pt>
    <dgm:pt modelId="{8D84E9E9-ED7A-4722-A6B6-DD17C13C7396}" type="pres">
      <dgm:prSet presAssocID="{9D143D30-57D1-4D88-9D0E-6E461BCF209A}" presName="textBox3a" presStyleLbl="revTx" presStyleIdx="0" presStyleCnt="3">
        <dgm:presLayoutVars>
          <dgm:bulletEnabled val="1"/>
        </dgm:presLayoutVars>
      </dgm:prSet>
      <dgm:spPr/>
    </dgm:pt>
    <dgm:pt modelId="{E8E76793-94D8-45B4-96D8-A52BACFDC830}" type="pres">
      <dgm:prSet presAssocID="{DE810E2F-5BBC-4584-92A7-9943A054DAC0}" presName="bullet3b" presStyleLbl="node1" presStyleIdx="1" presStyleCnt="3"/>
      <dgm:spPr/>
    </dgm:pt>
    <dgm:pt modelId="{FE826C70-EFCC-4905-8035-3E4B9DEB7ED9}" type="pres">
      <dgm:prSet presAssocID="{DE810E2F-5BBC-4584-92A7-9943A054DAC0}" presName="textBox3b" presStyleLbl="revTx" presStyleIdx="1" presStyleCnt="3">
        <dgm:presLayoutVars>
          <dgm:bulletEnabled val="1"/>
        </dgm:presLayoutVars>
      </dgm:prSet>
      <dgm:spPr/>
    </dgm:pt>
    <dgm:pt modelId="{0809637C-32C3-4FF7-B457-B8FCA85966AC}" type="pres">
      <dgm:prSet presAssocID="{12E6F4B6-A171-44F1-ACC7-D19865FAD3FC}" presName="bullet3c" presStyleLbl="node1" presStyleIdx="2" presStyleCnt="3"/>
      <dgm:spPr/>
    </dgm:pt>
    <dgm:pt modelId="{F7E16386-DF60-41F1-9AAA-AB6C8EE2C044}" type="pres">
      <dgm:prSet presAssocID="{12E6F4B6-A171-44F1-ACC7-D19865FAD3FC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01DC7620-5D63-4E7D-A76D-981A24E5A783}" srcId="{ED7DCE9D-3F97-4DBF-8959-3C05A92A1FA1}" destId="{12E6F4B6-A171-44F1-ACC7-D19865FAD3FC}" srcOrd="2" destOrd="0" parTransId="{8244F53A-1DE6-4FDA-910A-341A36916B45}" sibTransId="{33BBD229-1F0D-44BE-A1D3-BD92B5823C49}"/>
    <dgm:cxn modelId="{46271360-5B6C-42F2-ACF7-65B80B65B59D}" type="presOf" srcId="{ED7DCE9D-3F97-4DBF-8959-3C05A92A1FA1}" destId="{D0FEA0C4-11A4-4BA3-B26A-1BF1707EC4AF}" srcOrd="0" destOrd="0" presId="urn:microsoft.com/office/officeart/2005/8/layout/arrow2"/>
    <dgm:cxn modelId="{9F74FB49-AF65-43C1-B0CF-8FC8A2B8515D}" srcId="{ED7DCE9D-3F97-4DBF-8959-3C05A92A1FA1}" destId="{DE810E2F-5BBC-4584-92A7-9943A054DAC0}" srcOrd="1" destOrd="0" parTransId="{444980AA-9596-48F4-820B-D3E3BB887461}" sibTransId="{CB3FC45E-514E-4CC9-9D82-7E14B0F1F91D}"/>
    <dgm:cxn modelId="{E982EC99-2D05-460C-90A8-A5428243FAB3}" type="presOf" srcId="{9D143D30-57D1-4D88-9D0E-6E461BCF209A}" destId="{8D84E9E9-ED7A-4722-A6B6-DD17C13C7396}" srcOrd="0" destOrd="0" presId="urn:microsoft.com/office/officeart/2005/8/layout/arrow2"/>
    <dgm:cxn modelId="{27095C9B-A880-4D12-B4A0-DFEA18DCF827}" srcId="{ED7DCE9D-3F97-4DBF-8959-3C05A92A1FA1}" destId="{9D143D30-57D1-4D88-9D0E-6E461BCF209A}" srcOrd="0" destOrd="0" parTransId="{8A22CAEC-03B5-45E5-AF62-3A57DB8D981E}" sibTransId="{80506602-1266-4BF2-AA55-DDB85CE684CA}"/>
    <dgm:cxn modelId="{D85309B6-8159-47D5-A5B2-CB5E5A79CDD5}" type="presOf" srcId="{DE810E2F-5BBC-4584-92A7-9943A054DAC0}" destId="{FE826C70-EFCC-4905-8035-3E4B9DEB7ED9}" srcOrd="0" destOrd="0" presId="urn:microsoft.com/office/officeart/2005/8/layout/arrow2"/>
    <dgm:cxn modelId="{9730A5D0-BCEA-4230-9E7B-2EE74E58B528}" type="presOf" srcId="{12E6F4B6-A171-44F1-ACC7-D19865FAD3FC}" destId="{F7E16386-DF60-41F1-9AAA-AB6C8EE2C044}" srcOrd="0" destOrd="0" presId="urn:microsoft.com/office/officeart/2005/8/layout/arrow2"/>
    <dgm:cxn modelId="{88D74C6F-E193-4830-99A4-FE706843B269}" type="presParOf" srcId="{D0FEA0C4-11A4-4BA3-B26A-1BF1707EC4AF}" destId="{7D99FDB0-C969-4823-A9FC-46090379E354}" srcOrd="0" destOrd="0" presId="urn:microsoft.com/office/officeart/2005/8/layout/arrow2"/>
    <dgm:cxn modelId="{9A302A75-6973-4497-AE2B-BCA9F9261F78}" type="presParOf" srcId="{D0FEA0C4-11A4-4BA3-B26A-1BF1707EC4AF}" destId="{8D35A51E-6288-4C0A-B356-0DC4054955BF}" srcOrd="1" destOrd="0" presId="urn:microsoft.com/office/officeart/2005/8/layout/arrow2"/>
    <dgm:cxn modelId="{B1421572-78B4-41C9-BE53-FEA6BB655F15}" type="presParOf" srcId="{8D35A51E-6288-4C0A-B356-0DC4054955BF}" destId="{4D2EADED-6622-4E75-9356-4B4188731EB1}" srcOrd="0" destOrd="0" presId="urn:microsoft.com/office/officeart/2005/8/layout/arrow2"/>
    <dgm:cxn modelId="{173102BA-369D-4D4E-BED6-1A8E63EBC625}" type="presParOf" srcId="{8D35A51E-6288-4C0A-B356-0DC4054955BF}" destId="{8D84E9E9-ED7A-4722-A6B6-DD17C13C7396}" srcOrd="1" destOrd="0" presId="urn:microsoft.com/office/officeart/2005/8/layout/arrow2"/>
    <dgm:cxn modelId="{7EFD26ED-C6F0-4C18-AB75-7C3FF6151A60}" type="presParOf" srcId="{8D35A51E-6288-4C0A-B356-0DC4054955BF}" destId="{E8E76793-94D8-45B4-96D8-A52BACFDC830}" srcOrd="2" destOrd="0" presId="urn:microsoft.com/office/officeart/2005/8/layout/arrow2"/>
    <dgm:cxn modelId="{EE66EF47-5988-45CD-A004-C5175513F155}" type="presParOf" srcId="{8D35A51E-6288-4C0A-B356-0DC4054955BF}" destId="{FE826C70-EFCC-4905-8035-3E4B9DEB7ED9}" srcOrd="3" destOrd="0" presId="urn:microsoft.com/office/officeart/2005/8/layout/arrow2"/>
    <dgm:cxn modelId="{D7001969-38A0-4A11-B437-314109CC504A}" type="presParOf" srcId="{8D35A51E-6288-4C0A-B356-0DC4054955BF}" destId="{0809637C-32C3-4FF7-B457-B8FCA85966AC}" srcOrd="4" destOrd="0" presId="urn:microsoft.com/office/officeart/2005/8/layout/arrow2"/>
    <dgm:cxn modelId="{01CF9E0D-A558-4827-9E16-9F192E7E1CEA}" type="presParOf" srcId="{8D35A51E-6288-4C0A-B356-0DC4054955BF}" destId="{F7E16386-DF60-41F1-9AAA-AB6C8EE2C04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E2776-0F0C-44C6-A03F-F641EC79FADB}">
      <dsp:nvSpPr>
        <dsp:cNvPr id="0" name=""/>
        <dsp:cNvSpPr/>
      </dsp:nvSpPr>
      <dsp:spPr>
        <a:xfrm>
          <a:off x="3998888" y="342"/>
          <a:ext cx="1501657" cy="679175"/>
        </a:xfrm>
        <a:prstGeom prst="rect">
          <a:avLst/>
        </a:prstGeom>
        <a:solidFill>
          <a:srgbClr val="4070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3,7 miljarder i inköp</a:t>
          </a:r>
        </a:p>
      </dsp:txBody>
      <dsp:txXfrm>
        <a:off x="3998888" y="342"/>
        <a:ext cx="1501657" cy="679175"/>
      </dsp:txXfrm>
    </dsp:sp>
    <dsp:sp modelId="{7B0B9609-F3DC-4BA3-8797-E03D6F86E6E8}">
      <dsp:nvSpPr>
        <dsp:cNvPr id="0" name=""/>
        <dsp:cNvSpPr/>
      </dsp:nvSpPr>
      <dsp:spPr>
        <a:xfrm>
          <a:off x="3259266" y="342"/>
          <a:ext cx="672384" cy="679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A1058-A35A-4F19-A921-15687E9F3C48}">
      <dsp:nvSpPr>
        <dsp:cNvPr id="0" name=""/>
        <dsp:cNvSpPr/>
      </dsp:nvSpPr>
      <dsp:spPr>
        <a:xfrm>
          <a:off x="3259266" y="791582"/>
          <a:ext cx="1501657" cy="679175"/>
        </a:xfrm>
        <a:prstGeom prst="rect">
          <a:avLst/>
        </a:prstGeom>
        <a:solidFill>
          <a:srgbClr val="4070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240 000 fakturor</a:t>
          </a:r>
        </a:p>
      </dsp:txBody>
      <dsp:txXfrm>
        <a:off x="3259266" y="791582"/>
        <a:ext cx="1501657" cy="679175"/>
      </dsp:txXfrm>
    </dsp:sp>
    <dsp:sp modelId="{EE6C4E28-F7F2-4A9B-9D54-D96DECC07219}">
      <dsp:nvSpPr>
        <dsp:cNvPr id="0" name=""/>
        <dsp:cNvSpPr/>
      </dsp:nvSpPr>
      <dsp:spPr>
        <a:xfrm>
          <a:off x="4828162" y="791582"/>
          <a:ext cx="672384" cy="6791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E706E-D2E1-4735-BC62-F5918E71C6C1}">
      <dsp:nvSpPr>
        <dsp:cNvPr id="0" name=""/>
        <dsp:cNvSpPr/>
      </dsp:nvSpPr>
      <dsp:spPr>
        <a:xfrm>
          <a:off x="3998888" y="1582822"/>
          <a:ext cx="1501657" cy="679175"/>
        </a:xfrm>
        <a:prstGeom prst="rect">
          <a:avLst/>
        </a:prstGeom>
        <a:solidFill>
          <a:srgbClr val="4070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120 000 beställningar</a:t>
          </a:r>
        </a:p>
      </dsp:txBody>
      <dsp:txXfrm>
        <a:off x="3998888" y="1582822"/>
        <a:ext cx="1501657" cy="679175"/>
      </dsp:txXfrm>
    </dsp:sp>
    <dsp:sp modelId="{5E64FD77-A841-4E92-A9CC-E9D9C452E715}">
      <dsp:nvSpPr>
        <dsp:cNvPr id="0" name=""/>
        <dsp:cNvSpPr/>
      </dsp:nvSpPr>
      <dsp:spPr>
        <a:xfrm>
          <a:off x="3259266" y="1582822"/>
          <a:ext cx="672384" cy="6791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B78A8-DFB8-496C-892F-BA152230810B}">
      <dsp:nvSpPr>
        <dsp:cNvPr id="0" name=""/>
        <dsp:cNvSpPr/>
      </dsp:nvSpPr>
      <dsp:spPr>
        <a:xfrm>
          <a:off x="3274838" y="2374150"/>
          <a:ext cx="1501657" cy="679175"/>
        </a:xfrm>
        <a:prstGeom prst="rect">
          <a:avLst/>
        </a:prstGeom>
        <a:solidFill>
          <a:srgbClr val="4070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1350 beställare</a:t>
          </a:r>
        </a:p>
      </dsp:txBody>
      <dsp:txXfrm>
        <a:off x="3274838" y="2374150"/>
        <a:ext cx="1501657" cy="679175"/>
      </dsp:txXfrm>
    </dsp:sp>
    <dsp:sp modelId="{D3FBA26C-4F8F-4193-B9AB-2FAE37A02A07}">
      <dsp:nvSpPr>
        <dsp:cNvPr id="0" name=""/>
        <dsp:cNvSpPr/>
      </dsp:nvSpPr>
      <dsp:spPr>
        <a:xfrm>
          <a:off x="4828162" y="2374062"/>
          <a:ext cx="672384" cy="67917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3B2B8-DAAB-43C7-A481-E9F1C6C8EE24}">
      <dsp:nvSpPr>
        <dsp:cNvPr id="0" name=""/>
        <dsp:cNvSpPr/>
      </dsp:nvSpPr>
      <dsp:spPr>
        <a:xfrm>
          <a:off x="3998888" y="3165302"/>
          <a:ext cx="1501657" cy="679175"/>
        </a:xfrm>
        <a:prstGeom prst="rect">
          <a:avLst/>
        </a:prstGeom>
        <a:solidFill>
          <a:srgbClr val="4070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450 arbetsplatser</a:t>
          </a:r>
        </a:p>
      </dsp:txBody>
      <dsp:txXfrm>
        <a:off x="3998888" y="3165302"/>
        <a:ext cx="1501657" cy="679175"/>
      </dsp:txXfrm>
    </dsp:sp>
    <dsp:sp modelId="{A0CDA280-E044-4DFD-A7C2-172DE03049B0}">
      <dsp:nvSpPr>
        <dsp:cNvPr id="0" name=""/>
        <dsp:cNvSpPr/>
      </dsp:nvSpPr>
      <dsp:spPr>
        <a:xfrm>
          <a:off x="3259266" y="3165302"/>
          <a:ext cx="672384" cy="6791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44B62-456E-418A-934C-E285F6D3AB2E}">
      <dsp:nvSpPr>
        <dsp:cNvPr id="0" name=""/>
        <dsp:cNvSpPr/>
      </dsp:nvSpPr>
      <dsp:spPr>
        <a:xfrm>
          <a:off x="3259266" y="3956542"/>
          <a:ext cx="1501657" cy="679175"/>
        </a:xfrm>
        <a:prstGeom prst="rect">
          <a:avLst/>
        </a:prstGeom>
        <a:solidFill>
          <a:srgbClr val="4070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/>
            <a:t>9000 </a:t>
          </a:r>
          <a:r>
            <a:rPr lang="sv-SE" sz="1900" kern="1200" dirty="0"/>
            <a:t>anställda</a:t>
          </a:r>
        </a:p>
      </dsp:txBody>
      <dsp:txXfrm>
        <a:off x="3259266" y="3956542"/>
        <a:ext cx="1501657" cy="679175"/>
      </dsp:txXfrm>
    </dsp:sp>
    <dsp:sp modelId="{6459AE28-40F9-46EA-845B-3C9F2B92D17D}">
      <dsp:nvSpPr>
        <dsp:cNvPr id="0" name=""/>
        <dsp:cNvSpPr/>
      </dsp:nvSpPr>
      <dsp:spPr>
        <a:xfrm>
          <a:off x="4828162" y="3956542"/>
          <a:ext cx="672384" cy="67917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AC2AB-7972-4405-8565-C2ECC58D3942}">
      <dsp:nvSpPr>
        <dsp:cNvPr id="0" name=""/>
        <dsp:cNvSpPr/>
      </dsp:nvSpPr>
      <dsp:spPr>
        <a:xfrm>
          <a:off x="3037798" y="1269"/>
          <a:ext cx="1438184" cy="934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Vad köper vi?</a:t>
          </a:r>
        </a:p>
      </dsp:txBody>
      <dsp:txXfrm>
        <a:off x="3083432" y="46903"/>
        <a:ext cx="1346916" cy="843552"/>
      </dsp:txXfrm>
    </dsp:sp>
    <dsp:sp modelId="{E726901B-3E4F-4B0A-A44B-110AAC0735AC}">
      <dsp:nvSpPr>
        <dsp:cNvPr id="0" name=""/>
        <dsp:cNvSpPr/>
      </dsp:nvSpPr>
      <dsp:spPr>
        <a:xfrm>
          <a:off x="1888753" y="468679"/>
          <a:ext cx="3736274" cy="3736274"/>
        </a:xfrm>
        <a:custGeom>
          <a:avLst/>
          <a:gdLst/>
          <a:ahLst/>
          <a:cxnLst/>
          <a:rect l="0" t="0" r="0" b="0"/>
          <a:pathLst>
            <a:path>
              <a:moveTo>
                <a:pt x="2597115" y="148100"/>
              </a:moveTo>
              <a:arcTo wR="1868137" hR="1868137" stAng="17578079" swAng="19620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39D35-BE1D-4713-8E2C-028F1D225E27}">
      <dsp:nvSpPr>
        <dsp:cNvPr id="0" name=""/>
        <dsp:cNvSpPr/>
      </dsp:nvSpPr>
      <dsp:spPr>
        <a:xfrm>
          <a:off x="4814502" y="1292120"/>
          <a:ext cx="1438184" cy="934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Hur mycket köper vi för?</a:t>
          </a:r>
        </a:p>
      </dsp:txBody>
      <dsp:txXfrm>
        <a:off x="4860136" y="1337754"/>
        <a:ext cx="1346916" cy="843552"/>
      </dsp:txXfrm>
    </dsp:sp>
    <dsp:sp modelId="{1B4DFF9F-712C-47AD-BD80-C6F8B9986CF7}">
      <dsp:nvSpPr>
        <dsp:cNvPr id="0" name=""/>
        <dsp:cNvSpPr/>
      </dsp:nvSpPr>
      <dsp:spPr>
        <a:xfrm>
          <a:off x="1888753" y="468679"/>
          <a:ext cx="3736274" cy="3736274"/>
        </a:xfrm>
        <a:custGeom>
          <a:avLst/>
          <a:gdLst/>
          <a:ahLst/>
          <a:cxnLst/>
          <a:rect l="0" t="0" r="0" b="0"/>
          <a:pathLst>
            <a:path>
              <a:moveTo>
                <a:pt x="3733705" y="1770204"/>
              </a:moveTo>
              <a:arcTo wR="1868137" hR="1868137" stAng="21419702" swAng="219672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D9199-0F0D-4746-8FF7-886AFB4FDE17}">
      <dsp:nvSpPr>
        <dsp:cNvPr id="0" name=""/>
        <dsp:cNvSpPr/>
      </dsp:nvSpPr>
      <dsp:spPr>
        <a:xfrm>
          <a:off x="4135861" y="3380761"/>
          <a:ext cx="1438184" cy="9348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Från vilka leverantörer köper vi?</a:t>
          </a:r>
        </a:p>
      </dsp:txBody>
      <dsp:txXfrm>
        <a:off x="4181495" y="3426395"/>
        <a:ext cx="1346916" cy="843552"/>
      </dsp:txXfrm>
    </dsp:sp>
    <dsp:sp modelId="{C3D1606A-94C9-4BF6-BE4C-71316065844E}">
      <dsp:nvSpPr>
        <dsp:cNvPr id="0" name=""/>
        <dsp:cNvSpPr/>
      </dsp:nvSpPr>
      <dsp:spPr>
        <a:xfrm>
          <a:off x="1888753" y="468679"/>
          <a:ext cx="3736274" cy="3736274"/>
        </a:xfrm>
        <a:custGeom>
          <a:avLst/>
          <a:gdLst/>
          <a:ahLst/>
          <a:cxnLst/>
          <a:rect l="0" t="0" r="0" b="0"/>
          <a:pathLst>
            <a:path>
              <a:moveTo>
                <a:pt x="2239683" y="3698953"/>
              </a:moveTo>
              <a:arcTo wR="1868137" hR="1868137" stAng="4711691" swAng="137661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EB12B-5A5F-4A77-9727-E535346832D8}">
      <dsp:nvSpPr>
        <dsp:cNvPr id="0" name=""/>
        <dsp:cNvSpPr/>
      </dsp:nvSpPr>
      <dsp:spPr>
        <a:xfrm>
          <a:off x="1939735" y="3380761"/>
          <a:ext cx="1438184" cy="934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Vem köper?</a:t>
          </a:r>
        </a:p>
      </dsp:txBody>
      <dsp:txXfrm>
        <a:off x="1985369" y="3426395"/>
        <a:ext cx="1346916" cy="843552"/>
      </dsp:txXfrm>
    </dsp:sp>
    <dsp:sp modelId="{B1961287-9F11-4F93-9652-1FE25B99DFF6}">
      <dsp:nvSpPr>
        <dsp:cNvPr id="0" name=""/>
        <dsp:cNvSpPr/>
      </dsp:nvSpPr>
      <dsp:spPr>
        <a:xfrm>
          <a:off x="1888753" y="468679"/>
          <a:ext cx="3736274" cy="3736274"/>
        </a:xfrm>
        <a:custGeom>
          <a:avLst/>
          <a:gdLst/>
          <a:ahLst/>
          <a:cxnLst/>
          <a:rect l="0" t="0" r="0" b="0"/>
          <a:pathLst>
            <a:path>
              <a:moveTo>
                <a:pt x="312253" y="2902140"/>
              </a:moveTo>
              <a:arcTo wR="1868137" hR="1868137" stAng="8783576" swAng="219672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39F6E-9B88-4A11-9D93-C4B170E6E822}">
      <dsp:nvSpPr>
        <dsp:cNvPr id="0" name=""/>
        <dsp:cNvSpPr/>
      </dsp:nvSpPr>
      <dsp:spPr>
        <a:xfrm>
          <a:off x="1261094" y="1292120"/>
          <a:ext cx="1438184" cy="9348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Avtalstrohet?</a:t>
          </a:r>
        </a:p>
      </dsp:txBody>
      <dsp:txXfrm>
        <a:off x="1306728" y="1337754"/>
        <a:ext cx="1346916" cy="843552"/>
      </dsp:txXfrm>
    </dsp:sp>
    <dsp:sp modelId="{4C9525A0-D493-4F6C-9592-7943C3CA508B}">
      <dsp:nvSpPr>
        <dsp:cNvPr id="0" name=""/>
        <dsp:cNvSpPr/>
      </dsp:nvSpPr>
      <dsp:spPr>
        <a:xfrm>
          <a:off x="1888753" y="468679"/>
          <a:ext cx="3736274" cy="3736274"/>
        </a:xfrm>
        <a:custGeom>
          <a:avLst/>
          <a:gdLst/>
          <a:ahLst/>
          <a:cxnLst/>
          <a:rect l="0" t="0" r="0" b="0"/>
          <a:pathLst>
            <a:path>
              <a:moveTo>
                <a:pt x="325435" y="814567"/>
              </a:moveTo>
              <a:arcTo wR="1868137" hR="1868137" stAng="12859839" swAng="196208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9FDB0-C969-4823-A9FC-46090379E354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EADED-6622-4E75-9356-4B4188731EB1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4E9E9-ED7A-4722-A6B6-DD17C13C7396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Analys</a:t>
          </a:r>
        </a:p>
      </dsp:txBody>
      <dsp:txXfrm>
        <a:off x="1137920" y="3781213"/>
        <a:ext cx="1893824" cy="1468120"/>
      </dsp:txXfrm>
    </dsp:sp>
    <dsp:sp modelId="{E8E76793-94D8-45B4-96D8-A52BACFDC830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26C70-EFCC-4905-8035-3E4B9DEB7ED9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Action</a:t>
          </a:r>
        </a:p>
      </dsp:txBody>
      <dsp:txXfrm>
        <a:off x="3088640" y="2485813"/>
        <a:ext cx="1950720" cy="2763519"/>
      </dsp:txXfrm>
    </dsp:sp>
    <dsp:sp modelId="{0809637C-32C3-4FF7-B457-B8FCA85966AC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16386-DF60-41F1-9AAA-AB6C8EE2C044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Högre avtalstrohet</a:t>
          </a:r>
        </a:p>
      </dsp:txBody>
      <dsp:txXfrm>
        <a:off x="5405120" y="1718733"/>
        <a:ext cx="1950720" cy="353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8DD2D-8089-CB4A-9CA2-D843C3E4E3A1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A6D2-622B-B147-BFC1-C7E284706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64AAF-72DB-F048-98F7-55EEB6F93801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59761-9EC3-BC46-AA52-FD0C8C7C8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43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9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14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70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4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8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59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93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4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1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2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761-9EC3-BC46-AA52-FD0C8C7C84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84781" y="1122364"/>
            <a:ext cx="9341908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84781" y="3476626"/>
            <a:ext cx="9341908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8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Lila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5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Blå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5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Grö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400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. bård m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407584" y="897995"/>
            <a:ext cx="7315200" cy="4736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7584" y="1401604"/>
            <a:ext cx="7315200" cy="337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9669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327961" y="-2"/>
            <a:ext cx="11864039" cy="685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. bård m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327961" y="-2"/>
            <a:ext cx="11864039" cy="685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7584" y="897995"/>
            <a:ext cx="7315200" cy="4736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7584" y="1401604"/>
            <a:ext cx="7315200" cy="337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7037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48747"/>
            <a:ext cx="7315200" cy="4736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11198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52356"/>
            <a:ext cx="7315200" cy="337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027" y="5994400"/>
            <a:ext cx="896875" cy="662825"/>
          </a:xfrm>
          <a:prstGeom prst="rect">
            <a:avLst/>
          </a:prstGeom>
        </p:spPr>
      </p:pic>
      <p:sp>
        <p:nvSpPr>
          <p:cNvPr id="15" name="textruta 14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6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bård och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027" y="5994400"/>
            <a:ext cx="896875" cy="662825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1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84781" y="1122364"/>
            <a:ext cx="9341908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84781" y="3476626"/>
            <a:ext cx="9341908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13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 sida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84781" y="1122364"/>
            <a:ext cx="9341908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84781" y="3476626"/>
            <a:ext cx="9341908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15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Röd bård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59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Lila bård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70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Blå bård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52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Grön bård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01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Röd bård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78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Lila bård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1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Blå bård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51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Grön bård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84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85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84781" y="1122364"/>
            <a:ext cx="9341908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84781" y="3476626"/>
            <a:ext cx="9341908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51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84781" y="1122364"/>
            <a:ext cx="9341908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84781" y="3476626"/>
            <a:ext cx="9341908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3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84781" y="1122364"/>
            <a:ext cx="9341908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84781" y="3476626"/>
            <a:ext cx="9341908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Lila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3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Blå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7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Grö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8942566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467555" y="1600203"/>
            <a:ext cx="10543823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7555" y="274639"/>
            <a:ext cx="10543823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7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2239" y="1"/>
            <a:ext cx="33020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-4476" y="1371600"/>
            <a:ext cx="33020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-4476" y="2743199"/>
            <a:ext cx="33020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-4476" y="4114798"/>
            <a:ext cx="33020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-4476" y="5486399"/>
            <a:ext cx="33020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10295467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484780" y="612981"/>
            <a:ext cx="5280587" cy="55457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1050" b="0" i="0" u="none" kern="100" cap="all" spc="80" baseline="0" noProof="0" dirty="0">
                <a:solidFill>
                  <a:srgbClr val="000000"/>
                </a:solidFill>
                <a:latin typeface="Arial"/>
                <a:cs typeface="Arial"/>
              </a:rPr>
              <a:t>Stadsledningsförvaltningen</a:t>
            </a:r>
          </a:p>
          <a:p>
            <a:pPr>
              <a:lnSpc>
                <a:spcPts val="1500"/>
              </a:lnSpc>
            </a:pPr>
            <a:r>
              <a:rPr lang="sv-SE" sz="900" b="0" i="0" u="none" kern="100" cap="all" spc="80" baseline="0" noProof="0" dirty="0">
                <a:solidFill>
                  <a:srgbClr val="000000"/>
                </a:solidFill>
                <a:latin typeface="Arial"/>
                <a:cs typeface="Arial"/>
              </a:rPr>
              <a:t>Inköps- och upphandlingsenheten</a:t>
            </a:r>
          </a:p>
        </p:txBody>
      </p:sp>
      <p:pic>
        <p:nvPicPr>
          <p:cNvPr id="21" name="Bildobjekt 20" descr="HBG_logo_liggande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" y="235973"/>
            <a:ext cx="2482947" cy="527170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1484781" y="6483350"/>
            <a:ext cx="3797300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Charlotte Strömstedt </a:t>
            </a:r>
            <a:r>
              <a:rPr kumimoji="0" lang="sv-SE" sz="105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inköpsanallytiker</a:t>
            </a:r>
            <a:endParaRPr kumimoji="0" lang="sv-SE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77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ruta 17"/>
          <p:cNvSpPr txBox="1"/>
          <p:nvPr/>
        </p:nvSpPr>
        <p:spPr>
          <a:xfrm>
            <a:off x="10295467" y="6356350"/>
            <a:ext cx="1265767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t>2018-08-30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1484781" y="6483350"/>
            <a:ext cx="3797300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Charlotte Strömstedt </a:t>
            </a: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inköpsanalytiker</a:t>
            </a:r>
          </a:p>
        </p:txBody>
      </p:sp>
      <p:pic>
        <p:nvPicPr>
          <p:cNvPr id="17" name="Bildobjekt 16" descr="HBG_logo_liggande_V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" y="233335"/>
            <a:ext cx="2481580" cy="536158"/>
          </a:xfrm>
          <a:prstGeom prst="rect">
            <a:avLst/>
          </a:prstGeom>
        </p:spPr>
      </p:pic>
      <p:sp>
        <p:nvSpPr>
          <p:cNvPr id="20" name="TextBox 14"/>
          <p:cNvSpPr txBox="1"/>
          <p:nvPr/>
        </p:nvSpPr>
        <p:spPr>
          <a:xfrm>
            <a:off x="1484780" y="612981"/>
            <a:ext cx="5280587" cy="55457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1050" b="0" i="0" u="none" kern="100" cap="all" spc="80" baseline="0" noProof="0" dirty="0">
                <a:solidFill>
                  <a:schemeClr val="bg1"/>
                </a:solidFill>
                <a:latin typeface="Arial"/>
                <a:cs typeface="Arial"/>
              </a:rPr>
              <a:t>Stadsledningsförvaltningen</a:t>
            </a:r>
          </a:p>
          <a:p>
            <a:pPr>
              <a:lnSpc>
                <a:spcPts val="1500"/>
              </a:lnSpc>
            </a:pPr>
            <a:r>
              <a:rPr lang="sv-SE" sz="900" b="0" i="0" u="none" kern="100" cap="all" spc="80" baseline="0" noProof="0" dirty="0">
                <a:solidFill>
                  <a:schemeClr val="bg1"/>
                </a:solidFill>
                <a:latin typeface="Arial"/>
                <a:cs typeface="Arial"/>
              </a:rPr>
              <a:t>Inköps- och upphandlingsenheten</a:t>
            </a:r>
          </a:p>
        </p:txBody>
      </p:sp>
    </p:spTree>
    <p:extLst>
      <p:ext uri="{BB962C8B-B14F-4D97-AF65-F5344CB8AC3E}">
        <p14:creationId xmlns:p14="http://schemas.microsoft.com/office/powerpoint/2010/main" val="418882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1" r:id="rId2"/>
    <p:sldLayoutId id="2147483713" r:id="rId3"/>
    <p:sldLayoutId id="214748371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0205" y="6647449"/>
            <a:ext cx="2970995" cy="210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3184F-B175-4846-9DF4-4602C06F09C4}" type="datetime1">
              <a:rPr kumimoji="0" lang="sv-SE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2018-08-30</a:t>
            </a:fld>
            <a:endParaRPr lang="en-US" sz="1800" b="1" dirty="0">
              <a:solidFill>
                <a:schemeClr val="bg1"/>
              </a:solidFill>
              <a:effectLst/>
              <a:latin typeface="HelveticaNeueLT Std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419578" y="6483350"/>
            <a:ext cx="3797300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027" y="5994399"/>
            <a:ext cx="835200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5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718" r:id="rId5"/>
    <p:sldLayoutId id="2147483719" r:id="rId6"/>
    <p:sldLayoutId id="2147483720" r:id="rId7"/>
    <p:sldLayoutId id="2147483721" r:id="rId8"/>
    <p:sldLayoutId id="2147483667" r:id="rId9"/>
    <p:sldLayoutId id="2147483680" r:id="rId10"/>
    <p:sldLayoutId id="2147483673" r:id="rId11"/>
    <p:sldLayoutId id="2147483679" r:id="rId12"/>
    <p:sldLayoutId id="2147483669" r:id="rId13"/>
    <p:sldLayoutId id="2147483674" r:id="rId14"/>
    <p:sldLayoutId id="2147483726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1419578" y="6483350"/>
            <a:ext cx="3797300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Bildobjekt 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187" y="6002866"/>
            <a:ext cx="835200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22" r:id="rId5"/>
    <p:sldLayoutId id="2147483723" r:id="rId6"/>
    <p:sldLayoutId id="2147483724" r:id="rId7"/>
    <p:sldLayoutId id="2147483725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0205" y="6647449"/>
            <a:ext cx="2970995" cy="210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3184F-B175-4846-9DF4-4602C06F09C4}" type="datetime1">
              <a:rPr kumimoji="0" lang="sv-SE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2018-08-30</a:t>
            </a:fld>
            <a:endParaRPr lang="en-US" sz="1800" b="1" dirty="0">
              <a:solidFill>
                <a:schemeClr val="bg1"/>
              </a:solidFill>
              <a:effectLst/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/>
          <p:cNvSpPr txBox="1">
            <a:spLocks/>
          </p:cNvSpPr>
          <p:nvPr/>
        </p:nvSpPr>
        <p:spPr>
          <a:xfrm>
            <a:off x="1416289" y="514307"/>
            <a:ext cx="9309003" cy="11430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sv-SE" dirty="0"/>
              <a:t>Inköpsanalys – att nå inköpsmognad</a:t>
            </a:r>
          </a:p>
        </p:txBody>
      </p:sp>
    </p:spTree>
    <p:extLst>
      <p:ext uri="{BB962C8B-B14F-4D97-AF65-F5344CB8AC3E}">
        <p14:creationId xmlns:p14="http://schemas.microsoft.com/office/powerpoint/2010/main" val="309026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SPEND</a:t>
            </a:r>
            <a:br>
              <a:rPr lang="sv-SE" dirty="0"/>
            </a:br>
            <a:r>
              <a:rPr lang="sv-SE" sz="1400" dirty="0"/>
              <a:t>Inköp 2017, Mkr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49" y="1417640"/>
            <a:ext cx="8540954" cy="49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Leverantörer per kategori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966" y="1695014"/>
            <a:ext cx="6831452" cy="457986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262" y="1679458"/>
            <a:ext cx="6864327" cy="450313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707" y="1619061"/>
            <a:ext cx="7640622" cy="46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SPEND - Städmaterial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55" y="1417639"/>
            <a:ext cx="9352845" cy="4620529"/>
          </a:xfrm>
          <a:prstGeom prst="rect">
            <a:avLst/>
          </a:prstGeom>
        </p:spPr>
      </p:pic>
      <p:sp>
        <p:nvSpPr>
          <p:cNvPr id="2" name="Bildtext 2 1"/>
          <p:cNvSpPr/>
          <p:nvPr/>
        </p:nvSpPr>
        <p:spPr>
          <a:xfrm>
            <a:off x="10104474" y="700827"/>
            <a:ext cx="1431851" cy="660140"/>
          </a:xfrm>
          <a:prstGeom prst="borderCallout2">
            <a:avLst/>
          </a:prstGeom>
          <a:solidFill>
            <a:srgbClr val="5F2987"/>
          </a:solidFill>
          <a:ln>
            <a:solidFill>
              <a:srgbClr val="5F29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/>
              <a:t>Kategori ”Städmaterial” vald</a:t>
            </a:r>
          </a:p>
        </p:txBody>
      </p:sp>
      <p:sp>
        <p:nvSpPr>
          <p:cNvPr id="6" name="Bildtext 2 5"/>
          <p:cNvSpPr/>
          <p:nvPr/>
        </p:nvSpPr>
        <p:spPr>
          <a:xfrm>
            <a:off x="3402419" y="1924387"/>
            <a:ext cx="1431851" cy="660140"/>
          </a:xfrm>
          <a:prstGeom prst="borderCallout2">
            <a:avLst/>
          </a:prstGeom>
          <a:solidFill>
            <a:srgbClr val="5F2987"/>
          </a:solidFill>
          <a:ln>
            <a:solidFill>
              <a:srgbClr val="5F29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/>
              <a:t>Vem köper?</a:t>
            </a:r>
          </a:p>
        </p:txBody>
      </p:sp>
      <p:sp>
        <p:nvSpPr>
          <p:cNvPr id="7" name="Bildtext 2 6"/>
          <p:cNvSpPr/>
          <p:nvPr/>
        </p:nvSpPr>
        <p:spPr>
          <a:xfrm>
            <a:off x="6739466" y="3785084"/>
            <a:ext cx="1431851" cy="660140"/>
          </a:xfrm>
          <a:prstGeom prst="borderCallout2">
            <a:avLst/>
          </a:prstGeom>
          <a:solidFill>
            <a:srgbClr val="5F2987"/>
          </a:solidFill>
          <a:ln>
            <a:solidFill>
              <a:srgbClr val="5F29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/>
              <a:t>Var köper vi?</a:t>
            </a:r>
          </a:p>
        </p:txBody>
      </p:sp>
      <p:sp>
        <p:nvSpPr>
          <p:cNvPr id="8" name="Bildtext 2 7"/>
          <p:cNvSpPr/>
          <p:nvPr/>
        </p:nvSpPr>
        <p:spPr>
          <a:xfrm>
            <a:off x="10451804" y="3884323"/>
            <a:ext cx="1431851" cy="660140"/>
          </a:xfrm>
          <a:prstGeom prst="borderCallout2">
            <a:avLst/>
          </a:prstGeom>
          <a:solidFill>
            <a:srgbClr val="5F2987"/>
          </a:solidFill>
          <a:ln>
            <a:solidFill>
              <a:srgbClr val="5F29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/>
              <a:t>Vad köper vi?</a:t>
            </a:r>
          </a:p>
        </p:txBody>
      </p:sp>
    </p:spTree>
    <p:extLst>
      <p:ext uri="{BB962C8B-B14F-4D97-AF65-F5344CB8AC3E}">
        <p14:creationId xmlns:p14="http://schemas.microsoft.com/office/powerpoint/2010/main" val="1170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SPEND - Städmaterial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56" y="1804113"/>
            <a:ext cx="9486584" cy="4176929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5589037" y="2509935"/>
            <a:ext cx="849085" cy="727787"/>
          </a:xfrm>
          <a:prstGeom prst="ellipse">
            <a:avLst/>
          </a:prstGeom>
          <a:noFill/>
          <a:ln w="635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2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Avtalstrohet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55" y="1493839"/>
            <a:ext cx="9715500" cy="4228615"/>
          </a:xfrm>
          <a:prstGeom prst="rect">
            <a:avLst/>
          </a:prstGeom>
        </p:spPr>
      </p:pic>
      <p:sp>
        <p:nvSpPr>
          <p:cNvPr id="8" name="Bildtext 2 7"/>
          <p:cNvSpPr/>
          <p:nvPr/>
        </p:nvSpPr>
        <p:spPr>
          <a:xfrm>
            <a:off x="9439325" y="1681791"/>
            <a:ext cx="1431851" cy="660140"/>
          </a:xfrm>
          <a:prstGeom prst="borderCallout2">
            <a:avLst/>
          </a:prstGeom>
          <a:solidFill>
            <a:srgbClr val="5F2987"/>
          </a:solidFill>
          <a:ln>
            <a:solidFill>
              <a:srgbClr val="5F29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/>
              <a:t>33% avtalstrohet</a:t>
            </a:r>
          </a:p>
        </p:txBody>
      </p:sp>
      <p:sp>
        <p:nvSpPr>
          <p:cNvPr id="9" name="5-uddig stjärna 8"/>
          <p:cNvSpPr/>
          <p:nvPr/>
        </p:nvSpPr>
        <p:spPr>
          <a:xfrm>
            <a:off x="10569281" y="4054476"/>
            <a:ext cx="855366" cy="715926"/>
          </a:xfrm>
          <a:prstGeom prst="star5">
            <a:avLst/>
          </a:prstGeom>
          <a:solidFill>
            <a:srgbClr val="D4AF37">
              <a:alpha val="46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1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Avtalstrohet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80" y="1650403"/>
            <a:ext cx="7376603" cy="47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9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Resultatet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957991"/>
              </p:ext>
            </p:extLst>
          </p:nvPr>
        </p:nvGraphicFramePr>
        <p:xfrm>
          <a:off x="1705535" y="9384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1239357" y="4992559"/>
            <a:ext cx="197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/>
              <a:t>33%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9913249" y="1631163"/>
            <a:ext cx="197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/>
              <a:t>66%</a:t>
            </a:r>
          </a:p>
        </p:txBody>
      </p:sp>
    </p:spTree>
    <p:extLst>
      <p:ext uri="{BB962C8B-B14F-4D97-AF65-F5344CB8AC3E}">
        <p14:creationId xmlns:p14="http://schemas.microsoft.com/office/powerpoint/2010/main" val="190807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E-faktura/Prislista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Priskontroll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Otillåtna avgifter (frakt/leveranskostnad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Avtalsuppföljning</a:t>
            </a:r>
          </a:p>
        </p:txBody>
      </p:sp>
    </p:spTree>
    <p:extLst>
      <p:ext uri="{BB962C8B-B14F-4D97-AF65-F5344CB8AC3E}">
        <p14:creationId xmlns:p14="http://schemas.microsoft.com/office/powerpoint/2010/main" val="51751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Kontroll e-faktura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964" y="1417639"/>
            <a:ext cx="6714392" cy="5090830"/>
          </a:xfrm>
          <a:prstGeom prst="rect">
            <a:avLst/>
          </a:prstGeom>
        </p:spPr>
      </p:pic>
      <p:sp>
        <p:nvSpPr>
          <p:cNvPr id="5" name="Nedåtpil 4"/>
          <p:cNvSpPr/>
          <p:nvPr/>
        </p:nvSpPr>
        <p:spPr>
          <a:xfrm rot="5400000">
            <a:off x="7223062" y="5679557"/>
            <a:ext cx="454658" cy="1421851"/>
          </a:xfrm>
          <a:prstGeom prst="downArrow">
            <a:avLst>
              <a:gd name="adj1" fmla="val 39147"/>
              <a:gd name="adj2" fmla="val 581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71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Priskontroll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320" y="1702700"/>
            <a:ext cx="10366945" cy="42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3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1676275" y="1639957"/>
          <a:ext cx="8759813" cy="463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Snabba inköpsfakta</a:t>
            </a:r>
          </a:p>
        </p:txBody>
      </p:sp>
    </p:spTree>
    <p:extLst>
      <p:ext uri="{BB962C8B-B14F-4D97-AF65-F5344CB8AC3E}">
        <p14:creationId xmlns:p14="http://schemas.microsoft.com/office/powerpoint/2010/main" val="41002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677"/>
    </mc:Choice>
    <mc:Fallback xmlns="">
      <p:transition advClick="0" advTm="467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Otillåtna avgifter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46" y="1927151"/>
            <a:ext cx="10933372" cy="2811109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637953" y="2565991"/>
            <a:ext cx="1857154" cy="326065"/>
          </a:xfrm>
          <a:prstGeom prst="ellipse">
            <a:avLst/>
          </a:prstGeom>
          <a:noFill/>
          <a:ln w="28575">
            <a:solidFill>
              <a:srgbClr val="D900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18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199" y="1239482"/>
            <a:ext cx="8195869" cy="4781732"/>
          </a:xfrm>
          <a:prstGeom prst="rect">
            <a:avLst/>
          </a:prstGeom>
        </p:spPr>
      </p:pic>
      <p:sp>
        <p:nvSpPr>
          <p:cNvPr id="3" name="Rubrik 7"/>
          <p:cNvSpPr>
            <a:spLocks noGrp="1"/>
          </p:cNvSpPr>
          <p:nvPr>
            <p:ph type="title"/>
          </p:nvPr>
        </p:nvSpPr>
        <p:spPr>
          <a:xfrm>
            <a:off x="406400" y="-332509"/>
            <a:ext cx="11693236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Sprid information om hur köp görs och öka medvetenheten</a:t>
            </a:r>
          </a:p>
        </p:txBody>
      </p:sp>
    </p:spTree>
    <p:extLst>
      <p:ext uri="{BB962C8B-B14F-4D97-AF65-F5344CB8AC3E}">
        <p14:creationId xmlns:p14="http://schemas.microsoft.com/office/powerpoint/2010/main" val="2187875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TACK!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charlotte.stromstedt@helsingborg.se</a:t>
            </a:r>
          </a:p>
          <a:p>
            <a:r>
              <a:rPr lang="sv-SE" dirty="0"/>
              <a:t>petra.rantzow@helsingborg.se</a:t>
            </a:r>
          </a:p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634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152245" y="294301"/>
            <a:ext cx="7907867" cy="1143000"/>
          </a:xfrm>
        </p:spPr>
        <p:txBody>
          <a:bodyPr/>
          <a:lstStyle/>
          <a:p>
            <a:r>
              <a:rPr lang="sv-SE" dirty="0"/>
              <a:t>Analysresan – den korta versionen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42" y="3803412"/>
            <a:ext cx="2073357" cy="1804253"/>
          </a:xfrm>
          <a:prstGeom prst="rect">
            <a:avLst/>
          </a:prstGeom>
        </p:spPr>
      </p:pic>
      <p:sp>
        <p:nvSpPr>
          <p:cNvPr id="5" name="Femhörning 4"/>
          <p:cNvSpPr/>
          <p:nvPr/>
        </p:nvSpPr>
        <p:spPr>
          <a:xfrm>
            <a:off x="2167466" y="1820008"/>
            <a:ext cx="2582102" cy="1350703"/>
          </a:xfrm>
          <a:prstGeom prst="homePlate">
            <a:avLst/>
          </a:prstGeom>
          <a:solidFill>
            <a:srgbClr val="5726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200" dirty="0"/>
              <a:t>2012</a:t>
            </a:r>
          </a:p>
          <a:p>
            <a:pPr algn="ctr"/>
            <a:r>
              <a:rPr lang="sv-SE" sz="1200" dirty="0"/>
              <a:t>Inköpsanalyssystem</a:t>
            </a:r>
          </a:p>
          <a:p>
            <a:pPr algn="ctr"/>
            <a:endParaRPr lang="sv-SE" sz="1200" dirty="0"/>
          </a:p>
        </p:txBody>
      </p:sp>
      <p:sp>
        <p:nvSpPr>
          <p:cNvPr id="7" name="V-form 6"/>
          <p:cNvSpPr/>
          <p:nvPr/>
        </p:nvSpPr>
        <p:spPr>
          <a:xfrm>
            <a:off x="3987800" y="1820008"/>
            <a:ext cx="2799538" cy="1350703"/>
          </a:xfrm>
          <a:prstGeom prst="chevron">
            <a:avLst/>
          </a:prstGeom>
          <a:solidFill>
            <a:srgbClr val="5726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200" dirty="0"/>
              <a:t>2014</a:t>
            </a:r>
          </a:p>
          <a:p>
            <a:pPr algn="ctr"/>
            <a:r>
              <a:rPr lang="sv-SE" sz="1200" dirty="0"/>
              <a:t>Inköpsanalytiker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596" y="3803412"/>
            <a:ext cx="2133353" cy="1873218"/>
          </a:xfrm>
          <a:prstGeom prst="rect">
            <a:avLst/>
          </a:prstGeom>
        </p:spPr>
      </p:pic>
      <p:sp>
        <p:nvSpPr>
          <p:cNvPr id="10" name="V-form 9"/>
          <p:cNvSpPr/>
          <p:nvPr/>
        </p:nvSpPr>
        <p:spPr>
          <a:xfrm>
            <a:off x="6008894" y="1820008"/>
            <a:ext cx="2740501" cy="1350703"/>
          </a:xfrm>
          <a:prstGeom prst="chevron">
            <a:avLst/>
          </a:prstGeom>
          <a:solidFill>
            <a:srgbClr val="5726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200" dirty="0"/>
              <a:t>2016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sv-SE" sz="1200" dirty="0"/>
              <a:t>Kategoriträd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sv-SE" sz="1200" dirty="0"/>
              <a:t>Avtalstrohet leverantör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sv-SE" sz="1200" dirty="0"/>
              <a:t>Automatiska priskontroller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805" y="3803412"/>
            <a:ext cx="1804621" cy="1873218"/>
          </a:xfrm>
          <a:prstGeom prst="rect">
            <a:avLst/>
          </a:prstGeom>
        </p:spPr>
      </p:pic>
      <p:sp>
        <p:nvSpPr>
          <p:cNvPr id="12" name="V-form 11"/>
          <p:cNvSpPr/>
          <p:nvPr/>
        </p:nvSpPr>
        <p:spPr>
          <a:xfrm>
            <a:off x="7977554" y="1820008"/>
            <a:ext cx="2971495" cy="1350703"/>
          </a:xfrm>
          <a:prstGeom prst="chevron">
            <a:avLst/>
          </a:prstGeom>
          <a:solidFill>
            <a:srgbClr val="5726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200" dirty="0"/>
              <a:t>2017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sv-SE" sz="1200" dirty="0"/>
              <a:t>Avtalstrohet</a:t>
            </a:r>
          </a:p>
          <a:p>
            <a:pPr algn="ctr"/>
            <a:r>
              <a:rPr lang="sv-SE" sz="1200" dirty="0"/>
              <a:t>upphandlat sortiment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sv-SE" sz="1200" dirty="0"/>
              <a:t>Besparingspotential kommuniceras till förvaltningarna 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325" y="3803412"/>
            <a:ext cx="1988216" cy="18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719" cy="6858000"/>
          </a:xfrm>
          <a:prstGeom prst="rect">
            <a:avLst/>
          </a:prstGeom>
        </p:spPr>
      </p:pic>
      <p:sp>
        <p:nvSpPr>
          <p:cNvPr id="8" name="Rubrik 2"/>
          <p:cNvSpPr>
            <a:spLocks noGrp="1"/>
          </p:cNvSpPr>
          <p:nvPr>
            <p:ph type="title"/>
          </p:nvPr>
        </p:nvSpPr>
        <p:spPr>
          <a:xfrm>
            <a:off x="3211294" y="49619"/>
            <a:ext cx="10543823" cy="567034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Inköpsanalyssystem</a:t>
            </a:r>
          </a:p>
        </p:txBody>
      </p:sp>
      <p:sp>
        <p:nvSpPr>
          <p:cNvPr id="10" name="Rektangel 9"/>
          <p:cNvSpPr/>
          <p:nvPr/>
        </p:nvSpPr>
        <p:spPr>
          <a:xfrm>
            <a:off x="7200136" y="914365"/>
            <a:ext cx="4987495" cy="3416320"/>
          </a:xfrm>
          <a:prstGeom prst="rect">
            <a:avLst/>
          </a:prstGeom>
          <a:solidFill>
            <a:srgbClr val="90C044"/>
          </a:solidFill>
        </p:spPr>
        <p:txBody>
          <a:bodyPr wrap="square">
            <a:spAutoFit/>
          </a:bodyPr>
          <a:lstStyle/>
          <a:p>
            <a:r>
              <a:rPr lang="sv-SE" dirty="0"/>
              <a:t>Analyserar faktura</a:t>
            </a:r>
            <a:r>
              <a:rPr lang="sv-SE" u="sng" dirty="0"/>
              <a:t>raderna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Kategorisering (automatisk) utifrån texten på fakturan.</a:t>
            </a:r>
          </a:p>
          <a:p>
            <a:endParaRPr lang="sv-SE" dirty="0"/>
          </a:p>
          <a:p>
            <a:r>
              <a:rPr lang="sv-SE" dirty="0"/>
              <a:t>Ställer krav på e-faktura och tydlighet på fakturaraden.</a:t>
            </a:r>
          </a:p>
          <a:p>
            <a:endParaRPr lang="sv-SE" dirty="0"/>
          </a:p>
          <a:p>
            <a:r>
              <a:rPr lang="sv-SE" dirty="0"/>
              <a:t>Kräver resurs som aktivt jobbar med och underhåller systemet för att få full utväxling.</a:t>
            </a:r>
          </a:p>
          <a:p>
            <a:endParaRPr lang="sv-SE" dirty="0"/>
          </a:p>
          <a:p>
            <a:r>
              <a:rPr lang="sv-SE" dirty="0"/>
              <a:t>”Ferrari”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" y="1633074"/>
            <a:ext cx="10687050" cy="5133975"/>
          </a:xfrm>
          <a:prstGeom prst="rect">
            <a:avLst/>
          </a:prstGeom>
        </p:spPr>
      </p:pic>
      <p:sp>
        <p:nvSpPr>
          <p:cNvPr id="3" name="Bildtext 2 2"/>
          <p:cNvSpPr/>
          <p:nvPr/>
        </p:nvSpPr>
        <p:spPr>
          <a:xfrm>
            <a:off x="6933537" y="2173924"/>
            <a:ext cx="1288112" cy="620202"/>
          </a:xfrm>
          <a:prstGeom prst="borderCallout2">
            <a:avLst/>
          </a:prstGeom>
          <a:solidFill>
            <a:srgbClr val="5F29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Livsmedel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87" y="2890837"/>
            <a:ext cx="10715625" cy="1076325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8483205" y="3116911"/>
            <a:ext cx="1455089" cy="222637"/>
          </a:xfrm>
          <a:prstGeom prst="ellipse">
            <a:avLst/>
          </a:prstGeom>
          <a:noFill/>
          <a:ln w="22225">
            <a:solidFill>
              <a:srgbClr val="5F29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Spendanalys</a:t>
            </a:r>
            <a:endParaRPr lang="sv-SE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354795" y="1686070"/>
          <a:ext cx="7513782" cy="437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FAC2AB-7972-4405-8565-C2ECC58D3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26901B-3E4F-4B0A-A44B-110AAC073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D39D35-BE1D-4713-8E2C-028F1D225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4DFF9F-712C-47AD-BD80-C6F8B9986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1D9199-0F0D-4746-8FF7-886AFB4FD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D1606A-94C9-4BF6-BE4C-713160658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0EB12B-5A5F-4A77-9727-E53534683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961287-9F11-4F93-9652-1FE25B99D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639F6E-9B88-4A11-9D93-C4B170E6E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9525A0-D493-4F6C-9592-7943C3CA5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1010339" y="3009565"/>
            <a:ext cx="2672029" cy="154034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 anchor="ctr">
            <a:noAutofit/>
          </a:bodyPr>
          <a:lstStyle/>
          <a:p>
            <a:pPr algn="ctr" defTabSz="685800">
              <a:spcBef>
                <a:spcPts val="450"/>
              </a:spcBef>
              <a:buClr>
                <a:srgbClr val="004264"/>
              </a:buClr>
              <a:buSzPct val="100000"/>
            </a:pPr>
            <a:r>
              <a:rPr lang="da-DK" sz="1200" dirty="0">
                <a:solidFill>
                  <a:prstClr val="white"/>
                </a:solidFill>
              </a:rPr>
              <a:t>Köper vi hos den rätta leverantören (avtalsleverantören)?</a:t>
            </a:r>
          </a:p>
          <a:p>
            <a:pPr algn="ctr" defTabSz="685800">
              <a:spcBef>
                <a:spcPts val="450"/>
              </a:spcBef>
              <a:buClr>
                <a:srgbClr val="004264"/>
              </a:buClr>
              <a:buSzPct val="100000"/>
            </a:pPr>
            <a:r>
              <a:rPr lang="da-DK" sz="1200" dirty="0">
                <a:solidFill>
                  <a:prstClr val="white"/>
                </a:solidFill>
              </a:rPr>
              <a:t>Ex. Köp (oavsett vad) hos Procurator, Office Depot etc.</a:t>
            </a:r>
          </a:p>
        </p:txBody>
      </p:sp>
      <p:sp>
        <p:nvSpPr>
          <p:cNvPr id="10" name="Oval 8"/>
          <p:cNvSpPr/>
          <p:nvPr/>
        </p:nvSpPr>
        <p:spPr>
          <a:xfrm>
            <a:off x="1069685" y="4433560"/>
            <a:ext cx="539109" cy="480355"/>
          </a:xfrm>
          <a:prstGeom prst="ellipse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da-DK" sz="1100" dirty="0">
                <a:solidFill>
                  <a:schemeClr val="tx1"/>
                </a:solidFill>
              </a:rPr>
              <a:t>Nej</a:t>
            </a:r>
          </a:p>
        </p:txBody>
      </p:sp>
      <p:sp>
        <p:nvSpPr>
          <p:cNvPr id="11" name="Oval 9"/>
          <p:cNvSpPr/>
          <p:nvPr/>
        </p:nvSpPr>
        <p:spPr>
          <a:xfrm>
            <a:off x="3265725" y="2843100"/>
            <a:ext cx="533538" cy="492618"/>
          </a:xfrm>
          <a:prstGeom prst="ellipse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da-DK" sz="1100" dirty="0">
                <a:solidFill>
                  <a:schemeClr val="tx1"/>
                </a:solidFill>
              </a:rPr>
              <a:t>Ja</a:t>
            </a:r>
          </a:p>
        </p:txBody>
      </p:sp>
      <p:sp>
        <p:nvSpPr>
          <p:cNvPr id="18" name="Right Arrow 58"/>
          <p:cNvSpPr/>
          <p:nvPr/>
        </p:nvSpPr>
        <p:spPr>
          <a:xfrm>
            <a:off x="4294121" y="2434609"/>
            <a:ext cx="400350" cy="338949"/>
          </a:xfrm>
          <a:prstGeom prst="rightArrow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da-DK" sz="1350" dirty="0" err="1">
              <a:solidFill>
                <a:srgbClr val="004264"/>
              </a:solidFill>
            </a:endParaRPr>
          </a:p>
        </p:txBody>
      </p:sp>
      <p:sp>
        <p:nvSpPr>
          <p:cNvPr id="23" name="Rectangle 78"/>
          <p:cNvSpPr/>
          <p:nvPr>
            <p:custDataLst>
              <p:tags r:id="rId1"/>
            </p:custDataLst>
          </p:nvPr>
        </p:nvSpPr>
        <p:spPr bwMode="auto">
          <a:xfrm>
            <a:off x="8209223" y="4262507"/>
            <a:ext cx="114300" cy="123825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r>
              <a:rPr lang="da-DK" sz="1125">
                <a:solidFill>
                  <a:srgbClr val="000000"/>
                </a:solidFill>
                <a:sym typeface="+mn-lt"/>
              </a:rPr>
              <a:t> </a:t>
            </a:r>
            <a:endParaRPr lang="da-DK" sz="1125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4" name="Rectangle 79"/>
          <p:cNvSpPr/>
          <p:nvPr>
            <p:custDataLst>
              <p:tags r:id="rId2"/>
            </p:custDataLst>
          </p:nvPr>
        </p:nvSpPr>
        <p:spPr bwMode="auto">
          <a:xfrm>
            <a:off x="8209223" y="4424432"/>
            <a:ext cx="114300" cy="123825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</a:pPr>
            <a:r>
              <a:rPr lang="da-DK" sz="1125">
                <a:solidFill>
                  <a:srgbClr val="000000"/>
                </a:solidFill>
                <a:sym typeface="+mn-lt"/>
              </a:rPr>
              <a:t> </a:t>
            </a:r>
            <a:endParaRPr lang="da-DK" sz="1125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5" name="TextBox 91"/>
          <p:cNvSpPr txBox="1"/>
          <p:nvPr/>
        </p:nvSpPr>
        <p:spPr>
          <a:xfrm>
            <a:off x="3831881" y="2449178"/>
            <a:ext cx="4285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spcBef>
                <a:spcPts val="450"/>
              </a:spcBef>
              <a:buClr>
                <a:srgbClr val="004264"/>
              </a:buClr>
              <a:buSzPct val="100000"/>
            </a:pPr>
            <a:r>
              <a:rPr lang="da-DK" dirty="0"/>
              <a:t>Bra!</a:t>
            </a:r>
          </a:p>
        </p:txBody>
      </p:sp>
      <p:sp>
        <p:nvSpPr>
          <p:cNvPr id="32" name="TextBox 3"/>
          <p:cNvSpPr txBox="1"/>
          <p:nvPr/>
        </p:nvSpPr>
        <p:spPr>
          <a:xfrm>
            <a:off x="4666505" y="2572243"/>
            <a:ext cx="2844397" cy="152695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 anchor="ctr">
            <a:noAutofit/>
          </a:bodyPr>
          <a:lstStyle/>
          <a:p>
            <a:pPr algn="ctr" defTabSz="685800">
              <a:spcBef>
                <a:spcPts val="450"/>
              </a:spcBef>
              <a:buClr>
                <a:srgbClr val="004264"/>
              </a:buClr>
              <a:buSzPct val="100000"/>
            </a:pPr>
            <a:r>
              <a:rPr lang="da-DK" sz="1200" dirty="0">
                <a:solidFill>
                  <a:prstClr val="white"/>
                </a:solidFill>
              </a:rPr>
              <a:t>Köper vi rätt typ av varor/tjänster hos avtalsleverantören?</a:t>
            </a:r>
          </a:p>
          <a:p>
            <a:pPr algn="ctr" defTabSz="685800">
              <a:spcBef>
                <a:spcPts val="450"/>
              </a:spcBef>
              <a:buClr>
                <a:srgbClr val="004264"/>
              </a:buClr>
              <a:buSzPct val="100000"/>
            </a:pPr>
            <a:r>
              <a:rPr lang="da-DK" sz="1200" dirty="0">
                <a:solidFill>
                  <a:prstClr val="white"/>
                </a:solidFill>
              </a:rPr>
              <a:t>Ex. Städmaterial hos Procurator, kontorsmaterial hos Office Depot etc.</a:t>
            </a:r>
          </a:p>
        </p:txBody>
      </p:sp>
      <p:sp>
        <p:nvSpPr>
          <p:cNvPr id="33" name="Oval 8"/>
          <p:cNvSpPr/>
          <p:nvPr/>
        </p:nvSpPr>
        <p:spPr>
          <a:xfrm>
            <a:off x="4693652" y="3868022"/>
            <a:ext cx="557240" cy="528783"/>
          </a:xfrm>
          <a:prstGeom prst="ellipse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da-DK" sz="1100" dirty="0">
                <a:solidFill>
                  <a:schemeClr val="tx1"/>
                </a:solidFill>
              </a:rPr>
              <a:t>Nej</a:t>
            </a:r>
          </a:p>
        </p:txBody>
      </p:sp>
      <p:sp>
        <p:nvSpPr>
          <p:cNvPr id="34" name="Oval 9"/>
          <p:cNvSpPr/>
          <p:nvPr/>
        </p:nvSpPr>
        <p:spPr>
          <a:xfrm>
            <a:off x="6964073" y="2370484"/>
            <a:ext cx="533204" cy="465828"/>
          </a:xfrm>
          <a:prstGeom prst="ellipse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da-DK" sz="1100" dirty="0">
                <a:solidFill>
                  <a:schemeClr val="tx1"/>
                </a:solidFill>
              </a:rPr>
              <a:t>Ja</a:t>
            </a:r>
          </a:p>
        </p:txBody>
      </p:sp>
      <p:sp>
        <p:nvSpPr>
          <p:cNvPr id="35" name="Right Arrow 58"/>
          <p:cNvSpPr/>
          <p:nvPr/>
        </p:nvSpPr>
        <p:spPr>
          <a:xfrm>
            <a:off x="8001130" y="1846288"/>
            <a:ext cx="400350" cy="338949"/>
          </a:xfrm>
          <a:prstGeom prst="rightArrow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da-DK" sz="1350" dirty="0" err="1">
              <a:solidFill>
                <a:srgbClr val="004264"/>
              </a:solidFill>
            </a:endParaRPr>
          </a:p>
        </p:txBody>
      </p:sp>
      <p:sp>
        <p:nvSpPr>
          <p:cNvPr id="36" name="TextBox 91"/>
          <p:cNvSpPr txBox="1"/>
          <p:nvPr/>
        </p:nvSpPr>
        <p:spPr>
          <a:xfrm>
            <a:off x="6487481" y="1866308"/>
            <a:ext cx="16514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spcBef>
                <a:spcPts val="450"/>
              </a:spcBef>
              <a:buClr>
                <a:srgbClr val="004264"/>
              </a:buClr>
              <a:buSzPct val="100000"/>
            </a:pPr>
            <a:r>
              <a:rPr lang="da-DK" dirty="0"/>
              <a:t>Ännu bättre!</a:t>
            </a:r>
          </a:p>
        </p:txBody>
      </p:sp>
      <p:sp>
        <p:nvSpPr>
          <p:cNvPr id="37" name="TextBox 3"/>
          <p:cNvSpPr txBox="1"/>
          <p:nvPr/>
        </p:nvSpPr>
        <p:spPr>
          <a:xfrm>
            <a:off x="8501442" y="2083078"/>
            <a:ext cx="2746366" cy="15097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 anchor="ctr">
            <a:noAutofit/>
          </a:bodyPr>
          <a:lstStyle/>
          <a:p>
            <a:pPr algn="ctr" defTabSz="685800">
              <a:spcBef>
                <a:spcPts val="450"/>
              </a:spcBef>
              <a:buClr>
                <a:srgbClr val="004264"/>
              </a:buClr>
              <a:buSzPct val="100000"/>
            </a:pPr>
            <a:r>
              <a:rPr lang="da-DK" sz="1200" dirty="0">
                <a:solidFill>
                  <a:prstClr val="white"/>
                </a:solidFill>
              </a:rPr>
              <a:t>Köper vi de upphandlade varorna hos avtalsleverantören?</a:t>
            </a:r>
          </a:p>
          <a:p>
            <a:pPr algn="ctr" defTabSz="685800">
              <a:spcBef>
                <a:spcPts val="450"/>
              </a:spcBef>
              <a:buClr>
                <a:srgbClr val="004264"/>
              </a:buClr>
              <a:buSzPct val="100000"/>
            </a:pPr>
            <a:r>
              <a:rPr lang="da-DK" sz="1200" dirty="0">
                <a:solidFill>
                  <a:prstClr val="white"/>
                </a:solidFill>
              </a:rPr>
              <a:t>Det nettoprissatta sortimentet</a:t>
            </a:r>
          </a:p>
        </p:txBody>
      </p:sp>
      <p:sp>
        <p:nvSpPr>
          <p:cNvPr id="38" name="Oval 8"/>
          <p:cNvSpPr/>
          <p:nvPr/>
        </p:nvSpPr>
        <p:spPr>
          <a:xfrm>
            <a:off x="8570253" y="3403685"/>
            <a:ext cx="532257" cy="524286"/>
          </a:xfrm>
          <a:prstGeom prst="ellipse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da-DK" sz="1100" dirty="0">
                <a:solidFill>
                  <a:schemeClr val="tx1"/>
                </a:solidFill>
              </a:rPr>
              <a:t>Nej</a:t>
            </a:r>
          </a:p>
        </p:txBody>
      </p:sp>
      <p:sp>
        <p:nvSpPr>
          <p:cNvPr id="39" name="Oval 9"/>
          <p:cNvSpPr/>
          <p:nvPr/>
        </p:nvSpPr>
        <p:spPr>
          <a:xfrm>
            <a:off x="10643059" y="1752147"/>
            <a:ext cx="540287" cy="505322"/>
          </a:xfrm>
          <a:prstGeom prst="ellipse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da-DK" sz="1100" dirty="0">
                <a:solidFill>
                  <a:schemeClr val="tx1"/>
                </a:solidFill>
              </a:rPr>
              <a:t>Ja</a:t>
            </a:r>
          </a:p>
        </p:txBody>
      </p:sp>
      <p:sp>
        <p:nvSpPr>
          <p:cNvPr id="41" name="TextBox 91"/>
          <p:cNvSpPr txBox="1"/>
          <p:nvPr/>
        </p:nvSpPr>
        <p:spPr>
          <a:xfrm>
            <a:off x="9987636" y="1402495"/>
            <a:ext cx="17382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spcBef>
                <a:spcPts val="450"/>
              </a:spcBef>
              <a:buClr>
                <a:srgbClr val="004264"/>
              </a:buClr>
              <a:buSzPct val="100000"/>
            </a:pPr>
            <a:r>
              <a:rPr lang="da-DK" dirty="0"/>
              <a:t>Riktigt bra!</a:t>
            </a:r>
          </a:p>
        </p:txBody>
      </p:sp>
      <p:sp>
        <p:nvSpPr>
          <p:cNvPr id="19" name="Rubrik 2"/>
          <p:cNvSpPr txBox="1">
            <a:spLocks/>
          </p:cNvSpPr>
          <p:nvPr/>
        </p:nvSpPr>
        <p:spPr>
          <a:xfrm>
            <a:off x="1509823" y="620258"/>
            <a:ext cx="6891657" cy="5794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sv-SE" dirty="0"/>
              <a:t>Avtalstrohet</a:t>
            </a:r>
          </a:p>
        </p:txBody>
      </p:sp>
    </p:spTree>
    <p:extLst>
      <p:ext uri="{BB962C8B-B14F-4D97-AF65-F5344CB8AC3E}">
        <p14:creationId xmlns:p14="http://schemas.microsoft.com/office/powerpoint/2010/main" val="237422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28770" y="2537173"/>
            <a:ext cx="10789627" cy="1143000"/>
          </a:xfrm>
        </p:spPr>
        <p:txBody>
          <a:bodyPr/>
          <a:lstStyle/>
          <a:p>
            <a:pPr algn="ctr"/>
            <a:r>
              <a:rPr lang="sv-SE" dirty="0"/>
              <a:t>Avtalstroheten på städproduktsavtalet är 53%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628"/>
            <a:ext cx="12185543" cy="6858001"/>
          </a:xfrm>
          <a:prstGeom prst="rect">
            <a:avLst/>
          </a:prstGeom>
        </p:spPr>
      </p:pic>
      <p:sp>
        <p:nvSpPr>
          <p:cNvPr id="13" name="Rubrik 2"/>
          <p:cNvSpPr txBox="1">
            <a:spLocks/>
          </p:cNvSpPr>
          <p:nvPr/>
        </p:nvSpPr>
        <p:spPr>
          <a:xfrm>
            <a:off x="6939516" y="570639"/>
            <a:ext cx="4578881" cy="5794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sv-SE" dirty="0"/>
              <a:t>Vad betyder detta?</a:t>
            </a:r>
          </a:p>
        </p:txBody>
      </p:sp>
      <p:sp>
        <p:nvSpPr>
          <p:cNvPr id="5" name="Rubrik 2"/>
          <p:cNvSpPr txBox="1">
            <a:spLocks/>
          </p:cNvSpPr>
          <p:nvPr/>
        </p:nvSpPr>
        <p:spPr>
          <a:xfrm>
            <a:off x="7449425" y="1744460"/>
            <a:ext cx="4578881" cy="5794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sv-SE" dirty="0"/>
              <a:t>Vem bryr sig?</a:t>
            </a:r>
          </a:p>
        </p:txBody>
      </p:sp>
    </p:spTree>
    <p:extLst>
      <p:ext uri="{BB962C8B-B14F-4D97-AF65-F5344CB8AC3E}">
        <p14:creationId xmlns:p14="http://schemas.microsoft.com/office/powerpoint/2010/main" val="21778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52" y="1294008"/>
            <a:ext cx="7382896" cy="4755292"/>
          </a:xfrm>
          <a:prstGeom prst="rect">
            <a:avLst/>
          </a:prstGeom>
        </p:spPr>
      </p:pic>
      <p:sp>
        <p:nvSpPr>
          <p:cNvPr id="2" name="Bildtext 1 1"/>
          <p:cNvSpPr/>
          <p:nvPr/>
        </p:nvSpPr>
        <p:spPr>
          <a:xfrm>
            <a:off x="5526459" y="1294008"/>
            <a:ext cx="914400" cy="695775"/>
          </a:xfrm>
          <a:prstGeom prst="borderCallout1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 kr/st.</a:t>
            </a:r>
          </a:p>
        </p:txBody>
      </p:sp>
      <p:sp>
        <p:nvSpPr>
          <p:cNvPr id="6" name="Bildtext 1 5"/>
          <p:cNvSpPr/>
          <p:nvPr/>
        </p:nvSpPr>
        <p:spPr>
          <a:xfrm>
            <a:off x="8629986" y="3038735"/>
            <a:ext cx="914400" cy="695775"/>
          </a:xfrm>
          <a:prstGeom prst="borderCallout1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 kr/st.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698058" y="2420066"/>
            <a:ext cx="367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Extra kostnad: 200 000 kr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00" y="171880"/>
            <a:ext cx="2229387" cy="6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2050"/>
            <a:ext cx="12192000" cy="8020050"/>
          </a:xfrm>
          <a:prstGeom prst="rect">
            <a:avLst/>
          </a:prstGeom>
        </p:spPr>
      </p:pic>
      <p:sp>
        <p:nvSpPr>
          <p:cNvPr id="3" name="Rubrik 2"/>
          <p:cNvSpPr txBox="1">
            <a:spLocks/>
          </p:cNvSpPr>
          <p:nvPr/>
        </p:nvSpPr>
        <p:spPr>
          <a:xfrm>
            <a:off x="151254" y="0"/>
            <a:ext cx="9095874" cy="645751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sv-SE" sz="2400" dirty="0"/>
              <a:t>Stora möjligheter att sänka kostnader!</a:t>
            </a:r>
          </a:p>
        </p:txBody>
      </p:sp>
    </p:spTree>
    <p:extLst>
      <p:ext uri="{BB962C8B-B14F-4D97-AF65-F5344CB8AC3E}">
        <p14:creationId xmlns:p14="http://schemas.microsoft.com/office/powerpoint/2010/main" val="2790048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LGkoIupk2twMXSXMJu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e8G7gP6UKB9n0nsOjb6g"/>
</p:tagLst>
</file>

<file path=ppt/theme/theme1.xml><?xml version="1.0" encoding="utf-8"?>
<a:theme xmlns:a="http://schemas.openxmlformats.org/drawingml/2006/main" name="Mall Hbg Ny">
  <a:themeElements>
    <a:clrScheme name="Helsingborg">
      <a:dk1>
        <a:sysClr val="windowText" lastClr="000000"/>
      </a:dk1>
      <a:lt1>
        <a:sysClr val="window" lastClr="FFFFFF"/>
      </a:lt1>
      <a:dk2>
        <a:srgbClr val="45697D"/>
      </a:dk2>
      <a:lt2>
        <a:srgbClr val="DDE8EC"/>
      </a:lt2>
      <a:accent1>
        <a:srgbClr val="81A1C1"/>
      </a:accent1>
      <a:accent2>
        <a:srgbClr val="45697D"/>
      </a:accent2>
      <a:accent3>
        <a:srgbClr val="DDE8EC"/>
      </a:accent3>
      <a:accent4>
        <a:srgbClr val="E1CD00"/>
      </a:accent4>
      <a:accent5>
        <a:srgbClr val="665547"/>
      </a:accent5>
      <a:accent6>
        <a:srgbClr val="A3AE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örsta sida med färgad bakgrund">
  <a:themeElements>
    <a:clrScheme name="Helsingborg">
      <a:dk1>
        <a:sysClr val="windowText" lastClr="000000"/>
      </a:dk1>
      <a:lt1>
        <a:sysClr val="window" lastClr="FFFFFF"/>
      </a:lt1>
      <a:dk2>
        <a:srgbClr val="45697D"/>
      </a:dk2>
      <a:lt2>
        <a:srgbClr val="DDE8EC"/>
      </a:lt2>
      <a:accent1>
        <a:srgbClr val="81A1C1"/>
      </a:accent1>
      <a:accent2>
        <a:srgbClr val="45697D"/>
      </a:accent2>
      <a:accent3>
        <a:srgbClr val="DDE8EC"/>
      </a:accent3>
      <a:accent4>
        <a:srgbClr val="E1CD00"/>
      </a:accent4>
      <a:accent5>
        <a:srgbClr val="665547"/>
      </a:accent5>
      <a:accent6>
        <a:srgbClr val="A3AE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öljande 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öljande sidor med färgad bakgr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om s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0C1BF24619FB47809B6595F9AECFB0" ma:contentTypeVersion="0" ma:contentTypeDescription="Skapa ett nytt dokument." ma:contentTypeScope="" ma:versionID="9d45c0013541f1f15988e508be82309c">
  <xsd:schema xmlns:xsd="http://www.w3.org/2001/XMLSchema" xmlns:p="http://schemas.microsoft.com/office/2006/metadata/properties" targetNamespace="http://schemas.microsoft.com/office/2006/metadata/properties" ma:root="true" ma:fieldsID="0972d9b87414d3d716947ba00104245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D8809CD-79EC-41EE-BAEE-A279EA17A25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711E73-CE5E-49DB-A204-7D6BB8B0C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15B3C-5436-4279-92AC-2C5DA2293E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Hbg Ny</Template>
  <TotalTime>8605</TotalTime>
  <Words>320</Words>
  <Application>Microsoft Office PowerPoint</Application>
  <PresentationFormat>Bredbild</PresentationFormat>
  <Paragraphs>112</Paragraphs>
  <Slides>22</Slides>
  <Notes>18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HelveticaNeueLT Std</vt:lpstr>
      <vt:lpstr>Mall Hbg Ny</vt:lpstr>
      <vt:lpstr>Första sida med färgad bakgrund</vt:lpstr>
      <vt:lpstr>Följande sidor</vt:lpstr>
      <vt:lpstr>Följande sidor med färgad bakgrund</vt:lpstr>
      <vt:lpstr>Tom sida</vt:lpstr>
      <vt:lpstr>PowerPoint-presentation</vt:lpstr>
      <vt:lpstr>Snabba inköpsfakta</vt:lpstr>
      <vt:lpstr>Analysresan – den korta versionen</vt:lpstr>
      <vt:lpstr>Inköpsanalyssystem</vt:lpstr>
      <vt:lpstr>Spendanalys</vt:lpstr>
      <vt:lpstr>PowerPoint-presentation</vt:lpstr>
      <vt:lpstr>Avtalstroheten på städproduktsavtalet är 53%</vt:lpstr>
      <vt:lpstr>PowerPoint-presentation</vt:lpstr>
      <vt:lpstr>PowerPoint-presentation</vt:lpstr>
      <vt:lpstr>SPEND Inköp 2017, Mkr</vt:lpstr>
      <vt:lpstr>Leverantörer per kategori</vt:lpstr>
      <vt:lpstr>SPEND - Städmaterial</vt:lpstr>
      <vt:lpstr>SPEND - Städmaterial</vt:lpstr>
      <vt:lpstr>Avtalstrohet</vt:lpstr>
      <vt:lpstr>Avtalstrohet</vt:lpstr>
      <vt:lpstr>Resultatet </vt:lpstr>
      <vt:lpstr>Avtalsuppföljning</vt:lpstr>
      <vt:lpstr>Kontroll e-faktura</vt:lpstr>
      <vt:lpstr>Priskontroll</vt:lpstr>
      <vt:lpstr>Otillåtna avgifter</vt:lpstr>
      <vt:lpstr>Sprid information om hur köp görs och öka medvetenheten</vt:lpstr>
      <vt:lpstr>TACK!</vt:lpstr>
    </vt:vector>
  </TitlesOfParts>
  <Company>Helsingborgs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Charlotte Strömstedt</dc:creator>
  <cp:lastModifiedBy>Daniel Granlund</cp:lastModifiedBy>
  <cp:revision>201</cp:revision>
  <cp:lastPrinted>2018-05-29T11:01:40Z</cp:lastPrinted>
  <dcterms:created xsi:type="dcterms:W3CDTF">2015-08-12T14:41:57Z</dcterms:created>
  <dcterms:modified xsi:type="dcterms:W3CDTF">2018-08-30T18:29:55Z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0x010100A60C1BF24619FB47809B6595F9AECFB0</vt:lpwstr>
  </property>
</Properties>
</file>