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57" r:id="rId3"/>
    <p:sldId id="258" r:id="rId4"/>
    <p:sldId id="262" r:id="rId5"/>
    <p:sldId id="369" r:id="rId6"/>
    <p:sldId id="260" r:id="rId7"/>
    <p:sldId id="279" r:id="rId8"/>
    <p:sldId id="379" r:id="rId9"/>
    <p:sldId id="264" r:id="rId10"/>
    <p:sldId id="265" r:id="rId11"/>
    <p:sldId id="266" r:id="rId12"/>
    <p:sldId id="370" r:id="rId13"/>
    <p:sldId id="371" r:id="rId14"/>
    <p:sldId id="372" r:id="rId15"/>
    <p:sldId id="373" r:id="rId16"/>
    <p:sldId id="374" r:id="rId17"/>
    <p:sldId id="375" r:id="rId18"/>
    <p:sldId id="380" r:id="rId19"/>
    <p:sldId id="280" r:id="rId20"/>
    <p:sldId id="281" r:id="rId21"/>
    <p:sldId id="282" r:id="rId22"/>
    <p:sldId id="283" r:id="rId23"/>
    <p:sldId id="276" r:id="rId24"/>
    <p:sldId id="277" r:id="rId25"/>
    <p:sldId id="275" r:id="rId26"/>
    <p:sldId id="278" r:id="rId27"/>
    <p:sldId id="368"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guide id="3" pos="4248" userDrawn="1">
          <p15:clr>
            <a:srgbClr val="A4A3A4"/>
          </p15:clr>
        </p15:guide>
        <p15:guide id="4" pos="331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22" autoAdjust="0"/>
    <p:restoredTop sz="94971" autoAdjust="0"/>
  </p:normalViewPr>
  <p:slideViewPr>
    <p:cSldViewPr snapToGrid="0">
      <p:cViewPr varScale="1">
        <p:scale>
          <a:sx n="103" d="100"/>
          <a:sy n="103" d="100"/>
        </p:scale>
        <p:origin x="68" y="156"/>
      </p:cViewPr>
      <p:guideLst>
        <p:guide orient="horz" pos="4320"/>
        <p:guide pos="3840"/>
        <p:guide pos="4248"/>
        <p:guide pos="331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9414"/>
    </p:cViewPr>
  </p:sorterViewPr>
  <p:notesViewPr>
    <p:cSldViewPr snapToGrid="0" showGuides="1">
      <p:cViewPr varScale="1">
        <p:scale>
          <a:sx n="93" d="100"/>
          <a:sy n="93" d="100"/>
        </p:scale>
        <p:origin x="380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E12FE-65D1-4232-8CC1-97D81739B1E9}" type="datetimeFigureOut">
              <a:rPr lang="en-GB" smtClean="0"/>
              <a:t>03/09/2018</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B69724-86C5-43F5-AA21-422966C84D89}" type="slidenum">
              <a:rPr lang="en-GB" smtClean="0"/>
              <a:t>‹#›</a:t>
            </a:fld>
            <a:endParaRPr lang="en-GB"/>
          </a:p>
        </p:txBody>
      </p:sp>
    </p:spTree>
    <p:extLst>
      <p:ext uri="{BB962C8B-B14F-4D97-AF65-F5344CB8AC3E}">
        <p14:creationId xmlns:p14="http://schemas.microsoft.com/office/powerpoint/2010/main" val="2288584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600"/>
              </a:spcAft>
            </a:pPr>
            <a:r>
              <a:rPr lang="sv-SE" dirty="0"/>
              <a:t>2012/2013 kommissionens meddelanden: </a:t>
            </a:r>
            <a:r>
              <a:rPr lang="sv-SE" i="1" dirty="0"/>
              <a:t>”A </a:t>
            </a:r>
            <a:r>
              <a:rPr lang="sv-SE" i="1" dirty="0" err="1"/>
              <a:t>strategy</a:t>
            </a:r>
            <a:r>
              <a:rPr lang="sv-SE" i="1" dirty="0"/>
              <a:t> for e-</a:t>
            </a:r>
            <a:r>
              <a:rPr lang="sv-SE" i="1" dirty="0" err="1"/>
              <a:t>procurement</a:t>
            </a:r>
            <a:r>
              <a:rPr lang="sv-SE" i="1" dirty="0"/>
              <a:t>” och ”End-to-end e-</a:t>
            </a:r>
            <a:r>
              <a:rPr lang="sv-SE" i="1" dirty="0" err="1"/>
              <a:t>procurement</a:t>
            </a:r>
            <a:r>
              <a:rPr lang="sv-SE" i="1" dirty="0"/>
              <a:t> to </a:t>
            </a:r>
            <a:r>
              <a:rPr lang="sv-SE" i="1" dirty="0" err="1"/>
              <a:t>modernise</a:t>
            </a:r>
            <a:r>
              <a:rPr lang="sv-SE" i="1" dirty="0"/>
              <a:t> public administration”</a:t>
            </a:r>
          </a:p>
          <a:p>
            <a:pPr>
              <a:spcAft>
                <a:spcPts val="600"/>
              </a:spcAft>
            </a:pPr>
            <a:endParaRPr lang="sv-SE" i="1" dirty="0"/>
          </a:p>
          <a:p>
            <a:pPr>
              <a:spcAft>
                <a:spcPts val="600"/>
              </a:spcAft>
            </a:pPr>
            <a:r>
              <a:rPr lang="sv-SE" i="1" dirty="0"/>
              <a:t>”Digital </a:t>
            </a:r>
            <a:r>
              <a:rPr lang="sv-SE" i="1" dirty="0" err="1"/>
              <a:t>single</a:t>
            </a:r>
            <a:r>
              <a:rPr lang="sv-SE" i="1" dirty="0"/>
              <a:t> market”</a:t>
            </a:r>
          </a:p>
          <a:p>
            <a:pPr>
              <a:spcAft>
                <a:spcPts val="600"/>
              </a:spcAft>
            </a:pPr>
            <a:r>
              <a:rPr lang="sv-SE" i="1" dirty="0"/>
              <a:t>”The ultimate </a:t>
            </a:r>
            <a:r>
              <a:rPr lang="sv-SE" i="1" dirty="0" err="1"/>
              <a:t>goal</a:t>
            </a:r>
            <a:r>
              <a:rPr lang="sv-SE" i="1" dirty="0"/>
              <a:t> is straight </a:t>
            </a:r>
            <a:r>
              <a:rPr lang="sv-SE" i="1" dirty="0" err="1"/>
              <a:t>through</a:t>
            </a:r>
            <a:r>
              <a:rPr lang="sv-SE" i="1" dirty="0"/>
              <a:t> </a:t>
            </a:r>
            <a:br>
              <a:rPr lang="sv-SE" i="1" dirty="0"/>
            </a:br>
            <a:r>
              <a:rPr lang="sv-SE" i="1" dirty="0"/>
              <a:t>e-</a:t>
            </a:r>
            <a:r>
              <a:rPr lang="sv-SE" i="1" dirty="0" err="1"/>
              <a:t>procurement</a:t>
            </a:r>
            <a:r>
              <a:rPr lang="sv-SE" i="1" dirty="0"/>
              <a:t>”</a:t>
            </a:r>
          </a:p>
          <a:p>
            <a:pPr>
              <a:spcAft>
                <a:spcPts val="600"/>
              </a:spcAft>
            </a:pPr>
            <a:r>
              <a:rPr lang="sv-SE" i="1" dirty="0"/>
              <a:t>… </a:t>
            </a:r>
            <a:r>
              <a:rPr lang="sv-SE" i="1" dirty="0" err="1"/>
              <a:t>commonly</a:t>
            </a:r>
            <a:r>
              <a:rPr lang="sv-SE" i="1" dirty="0"/>
              <a:t> </a:t>
            </a:r>
            <a:r>
              <a:rPr lang="sv-SE" i="1" dirty="0" err="1"/>
              <a:t>report</a:t>
            </a:r>
            <a:r>
              <a:rPr lang="sv-SE" i="1" dirty="0"/>
              <a:t> </a:t>
            </a:r>
            <a:r>
              <a:rPr lang="sv-SE" i="1" dirty="0" err="1"/>
              <a:t>savings</a:t>
            </a:r>
            <a:r>
              <a:rPr lang="sv-SE" i="1" dirty="0"/>
              <a:t> </a:t>
            </a:r>
            <a:r>
              <a:rPr lang="sv-SE" i="1" dirty="0" err="1"/>
              <a:t>of</a:t>
            </a:r>
            <a:r>
              <a:rPr lang="sv-SE" i="1" dirty="0"/>
              <a:t> 5-20%</a:t>
            </a:r>
          </a:p>
          <a:p>
            <a:pPr>
              <a:spcAft>
                <a:spcPts val="600"/>
              </a:spcAft>
            </a:pPr>
            <a:r>
              <a:rPr lang="sv-SE" i="1" dirty="0"/>
              <a:t>… 0,1-0,2% </a:t>
            </a:r>
            <a:r>
              <a:rPr lang="sv-SE" i="1" dirty="0" err="1"/>
              <a:t>of</a:t>
            </a:r>
            <a:r>
              <a:rPr lang="sv-SE" i="1" dirty="0"/>
              <a:t> GDP</a:t>
            </a:r>
          </a:p>
          <a:p>
            <a:endParaRPr lang="sv-SE" dirty="0"/>
          </a:p>
        </p:txBody>
      </p:sp>
      <p:sp>
        <p:nvSpPr>
          <p:cNvPr id="4" name="Platshållare för bildnummer 3"/>
          <p:cNvSpPr>
            <a:spLocks noGrp="1"/>
          </p:cNvSpPr>
          <p:nvPr>
            <p:ph type="sldNum" sz="quarter" idx="10"/>
          </p:nvPr>
        </p:nvSpPr>
        <p:spPr/>
        <p:txBody>
          <a:bodyPr/>
          <a:lstStyle/>
          <a:p>
            <a:fld id="{77B69724-86C5-43F5-AA21-422966C84D89}" type="slidenum">
              <a:rPr lang="en-GB" smtClean="0"/>
              <a:t>4</a:t>
            </a:fld>
            <a:endParaRPr lang="en-GB"/>
          </a:p>
        </p:txBody>
      </p:sp>
    </p:spTree>
    <p:extLst>
      <p:ext uri="{BB962C8B-B14F-4D97-AF65-F5344CB8AC3E}">
        <p14:creationId xmlns:p14="http://schemas.microsoft.com/office/powerpoint/2010/main" val="141355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Roller och ansvar togs fram vid uppstarten av projektet. Vilka berörs – kommunicera Kommunikationsplan</a:t>
            </a:r>
          </a:p>
          <a:p>
            <a:r>
              <a:rPr lang="sv-SE" dirty="0"/>
              <a:t>Går inte att informera för mycket. </a:t>
            </a:r>
          </a:p>
          <a:p>
            <a:endParaRPr lang="sv-SE" dirty="0"/>
          </a:p>
          <a:p>
            <a:r>
              <a:rPr lang="sv-SE" dirty="0"/>
              <a:t>Beställningsprocessen ändrades en del: från att alla kunde beställa/handla drogs antalet beställare ner</a:t>
            </a:r>
          </a:p>
          <a:p>
            <a:endParaRPr lang="sv-SE" dirty="0"/>
          </a:p>
          <a:p>
            <a:r>
              <a:rPr lang="sv-SE" dirty="0"/>
              <a:t>Heltidstjänsterna fanns i projektet och sedan gick de över till drift/förvaltning</a:t>
            </a:r>
          </a:p>
          <a:p>
            <a:r>
              <a:rPr lang="sv-SE" dirty="0"/>
              <a:t>Nyckelanvändarna</a:t>
            </a:r>
            <a:r>
              <a:rPr lang="sv-SE" baseline="0" dirty="0"/>
              <a:t> utsågs redan i projektet, många är fortfarande kvar. Tips! NA bör sitta ganska centralt för att ha en bättre överblick och ha beställning/fakturahantering som sitt dagliga jobb</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Beställare: kommuniceras med vid nya avtal hur brukar de beställa,  t.ex. formulärsbeställning </a:t>
            </a:r>
            <a:r>
              <a:rPr lang="sv-SE" dirty="0"/>
              <a:t>Förvaltningens ansvar att utse. Två olika nivåer behörigheter varukorg/beställare BUF: hur många lärare/</a:t>
            </a:r>
            <a:r>
              <a:rPr lang="sv-SE" dirty="0" err="1"/>
              <a:t>fsk</a:t>
            </a:r>
            <a:r>
              <a:rPr lang="sv-SE" dirty="0"/>
              <a:t> lärare beställer </a:t>
            </a:r>
            <a:r>
              <a:rPr lang="sv-SE" dirty="0" err="1"/>
              <a:t>skoladmin</a:t>
            </a:r>
            <a:r>
              <a:rPr lang="sv-SE" dirty="0"/>
              <a:t> för? Måste gå beställarutbildning m LOU (3 trimmar)</a:t>
            </a:r>
          </a:p>
          <a:p>
            <a:endParaRPr lang="sv-SE" baseline="0" dirty="0"/>
          </a:p>
          <a:p>
            <a:r>
              <a:rPr lang="sv-SE" baseline="0" dirty="0"/>
              <a:t>E-handel har nästintill daglig kontakt med både upphandlare och ekonomi. Veckovisa avstämningsmöten. Placerade nära varandra rent fysiskt</a:t>
            </a:r>
          </a:p>
          <a:p>
            <a:r>
              <a:rPr lang="sv-SE" baseline="0" dirty="0"/>
              <a:t>När det gäller upphandlingar stäms krav för e-handel av inför varje upphandling t.ex. krav och vite</a:t>
            </a: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69724-86C5-43F5-AA21-422966C84D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339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7B69724-86C5-43F5-AA21-422966C84D89}" type="slidenum">
              <a:rPr lang="en-GB" smtClean="0"/>
              <a:t>10</a:t>
            </a:fld>
            <a:endParaRPr lang="en-GB"/>
          </a:p>
        </p:txBody>
      </p:sp>
    </p:spTree>
    <p:extLst>
      <p:ext uri="{BB962C8B-B14F-4D97-AF65-F5344CB8AC3E}">
        <p14:creationId xmlns:p14="http://schemas.microsoft.com/office/powerpoint/2010/main" val="1927112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”Lätt att göra rätt”</a:t>
            </a:r>
          </a:p>
          <a:p>
            <a:pPr lvl="1">
              <a:spcAft>
                <a:spcPts val="1200"/>
              </a:spcAft>
              <a:buClr>
                <a:schemeClr val="bg1"/>
              </a:buClr>
            </a:pPr>
            <a:r>
              <a:rPr lang="sv-SE" dirty="0">
                <a:solidFill>
                  <a:schemeClr val="bg1"/>
                </a:solidFill>
              </a:rPr>
              <a:t>lättare att handla rätt vara / tjänst från rätt leverantör till rätt pris</a:t>
            </a:r>
          </a:p>
          <a:p>
            <a:pPr lvl="1">
              <a:spcAft>
                <a:spcPts val="1200"/>
              </a:spcAft>
              <a:buClr>
                <a:schemeClr val="bg1"/>
              </a:buClr>
            </a:pPr>
            <a:r>
              <a:rPr lang="sv-SE" dirty="0">
                <a:solidFill>
                  <a:schemeClr val="bg1"/>
                </a:solidFill>
              </a:rPr>
              <a:t>öka avtalstrohet</a:t>
            </a:r>
          </a:p>
          <a:p>
            <a:pPr lvl="1">
              <a:spcAft>
                <a:spcPts val="1200"/>
              </a:spcAft>
              <a:buClr>
                <a:schemeClr val="bg1"/>
              </a:buClr>
            </a:pPr>
            <a:r>
              <a:rPr lang="sv-SE" dirty="0">
                <a:solidFill>
                  <a:schemeClr val="bg1"/>
                </a:solidFill>
              </a:rPr>
              <a:t>inköpet attesteras innan beställningen går till leverantören</a:t>
            </a:r>
          </a:p>
          <a:p>
            <a:pPr lvl="1">
              <a:spcAft>
                <a:spcPts val="1200"/>
              </a:spcAft>
              <a:buClr>
                <a:schemeClr val="bg1"/>
              </a:buClr>
            </a:pPr>
            <a:r>
              <a:rPr lang="sv-SE" dirty="0">
                <a:solidFill>
                  <a:schemeClr val="bg1"/>
                </a:solidFill>
              </a:rPr>
              <a:t>delegationsordningen/ arbetsordningen följs</a:t>
            </a:r>
          </a:p>
          <a:p>
            <a:pPr lvl="1">
              <a:spcAft>
                <a:spcPts val="1200"/>
              </a:spcAft>
              <a:buClr>
                <a:schemeClr val="bg1"/>
              </a:buClr>
            </a:pPr>
            <a:endParaRPr lang="sv-SE" dirty="0">
              <a:solidFill>
                <a:schemeClr val="bg1"/>
              </a:solidFill>
            </a:endParaRPr>
          </a:p>
          <a:p>
            <a:pPr>
              <a:lnSpc>
                <a:spcPct val="100000"/>
              </a:lnSpc>
              <a:spcAft>
                <a:spcPts val="600"/>
              </a:spcAft>
            </a:pPr>
            <a:r>
              <a:rPr lang="sv-SE" b="1" dirty="0"/>
              <a:t>Effektiva processer</a:t>
            </a:r>
          </a:p>
          <a:p>
            <a:pPr lvl="1">
              <a:lnSpc>
                <a:spcPct val="100000"/>
              </a:lnSpc>
              <a:spcAft>
                <a:spcPts val="1200"/>
              </a:spcAft>
              <a:buClr>
                <a:schemeClr val="bg1"/>
              </a:buClr>
            </a:pPr>
            <a:r>
              <a:rPr lang="sv-SE" dirty="0"/>
              <a:t>Minskad manuella hantering. </a:t>
            </a:r>
          </a:p>
          <a:p>
            <a:pPr lvl="1">
              <a:lnSpc>
                <a:spcPct val="100000"/>
              </a:lnSpc>
              <a:spcAft>
                <a:spcPts val="1200"/>
              </a:spcAft>
              <a:buClr>
                <a:schemeClr val="bg1"/>
              </a:buClr>
            </a:pPr>
            <a:r>
              <a:rPr lang="sv-SE" dirty="0"/>
              <a:t>Komplett elektronisk dokumentation som är spårbar och sökbar.</a:t>
            </a:r>
          </a:p>
          <a:p>
            <a:pPr lvl="1">
              <a:lnSpc>
                <a:spcPct val="100000"/>
              </a:lnSpc>
              <a:spcAft>
                <a:spcPts val="1200"/>
              </a:spcAft>
              <a:buClr>
                <a:schemeClr val="bg1"/>
              </a:buClr>
            </a:pPr>
            <a:r>
              <a:rPr lang="sv-SE" dirty="0"/>
              <a:t>Rapporter och uppföljningsmöjligheter kan bidra till god intern kontroll. </a:t>
            </a:r>
          </a:p>
          <a:p>
            <a:pPr lvl="1">
              <a:lnSpc>
                <a:spcPct val="100000"/>
              </a:lnSpc>
              <a:spcAft>
                <a:spcPts val="1200"/>
              </a:spcAft>
              <a:buClr>
                <a:schemeClr val="bg1"/>
              </a:buClr>
            </a:pPr>
            <a:r>
              <a:rPr lang="sv-SE" dirty="0"/>
              <a:t>Faktureringsprocessen kan bli mer effektiv med snabbare hantering, färre fel samt att fler fakturor betalas </a:t>
            </a:r>
            <a:br>
              <a:rPr lang="sv-SE" dirty="0"/>
            </a:br>
            <a:r>
              <a:rPr lang="sv-SE" dirty="0"/>
              <a:t>i tid.</a:t>
            </a:r>
          </a:p>
          <a:p>
            <a:pPr lvl="1">
              <a:lnSpc>
                <a:spcPct val="100000"/>
              </a:lnSpc>
              <a:spcAft>
                <a:spcPts val="1200"/>
              </a:spcAft>
              <a:buClr>
                <a:schemeClr val="bg1"/>
              </a:buClr>
            </a:pPr>
            <a:r>
              <a:rPr lang="sv-SE" dirty="0"/>
              <a:t>Bidra till en bättre miljö.</a:t>
            </a:r>
            <a:endParaRPr lang="sv-SE" dirty="0">
              <a:solidFill>
                <a:schemeClr val="bg1"/>
              </a:solidFill>
            </a:endParaRPr>
          </a:p>
          <a:p>
            <a:pPr>
              <a:lnSpc>
                <a:spcPts val="2300"/>
              </a:lnSpc>
              <a:spcAft>
                <a:spcPts val="600"/>
              </a:spcAft>
            </a:pPr>
            <a:r>
              <a:rPr lang="sv-SE" b="1" dirty="0"/>
              <a:t>Kostnadsbesparingar</a:t>
            </a:r>
          </a:p>
          <a:p>
            <a:pPr lvl="1">
              <a:lnSpc>
                <a:spcPts val="2300"/>
              </a:lnSpc>
              <a:spcAft>
                <a:spcPts val="600"/>
              </a:spcAft>
              <a:buClr>
                <a:schemeClr val="bg1"/>
              </a:buClr>
            </a:pPr>
            <a:r>
              <a:rPr lang="sv-SE" dirty="0">
                <a:solidFill>
                  <a:schemeClr val="bg1"/>
                </a:solidFill>
              </a:rPr>
              <a:t>Billigare inköp </a:t>
            </a:r>
          </a:p>
          <a:p>
            <a:pPr lvl="2">
              <a:lnSpc>
                <a:spcPts val="2300"/>
              </a:lnSpc>
              <a:spcAft>
                <a:spcPts val="600"/>
              </a:spcAft>
              <a:buClr>
                <a:schemeClr val="bg1"/>
              </a:buClr>
            </a:pPr>
            <a:r>
              <a:rPr lang="sv-SE" dirty="0">
                <a:solidFill>
                  <a:schemeClr val="bg1"/>
                </a:solidFill>
              </a:rPr>
              <a:t>mer köp på ”anbudssortiment”</a:t>
            </a:r>
          </a:p>
          <a:p>
            <a:pPr lvl="2">
              <a:lnSpc>
                <a:spcPts val="2300"/>
              </a:lnSpc>
              <a:spcAft>
                <a:spcPts val="600"/>
              </a:spcAft>
              <a:buClr>
                <a:schemeClr val="bg1"/>
              </a:buClr>
            </a:pPr>
            <a:r>
              <a:rPr lang="sv-SE" dirty="0">
                <a:solidFill>
                  <a:schemeClr val="bg1"/>
                </a:solidFill>
              </a:rPr>
              <a:t>billigare inköp vid ökad avtalstrohet</a:t>
            </a:r>
          </a:p>
          <a:p>
            <a:pPr lvl="2">
              <a:lnSpc>
                <a:spcPts val="2300"/>
              </a:lnSpc>
              <a:spcAft>
                <a:spcPts val="600"/>
              </a:spcAft>
              <a:buClr>
                <a:schemeClr val="bg1"/>
              </a:buClr>
            </a:pPr>
            <a:r>
              <a:rPr lang="sv-SE" dirty="0">
                <a:solidFill>
                  <a:schemeClr val="bg1"/>
                </a:solidFill>
              </a:rPr>
              <a:t>ökad prismedvetenhet</a:t>
            </a:r>
          </a:p>
          <a:p>
            <a:pPr lvl="2">
              <a:lnSpc>
                <a:spcPts val="2300"/>
              </a:lnSpc>
              <a:spcAft>
                <a:spcPts val="1200"/>
              </a:spcAft>
              <a:buClr>
                <a:schemeClr val="bg1"/>
              </a:buClr>
            </a:pPr>
            <a:r>
              <a:rPr lang="sv-SE" dirty="0">
                <a:solidFill>
                  <a:schemeClr val="bg1"/>
                </a:solidFill>
              </a:rPr>
              <a:t>effektiva priskontroller</a:t>
            </a:r>
          </a:p>
          <a:p>
            <a:pPr lvl="1">
              <a:lnSpc>
                <a:spcPts val="2300"/>
              </a:lnSpc>
              <a:spcAft>
                <a:spcPts val="1200"/>
              </a:spcAft>
              <a:buClr>
                <a:schemeClr val="bg1"/>
              </a:buClr>
            </a:pPr>
            <a:r>
              <a:rPr lang="sv-SE" dirty="0">
                <a:solidFill>
                  <a:schemeClr val="bg1"/>
                </a:solidFill>
              </a:rPr>
              <a:t>bättre priser på längre sikt i nya avtal - när </a:t>
            </a:r>
            <a:br>
              <a:rPr lang="sv-SE" dirty="0">
                <a:solidFill>
                  <a:schemeClr val="bg1"/>
                </a:solidFill>
              </a:rPr>
            </a:br>
            <a:r>
              <a:rPr lang="sv-SE" dirty="0">
                <a:solidFill>
                  <a:schemeClr val="bg1"/>
                </a:solidFill>
              </a:rPr>
              <a:t>vi använder egen inköpsstatistik vid upphandling</a:t>
            </a:r>
          </a:p>
          <a:p>
            <a:pPr lvl="1">
              <a:lnSpc>
                <a:spcPts val="2300"/>
              </a:lnSpc>
              <a:spcAft>
                <a:spcPts val="1200"/>
              </a:spcAft>
              <a:buClr>
                <a:schemeClr val="bg1"/>
              </a:buClr>
            </a:pPr>
            <a:r>
              <a:rPr lang="sv-SE" dirty="0">
                <a:solidFill>
                  <a:schemeClr val="bg1"/>
                </a:solidFill>
              </a:rPr>
              <a:t>digitala beställningsprocesser ger tids-besparingar och minskar kostnader på sikt</a:t>
            </a:r>
          </a:p>
          <a:p>
            <a:pPr lvl="1">
              <a:lnSpc>
                <a:spcPts val="2300"/>
              </a:lnSpc>
              <a:spcAft>
                <a:spcPts val="1200"/>
              </a:spcAft>
              <a:buClr>
                <a:schemeClr val="bg1"/>
              </a:buClr>
            </a:pPr>
            <a:r>
              <a:rPr lang="sv-SE" dirty="0">
                <a:solidFill>
                  <a:schemeClr val="bg1"/>
                </a:solidFill>
              </a:rPr>
              <a:t>elektroniska fakturor bidrar till att minska organisationens kostnader</a:t>
            </a:r>
          </a:p>
          <a:p>
            <a:pPr>
              <a:lnSpc>
                <a:spcPts val="2400"/>
              </a:lnSpc>
            </a:pPr>
            <a:r>
              <a:rPr lang="sv-SE" b="1" dirty="0"/>
              <a:t>Förbättrade möjligheter till analys och uppföljning</a:t>
            </a:r>
          </a:p>
          <a:p>
            <a:pPr lvl="1">
              <a:lnSpc>
                <a:spcPts val="2400"/>
              </a:lnSpc>
              <a:buClr>
                <a:schemeClr val="bg1"/>
              </a:buClr>
            </a:pPr>
            <a:r>
              <a:rPr lang="sv-SE" dirty="0">
                <a:solidFill>
                  <a:schemeClr val="bg1"/>
                </a:solidFill>
              </a:rPr>
              <a:t>Strategisk nivå:</a:t>
            </a:r>
          </a:p>
          <a:p>
            <a:pPr lvl="2">
              <a:lnSpc>
                <a:spcPts val="2400"/>
              </a:lnSpc>
              <a:spcAft>
                <a:spcPts val="1200"/>
              </a:spcAft>
              <a:buClr>
                <a:schemeClr val="bg1"/>
              </a:buClr>
            </a:pPr>
            <a:r>
              <a:rPr lang="sv-SE" dirty="0">
                <a:solidFill>
                  <a:schemeClr val="bg1"/>
                </a:solidFill>
              </a:rPr>
              <a:t>möjliggör strategisk inköpsanalys</a:t>
            </a:r>
          </a:p>
          <a:p>
            <a:pPr lvl="1">
              <a:lnSpc>
                <a:spcPts val="2400"/>
              </a:lnSpc>
              <a:buClr>
                <a:schemeClr val="bg1"/>
              </a:buClr>
            </a:pPr>
            <a:r>
              <a:rPr lang="sv-SE" dirty="0">
                <a:solidFill>
                  <a:schemeClr val="bg1"/>
                </a:solidFill>
              </a:rPr>
              <a:t>Taktisk nivå: </a:t>
            </a:r>
          </a:p>
          <a:p>
            <a:pPr lvl="2">
              <a:lnSpc>
                <a:spcPts val="2400"/>
              </a:lnSpc>
              <a:buClr>
                <a:schemeClr val="bg1"/>
              </a:buClr>
            </a:pPr>
            <a:r>
              <a:rPr lang="sv-SE" dirty="0">
                <a:solidFill>
                  <a:schemeClr val="bg1"/>
                </a:solidFill>
              </a:rPr>
              <a:t>Input till upphandlingsplan</a:t>
            </a:r>
          </a:p>
          <a:p>
            <a:pPr lvl="2">
              <a:lnSpc>
                <a:spcPts val="2400"/>
              </a:lnSpc>
              <a:buClr>
                <a:schemeClr val="bg1"/>
              </a:buClr>
            </a:pPr>
            <a:r>
              <a:rPr lang="sv-SE" dirty="0">
                <a:solidFill>
                  <a:schemeClr val="bg1"/>
                </a:solidFill>
              </a:rPr>
              <a:t>Förutsättningar för intern styrning </a:t>
            </a:r>
            <a:br>
              <a:rPr lang="sv-SE" dirty="0">
                <a:solidFill>
                  <a:schemeClr val="bg1"/>
                </a:solidFill>
              </a:rPr>
            </a:br>
            <a:r>
              <a:rPr lang="sv-SE" dirty="0">
                <a:solidFill>
                  <a:schemeClr val="bg1"/>
                </a:solidFill>
              </a:rPr>
              <a:t>av inköp </a:t>
            </a:r>
          </a:p>
          <a:p>
            <a:pPr lvl="2">
              <a:lnSpc>
                <a:spcPts val="2400"/>
              </a:lnSpc>
              <a:spcAft>
                <a:spcPts val="1200"/>
              </a:spcAft>
              <a:buClr>
                <a:schemeClr val="bg1"/>
              </a:buClr>
            </a:pPr>
            <a:r>
              <a:rPr lang="sv-SE" dirty="0">
                <a:solidFill>
                  <a:schemeClr val="bg1"/>
                </a:solidFill>
              </a:rPr>
              <a:t>skapar förutsättningar för god </a:t>
            </a:r>
            <a:br>
              <a:rPr lang="sv-SE" dirty="0">
                <a:solidFill>
                  <a:schemeClr val="bg1"/>
                </a:solidFill>
              </a:rPr>
            </a:br>
            <a:r>
              <a:rPr lang="sv-SE" dirty="0">
                <a:solidFill>
                  <a:schemeClr val="bg1"/>
                </a:solidFill>
              </a:rPr>
              <a:t>intern kontroll</a:t>
            </a:r>
          </a:p>
          <a:p>
            <a:pPr lvl="1">
              <a:lnSpc>
                <a:spcPts val="2400"/>
              </a:lnSpc>
              <a:buClr>
                <a:schemeClr val="bg1"/>
              </a:buClr>
            </a:pPr>
            <a:r>
              <a:rPr lang="sv-SE" dirty="0">
                <a:solidFill>
                  <a:schemeClr val="bg1"/>
                </a:solidFill>
              </a:rPr>
              <a:t>Operativ nivå:</a:t>
            </a:r>
          </a:p>
          <a:p>
            <a:pPr lvl="2">
              <a:lnSpc>
                <a:spcPts val="2400"/>
              </a:lnSpc>
              <a:buClr>
                <a:schemeClr val="bg1"/>
              </a:buClr>
            </a:pPr>
            <a:r>
              <a:rPr lang="sv-SE" dirty="0">
                <a:solidFill>
                  <a:schemeClr val="bg1"/>
                </a:solidFill>
              </a:rPr>
              <a:t>”mina inköp”</a:t>
            </a:r>
          </a:p>
          <a:p>
            <a:pPr lvl="2">
              <a:lnSpc>
                <a:spcPts val="2400"/>
              </a:lnSpc>
              <a:buClr>
                <a:schemeClr val="bg1"/>
              </a:buClr>
            </a:pPr>
            <a:r>
              <a:rPr lang="sv-SE" dirty="0">
                <a:solidFill>
                  <a:schemeClr val="bg1"/>
                </a:solidFill>
              </a:rPr>
              <a:t>egen inköpsstatistik inför upphandling</a:t>
            </a:r>
          </a:p>
          <a:p>
            <a:pPr lvl="2">
              <a:lnSpc>
                <a:spcPts val="2400"/>
              </a:lnSpc>
              <a:buClr>
                <a:schemeClr val="bg1"/>
              </a:buClr>
            </a:pPr>
            <a:r>
              <a:rPr lang="sv-SE" spc="-40" dirty="0">
                <a:solidFill>
                  <a:schemeClr val="bg1"/>
                </a:solidFill>
              </a:rPr>
              <a:t>statistik per avtal för avtalsuppföljning</a:t>
            </a:r>
          </a:p>
          <a:p>
            <a:pPr lvl="1">
              <a:lnSpc>
                <a:spcPts val="2300"/>
              </a:lnSpc>
              <a:spcAft>
                <a:spcPts val="1200"/>
              </a:spcAft>
              <a:buClr>
                <a:schemeClr val="bg1"/>
              </a:buClr>
            </a:pPr>
            <a:endParaRPr lang="sv-SE" dirty="0">
              <a:solidFill>
                <a:schemeClr val="bg1"/>
              </a:solidFill>
            </a:endParaRPr>
          </a:p>
          <a:p>
            <a:endParaRPr lang="sv-SE" dirty="0"/>
          </a:p>
          <a:p>
            <a:endParaRPr lang="sv-SE" dirty="0"/>
          </a:p>
        </p:txBody>
      </p:sp>
      <p:sp>
        <p:nvSpPr>
          <p:cNvPr id="4" name="Platshållare för bildnummer 3"/>
          <p:cNvSpPr>
            <a:spLocks noGrp="1"/>
          </p:cNvSpPr>
          <p:nvPr>
            <p:ph type="sldNum" sz="quarter" idx="10"/>
          </p:nvPr>
        </p:nvSpPr>
        <p:spPr/>
        <p:txBody>
          <a:bodyPr/>
          <a:lstStyle/>
          <a:p>
            <a:fld id="{77B69724-86C5-43F5-AA21-422966C84D89}" type="slidenum">
              <a:rPr lang="en-GB" smtClean="0"/>
              <a:t>13</a:t>
            </a:fld>
            <a:endParaRPr lang="en-GB"/>
          </a:p>
        </p:txBody>
      </p:sp>
    </p:spTree>
    <p:extLst>
      <p:ext uri="{BB962C8B-B14F-4D97-AF65-F5344CB8AC3E}">
        <p14:creationId xmlns:p14="http://schemas.microsoft.com/office/powerpoint/2010/main" val="1106721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7B69724-86C5-43F5-AA21-422966C84D89}" type="slidenum">
              <a:rPr lang="en-GB" smtClean="0"/>
              <a:t>14</a:t>
            </a:fld>
            <a:endParaRPr lang="en-GB"/>
          </a:p>
        </p:txBody>
      </p:sp>
    </p:spTree>
    <p:extLst>
      <p:ext uri="{BB962C8B-B14F-4D97-AF65-F5344CB8AC3E}">
        <p14:creationId xmlns:p14="http://schemas.microsoft.com/office/powerpoint/2010/main" val="3757491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PENG-analys: visade att projekt lönar sig, politiken sa ja till projektet. Uppföljningen visade på att investeringen lönade sig. Öka avtalstroheten  </a:t>
            </a:r>
          </a:p>
          <a:p>
            <a:r>
              <a:rPr lang="sv-SE" i="1" dirty="0"/>
              <a:t>”</a:t>
            </a:r>
            <a:r>
              <a:rPr lang="sv-SE" sz="1200" i="1" kern="1200" dirty="0">
                <a:solidFill>
                  <a:schemeClr val="tx1"/>
                </a:solidFill>
                <a:effectLst/>
                <a:latin typeface="+mn-lt"/>
                <a:ea typeface="+mn-ea"/>
                <a:cs typeface="+mn-cs"/>
              </a:rPr>
              <a:t> lättare att göra rätt för de medarbetare som gör inköp, att avtalstroheten ska öka, att processerna ska bli mer effektiva, att förbättra möjligheterna till analys och uppföljning samt att uppnå kostnadsbesparingar. ”</a:t>
            </a:r>
          </a:p>
          <a:p>
            <a:r>
              <a:rPr lang="sv-SE" sz="1200" i="0" kern="1200" dirty="0">
                <a:solidFill>
                  <a:schemeClr val="tx1"/>
                </a:solidFill>
                <a:effectLst/>
                <a:latin typeface="+mn-lt"/>
                <a:ea typeface="+mn-ea"/>
                <a:cs typeface="+mn-cs"/>
              </a:rPr>
              <a:t>Kontroll på inköpet innan beställning</a:t>
            </a:r>
          </a:p>
          <a:p>
            <a:endParaRPr lang="sv-SE"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kern="1200" dirty="0">
                <a:solidFill>
                  <a:schemeClr val="tx1"/>
                </a:solidFill>
                <a:effectLst/>
                <a:latin typeface="+mn-lt"/>
                <a:ea typeface="+mn-ea"/>
                <a:cs typeface="+mn-cs"/>
              </a:rPr>
              <a:t>Projektmål: </a:t>
            </a:r>
            <a:r>
              <a:rPr lang="sv-SE" i="1" dirty="0"/>
              <a:t>KS beslut om</a:t>
            </a:r>
            <a:r>
              <a:rPr lang="sv-SE" i="1" baseline="0" dirty="0"/>
              <a:t> att minst 80 % av alla ramavtal ska vara beställningsbara i systemet och beställas därigenom. Undantag finns, t.ex. snöröjning, </a:t>
            </a:r>
          </a:p>
          <a:p>
            <a:endParaRPr lang="sv-SE" sz="1200" i="0" kern="1200" dirty="0">
              <a:solidFill>
                <a:schemeClr val="tx1"/>
              </a:solidFill>
              <a:effectLst/>
              <a:latin typeface="+mn-lt"/>
              <a:ea typeface="+mn-ea"/>
              <a:cs typeface="+mn-cs"/>
            </a:endParaRPr>
          </a:p>
          <a:p>
            <a:r>
              <a:rPr lang="sv-SE" sz="1200" i="0" kern="1200" dirty="0">
                <a:solidFill>
                  <a:schemeClr val="tx1"/>
                </a:solidFill>
                <a:effectLst/>
                <a:latin typeface="+mn-lt"/>
                <a:ea typeface="+mn-ea"/>
                <a:cs typeface="+mn-cs"/>
              </a:rPr>
              <a:t>Rollbeskrivning: sattes redan i projektet, de flesta finns kvar – kanske lite ändrade</a:t>
            </a:r>
          </a:p>
          <a:p>
            <a:endParaRPr lang="sv-SE" sz="1200" i="0" kern="1200" dirty="0">
              <a:solidFill>
                <a:schemeClr val="tx1"/>
              </a:solidFill>
              <a:effectLst/>
              <a:latin typeface="+mn-lt"/>
              <a:ea typeface="+mn-ea"/>
              <a:cs typeface="+mn-cs"/>
            </a:endParaRPr>
          </a:p>
          <a:p>
            <a:r>
              <a:rPr lang="sv-SE" sz="1200" i="0" kern="1200" dirty="0">
                <a:solidFill>
                  <a:schemeClr val="tx1"/>
                </a:solidFill>
                <a:effectLst/>
                <a:latin typeface="+mn-lt"/>
                <a:ea typeface="+mn-ea"/>
                <a:cs typeface="+mn-cs"/>
              </a:rPr>
              <a:t>Information – fördelar med e-handel: i projektet ute i ledningsgrupperna, projektresurser, nyckelanvändare. Information via mejl, intranätet, externa webben. Piska, hot och morot. Ofta verkliga fall för att visa fördelen – prisjämförelser</a:t>
            </a:r>
          </a:p>
          <a:p>
            <a:endParaRPr lang="sv-SE" sz="1200" i="0" kern="1200" dirty="0">
              <a:solidFill>
                <a:schemeClr val="tx1"/>
              </a:solidFill>
              <a:effectLst/>
              <a:latin typeface="+mn-lt"/>
              <a:ea typeface="+mn-ea"/>
              <a:cs typeface="+mn-cs"/>
            </a:endParaRPr>
          </a:p>
          <a:p>
            <a:r>
              <a:rPr lang="sv-SE" sz="1200" i="0" kern="1200" dirty="0">
                <a:solidFill>
                  <a:schemeClr val="tx1"/>
                </a:solidFill>
                <a:effectLst/>
                <a:latin typeface="+mn-lt"/>
                <a:ea typeface="+mn-ea"/>
                <a:cs typeface="+mn-cs"/>
              </a:rPr>
              <a:t>Ser över styrdokument – attestreglementet, Upphandlingspolicy, inköpspolicy Levande dokument – borde uppdateras oftare</a:t>
            </a:r>
            <a:endParaRPr lang="sv-SE" i="0" dirty="0"/>
          </a:p>
          <a:p>
            <a:endParaRPr lang="sv-SE" dirty="0"/>
          </a:p>
        </p:txBody>
      </p:sp>
      <p:sp>
        <p:nvSpPr>
          <p:cNvPr id="4" name="Platshållare för bildnummer 3"/>
          <p:cNvSpPr>
            <a:spLocks noGrp="1"/>
          </p:cNvSpPr>
          <p:nvPr>
            <p:ph type="sldNum" sz="quarter" idx="10"/>
          </p:nvPr>
        </p:nvSpPr>
        <p:spPr/>
        <p:txBody>
          <a:bodyPr/>
          <a:lstStyle/>
          <a:p>
            <a:fld id="{77B69724-86C5-43F5-AA21-422966C84D89}" type="slidenum">
              <a:rPr lang="en-GB" smtClean="0"/>
              <a:t>16</a:t>
            </a:fld>
            <a:endParaRPr lang="en-GB"/>
          </a:p>
        </p:txBody>
      </p:sp>
    </p:spTree>
    <p:extLst>
      <p:ext uri="{BB962C8B-B14F-4D97-AF65-F5344CB8AC3E}">
        <p14:creationId xmlns:p14="http://schemas.microsoft.com/office/powerpoint/2010/main" val="3021233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7B69724-86C5-43F5-AA21-422966C84D89}" type="slidenum">
              <a:rPr lang="en-GB" smtClean="0"/>
              <a:t>26</a:t>
            </a:fld>
            <a:endParaRPr lang="en-GB"/>
          </a:p>
        </p:txBody>
      </p:sp>
    </p:spTree>
    <p:extLst>
      <p:ext uri="{BB962C8B-B14F-4D97-AF65-F5344CB8AC3E}">
        <p14:creationId xmlns:p14="http://schemas.microsoft.com/office/powerpoint/2010/main" val="1271013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ubrik 2">
            <a:extLst>
              <a:ext uri="{FF2B5EF4-FFF2-40B4-BE49-F238E27FC236}">
                <a16:creationId xmlns:a16="http://schemas.microsoft.com/office/drawing/2014/main" id="{628D964C-7168-4526-9B3D-CED5E359F26F}"/>
              </a:ext>
            </a:extLst>
          </p:cNvPr>
          <p:cNvSpPr>
            <a:spLocks noGrp="1"/>
          </p:cNvSpPr>
          <p:nvPr>
            <p:ph type="title" hasCustomPrompt="1"/>
          </p:nvPr>
        </p:nvSpPr>
        <p:spPr>
          <a:xfrm>
            <a:off x="1084731" y="3775740"/>
            <a:ext cx="6857108" cy="716081"/>
          </a:xfrm>
        </p:spPr>
        <p:txBody>
          <a:bodyPr anchor="b">
            <a:noAutofit/>
          </a:bodyPr>
          <a:lstStyle>
            <a:lvl1pPr>
              <a:defRPr sz="4200">
                <a:solidFill>
                  <a:schemeClr val="tx1"/>
                </a:solidFill>
              </a:defRPr>
            </a:lvl1pPr>
          </a:lstStyle>
          <a:p>
            <a:pPr lvl="0"/>
            <a:r>
              <a:rPr lang="sv-SE" dirty="0"/>
              <a:t>Klicka här och skriv rubrik</a:t>
            </a:r>
          </a:p>
        </p:txBody>
      </p:sp>
      <p:pic>
        <p:nvPicPr>
          <p:cNvPr id="6" name="Bild 5">
            <a:extLst>
              <a:ext uri="{FF2B5EF4-FFF2-40B4-BE49-F238E27FC236}">
                <a16:creationId xmlns:a16="http://schemas.microsoft.com/office/drawing/2014/main" id="{CB91C0C8-5AB1-4CF5-A714-D19FCBA3B7C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84931" y="270001"/>
            <a:ext cx="1513069" cy="540000"/>
          </a:xfrm>
          <a:prstGeom prst="rect">
            <a:avLst/>
          </a:prstGeom>
        </p:spPr>
      </p:pic>
      <p:sp>
        <p:nvSpPr>
          <p:cNvPr id="8" name="Platshållare för text 5">
            <a:extLst>
              <a:ext uri="{FF2B5EF4-FFF2-40B4-BE49-F238E27FC236}">
                <a16:creationId xmlns:a16="http://schemas.microsoft.com/office/drawing/2014/main" id="{500F0F53-0279-4867-B03C-E82CBFA9B35C}"/>
              </a:ext>
            </a:extLst>
          </p:cNvPr>
          <p:cNvSpPr>
            <a:spLocks noGrp="1"/>
          </p:cNvSpPr>
          <p:nvPr>
            <p:ph type="body" sz="quarter" idx="16" hasCustomPrompt="1"/>
          </p:nvPr>
        </p:nvSpPr>
        <p:spPr>
          <a:xfrm>
            <a:off x="1079884" y="4519289"/>
            <a:ext cx="6857108" cy="471488"/>
          </a:xfrm>
          <a:prstGeom prst="rect">
            <a:avLst/>
          </a:prstGeom>
        </p:spPr>
        <p:txBody>
          <a:bodyPr>
            <a:noAutofit/>
          </a:bodyPr>
          <a:lstStyle>
            <a:lvl1pPr marL="0" indent="0">
              <a:lnSpc>
                <a:spcPct val="100000"/>
              </a:lnSpc>
              <a:buNone/>
              <a:defRPr sz="2200" b="1"/>
            </a:lvl1pPr>
            <a:lvl2pPr>
              <a:defRPr/>
            </a:lvl2pPr>
            <a:lvl3pPr>
              <a:defRPr/>
            </a:lvl3pPr>
          </a:lstStyle>
          <a:p>
            <a:pPr lvl="0"/>
            <a:r>
              <a:rPr lang="sv-SE" dirty="0"/>
              <a:t>Underrubrik 22 pkt</a:t>
            </a:r>
          </a:p>
        </p:txBody>
      </p:sp>
      <p:sp>
        <p:nvSpPr>
          <p:cNvPr id="9" name="Platshållare för text 3">
            <a:extLst>
              <a:ext uri="{FF2B5EF4-FFF2-40B4-BE49-F238E27FC236}">
                <a16:creationId xmlns:a16="http://schemas.microsoft.com/office/drawing/2014/main" id="{CC6BFE30-D541-404A-B45A-65E536422776}"/>
              </a:ext>
            </a:extLst>
          </p:cNvPr>
          <p:cNvSpPr>
            <a:spLocks noGrp="1"/>
          </p:cNvSpPr>
          <p:nvPr>
            <p:ph type="body" sz="quarter" idx="17" hasCustomPrompt="1"/>
          </p:nvPr>
        </p:nvSpPr>
        <p:spPr>
          <a:xfrm>
            <a:off x="1079884" y="4966342"/>
            <a:ext cx="6857108" cy="255891"/>
          </a:xfrm>
          <a:prstGeom prst="rect">
            <a:avLst/>
          </a:prstGeom>
        </p:spPr>
        <p:txBody>
          <a:bodyPr>
            <a:noAutofit/>
          </a:bodyPr>
          <a:lstStyle>
            <a:lvl1pPr marL="0" indent="0">
              <a:buNone/>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DATUM ELLER ANNAN INFO</a:t>
            </a:r>
            <a:endParaRPr lang="en-GB" dirty="0"/>
          </a:p>
        </p:txBody>
      </p:sp>
    </p:spTree>
    <p:extLst>
      <p:ext uri="{BB962C8B-B14F-4D97-AF65-F5344CB8AC3E}">
        <p14:creationId xmlns:p14="http://schemas.microsoft.com/office/powerpoint/2010/main" val="3147845136"/>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ra text (al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9AD5E2-1F02-4871-A627-374DB9FB59B5}"/>
              </a:ext>
            </a:extLst>
          </p:cNvPr>
          <p:cNvSpPr>
            <a:spLocks noGrp="1"/>
          </p:cNvSpPr>
          <p:nvPr>
            <p:ph type="title" hasCustomPrompt="1"/>
          </p:nvPr>
        </p:nvSpPr>
        <p:spPr>
          <a:xfrm>
            <a:off x="1080000" y="1052513"/>
            <a:ext cx="8280000" cy="539750"/>
          </a:xfrm>
        </p:spPr>
        <p:txBody>
          <a:bodyPr anchor="t">
            <a:noAutofit/>
          </a:bodyPr>
          <a:lstStyle>
            <a:lvl1pPr marL="0" marR="0" indent="0" defTabSz="914400" eaLnBrk="1" fontAlgn="auto" latinLnBrk="0" hangingPunct="1">
              <a:lnSpc>
                <a:spcPct val="100000"/>
              </a:lnSpc>
              <a:spcBef>
                <a:spcPts val="0"/>
              </a:spcBef>
              <a:spcAft>
                <a:spcPts val="0"/>
              </a:spcAft>
              <a:buClrTx/>
              <a:buSzTx/>
              <a:buFontTx/>
              <a:buNone/>
              <a:tabLst/>
              <a:defRPr sz="3200">
                <a:solidFill>
                  <a:schemeClr val="bg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sv-SE" dirty="0"/>
              <a:t>Klicka här och skriv rubrik</a:t>
            </a:r>
            <a:endParaRPr lang="en-GB" dirty="0"/>
          </a:p>
        </p:txBody>
      </p:sp>
      <p:sp>
        <p:nvSpPr>
          <p:cNvPr id="5" name="Platshållare för text 4">
            <a:extLst>
              <a:ext uri="{FF2B5EF4-FFF2-40B4-BE49-F238E27FC236}">
                <a16:creationId xmlns:a16="http://schemas.microsoft.com/office/drawing/2014/main" id="{03A79D32-F5A1-44A3-BAFE-09EF481DA96B}"/>
              </a:ext>
            </a:extLst>
          </p:cNvPr>
          <p:cNvSpPr>
            <a:spLocks noGrp="1"/>
          </p:cNvSpPr>
          <p:nvPr>
            <p:ph type="body" sz="quarter" idx="11"/>
          </p:nvPr>
        </p:nvSpPr>
        <p:spPr>
          <a:xfrm>
            <a:off x="1055688" y="1836001"/>
            <a:ext cx="8304213" cy="4113108"/>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2497880769"/>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örvald bild, med text">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9CE179-5825-4D38-8C50-E09E497975F1}"/>
              </a:ext>
            </a:extLst>
          </p:cNvPr>
          <p:cNvSpPr>
            <a:spLocks noGrp="1"/>
          </p:cNvSpPr>
          <p:nvPr>
            <p:ph type="title" hasCustomPrompt="1"/>
          </p:nvPr>
        </p:nvSpPr>
        <p:spPr>
          <a:xfrm>
            <a:off x="1080000" y="1052513"/>
            <a:ext cx="3888000" cy="456798"/>
          </a:xfrm>
        </p:spPr>
        <p:txBody>
          <a:bodyPr anchor="t"/>
          <a:lstStyle>
            <a:lvl1pPr>
              <a:defRPr>
                <a:solidFill>
                  <a:schemeClr val="bg1"/>
                </a:solidFill>
              </a:defRPr>
            </a:lvl1pPr>
          </a:lstStyle>
          <a:p>
            <a:pPr lvl="0"/>
            <a:r>
              <a:rPr lang="sv-SE" dirty="0"/>
              <a:t>Klicka och skriv rubrik</a:t>
            </a:r>
          </a:p>
        </p:txBody>
      </p:sp>
      <p:sp>
        <p:nvSpPr>
          <p:cNvPr id="4" name="Platshållare för text 3">
            <a:extLst>
              <a:ext uri="{FF2B5EF4-FFF2-40B4-BE49-F238E27FC236}">
                <a16:creationId xmlns:a16="http://schemas.microsoft.com/office/drawing/2014/main" id="{C95622F6-9A05-48B5-8756-DBF5C9488D7C}"/>
              </a:ext>
            </a:extLst>
          </p:cNvPr>
          <p:cNvSpPr>
            <a:spLocks noGrp="1"/>
          </p:cNvSpPr>
          <p:nvPr>
            <p:ph type="body" sz="quarter" idx="12" hasCustomPrompt="1"/>
          </p:nvPr>
        </p:nvSpPr>
        <p:spPr>
          <a:xfrm>
            <a:off x="1055689" y="1835999"/>
            <a:ext cx="3911600" cy="3992400"/>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1335970180"/>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gen utfallande bild,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05B625-1D49-423E-B136-3B7FFFCCB0FD}"/>
              </a:ext>
            </a:extLst>
          </p:cNvPr>
          <p:cNvSpPr>
            <a:spLocks noGrp="1"/>
          </p:cNvSpPr>
          <p:nvPr>
            <p:ph type="title" hasCustomPrompt="1"/>
          </p:nvPr>
        </p:nvSpPr>
        <p:spPr>
          <a:xfrm>
            <a:off x="7020000" y="1052514"/>
            <a:ext cx="4140000" cy="555949"/>
          </a:xfrm>
        </p:spPr>
        <p:txBody>
          <a:bodyPr anchor="t">
            <a:noAutofit/>
          </a:bodyPr>
          <a:lstStyle>
            <a:lvl1pPr>
              <a:defRPr sz="3200">
                <a:solidFill>
                  <a:schemeClr val="tx1"/>
                </a:solidFill>
              </a:defRPr>
            </a:lvl1pPr>
          </a:lstStyle>
          <a:p>
            <a:r>
              <a:rPr lang="sv-SE" dirty="0"/>
              <a:t>Klicka och skriv rubrik</a:t>
            </a:r>
            <a:endParaRPr lang="en-GB" dirty="0"/>
          </a:p>
        </p:txBody>
      </p:sp>
      <p:sp>
        <p:nvSpPr>
          <p:cNvPr id="7" name="Platshållare för bild 6">
            <a:extLst>
              <a:ext uri="{FF2B5EF4-FFF2-40B4-BE49-F238E27FC236}">
                <a16:creationId xmlns:a16="http://schemas.microsoft.com/office/drawing/2014/main" id="{CC9F61E8-EDC6-475A-8439-08F5FE07D1CA}"/>
              </a:ext>
            </a:extLst>
          </p:cNvPr>
          <p:cNvSpPr>
            <a:spLocks noGrp="1"/>
          </p:cNvSpPr>
          <p:nvPr>
            <p:ph type="pic" sz="quarter" idx="12" hasCustomPrompt="1"/>
          </p:nvPr>
        </p:nvSpPr>
        <p:spPr>
          <a:xfrm>
            <a:off x="0" y="0"/>
            <a:ext cx="6096000" cy="6858000"/>
          </a:xfrm>
          <a:prstGeom prst="rect">
            <a:avLst/>
          </a:prstGeom>
        </p:spPr>
        <p:txBody>
          <a:bodyPr>
            <a:normAutofit/>
          </a:bodyPr>
          <a:lstStyle>
            <a:lvl1pPr marL="0" indent="0">
              <a:buNone/>
              <a:defRPr sz="1400"/>
            </a:lvl1pPr>
          </a:lstStyle>
          <a:p>
            <a:r>
              <a:rPr lang="sv-SE" dirty="0"/>
              <a:t>Klicka på ikonen för att lägga till bild</a:t>
            </a:r>
            <a:endParaRPr lang="en-GB" dirty="0"/>
          </a:p>
        </p:txBody>
      </p:sp>
      <p:pic>
        <p:nvPicPr>
          <p:cNvPr id="6" name="Bild 5">
            <a:extLst>
              <a:ext uri="{FF2B5EF4-FFF2-40B4-BE49-F238E27FC236}">
                <a16:creationId xmlns:a16="http://schemas.microsoft.com/office/drawing/2014/main" id="{40F35F1F-E96E-4FA9-AFEF-F01B56577E4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4931" y="270001"/>
            <a:ext cx="1513069" cy="540000"/>
          </a:xfrm>
          <a:prstGeom prst="rect">
            <a:avLst/>
          </a:prstGeom>
        </p:spPr>
      </p:pic>
      <p:sp>
        <p:nvSpPr>
          <p:cNvPr id="4" name="Platshållare för text 3">
            <a:extLst>
              <a:ext uri="{FF2B5EF4-FFF2-40B4-BE49-F238E27FC236}">
                <a16:creationId xmlns:a16="http://schemas.microsoft.com/office/drawing/2014/main" id="{4E0A5A8C-104F-424A-9DED-CC8EC73AA6E2}"/>
              </a:ext>
            </a:extLst>
          </p:cNvPr>
          <p:cNvSpPr>
            <a:spLocks noGrp="1"/>
          </p:cNvSpPr>
          <p:nvPr>
            <p:ph type="body" sz="quarter" idx="14" hasCustomPrompt="1"/>
          </p:nvPr>
        </p:nvSpPr>
        <p:spPr>
          <a:xfrm>
            <a:off x="7020000" y="1836000"/>
            <a:ext cx="4140125" cy="3992400"/>
          </a:xfrm>
        </p:spPr>
        <p:txBody>
          <a:bodyPr>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4106346280"/>
      </p:ext>
    </p:extLst>
  </p:cSld>
  <p:clrMapOvr>
    <a:masterClrMapping/>
  </p:clrMapOvr>
  <p:extLst mod="1">
    <p:ext uri="{DCECCB84-F9BA-43D5-87BE-67443E8EF086}">
      <p15:sldGuideLst xmlns:p15="http://schemas.microsoft.com/office/powerpoint/2012/main">
        <p15:guide id="1" pos="701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gen bild, ej utfallande,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05B625-1D49-423E-B136-3B7FFFCCB0FD}"/>
              </a:ext>
            </a:extLst>
          </p:cNvPr>
          <p:cNvSpPr>
            <a:spLocks noGrp="1"/>
          </p:cNvSpPr>
          <p:nvPr>
            <p:ph type="title" hasCustomPrompt="1"/>
          </p:nvPr>
        </p:nvSpPr>
        <p:spPr>
          <a:xfrm>
            <a:off x="7020000" y="1052514"/>
            <a:ext cx="4140000" cy="500864"/>
          </a:xfrm>
        </p:spPr>
        <p:txBody>
          <a:bodyPr anchor="t">
            <a:noAutofit/>
          </a:bodyPr>
          <a:lstStyle>
            <a:lvl1pPr>
              <a:defRPr sz="3200">
                <a:solidFill>
                  <a:schemeClr val="tx1"/>
                </a:solidFill>
              </a:defRPr>
            </a:lvl1pPr>
          </a:lstStyle>
          <a:p>
            <a:r>
              <a:rPr lang="sv-SE" dirty="0"/>
              <a:t>Klicka och skriv rubrik</a:t>
            </a:r>
            <a:endParaRPr lang="en-GB" dirty="0"/>
          </a:p>
        </p:txBody>
      </p:sp>
      <p:sp>
        <p:nvSpPr>
          <p:cNvPr id="7" name="Platshållare för bild 6">
            <a:extLst>
              <a:ext uri="{FF2B5EF4-FFF2-40B4-BE49-F238E27FC236}">
                <a16:creationId xmlns:a16="http://schemas.microsoft.com/office/drawing/2014/main" id="{CC9F61E8-EDC6-475A-8439-08F5FE07D1CA}"/>
              </a:ext>
            </a:extLst>
          </p:cNvPr>
          <p:cNvSpPr>
            <a:spLocks noGrp="1"/>
          </p:cNvSpPr>
          <p:nvPr>
            <p:ph type="pic" sz="quarter" idx="12"/>
          </p:nvPr>
        </p:nvSpPr>
        <p:spPr>
          <a:xfrm>
            <a:off x="323999" y="324000"/>
            <a:ext cx="5772001" cy="6210000"/>
          </a:xfrm>
          <a:prstGeom prst="rect">
            <a:avLst/>
          </a:prstGeom>
        </p:spPr>
        <p:txBody>
          <a:bodyPr>
            <a:normAutofit/>
          </a:bodyPr>
          <a:lstStyle>
            <a:lvl1pPr marL="0" indent="0">
              <a:buNone/>
              <a:defRPr sz="1400"/>
            </a:lvl1pPr>
          </a:lstStyle>
          <a:p>
            <a:r>
              <a:rPr lang="sv-SE"/>
              <a:t>Klicka på ikonen för att lägga till en bild</a:t>
            </a:r>
            <a:endParaRPr lang="en-GB" dirty="0"/>
          </a:p>
        </p:txBody>
      </p:sp>
      <p:pic>
        <p:nvPicPr>
          <p:cNvPr id="6" name="Bild 5">
            <a:extLst>
              <a:ext uri="{FF2B5EF4-FFF2-40B4-BE49-F238E27FC236}">
                <a16:creationId xmlns:a16="http://schemas.microsoft.com/office/drawing/2014/main" id="{202AE2BB-B5CD-4989-9BC7-D05AC0DA5B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4931" y="270001"/>
            <a:ext cx="1513069" cy="540000"/>
          </a:xfrm>
          <a:prstGeom prst="rect">
            <a:avLst/>
          </a:prstGeom>
        </p:spPr>
      </p:pic>
      <p:sp>
        <p:nvSpPr>
          <p:cNvPr id="9" name="Platshållare för text 3">
            <a:extLst>
              <a:ext uri="{FF2B5EF4-FFF2-40B4-BE49-F238E27FC236}">
                <a16:creationId xmlns:a16="http://schemas.microsoft.com/office/drawing/2014/main" id="{87634BAC-284D-4361-91B1-6F82984003DF}"/>
              </a:ext>
            </a:extLst>
          </p:cNvPr>
          <p:cNvSpPr>
            <a:spLocks noGrp="1"/>
          </p:cNvSpPr>
          <p:nvPr>
            <p:ph type="body" sz="quarter" idx="14" hasCustomPrompt="1"/>
          </p:nvPr>
        </p:nvSpPr>
        <p:spPr>
          <a:xfrm>
            <a:off x="7020000" y="1836000"/>
            <a:ext cx="4140125" cy="39924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4201737940"/>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lera egna bilder,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05B625-1D49-423E-B136-3B7FFFCCB0FD}"/>
              </a:ext>
            </a:extLst>
          </p:cNvPr>
          <p:cNvSpPr>
            <a:spLocks noGrp="1"/>
          </p:cNvSpPr>
          <p:nvPr>
            <p:ph type="title" hasCustomPrompt="1"/>
          </p:nvPr>
        </p:nvSpPr>
        <p:spPr>
          <a:xfrm>
            <a:off x="7019999" y="1052514"/>
            <a:ext cx="4140000" cy="522898"/>
          </a:xfrm>
        </p:spPr>
        <p:txBody>
          <a:bodyPr anchor="t">
            <a:noAutofit/>
          </a:bodyPr>
          <a:lstStyle>
            <a:lvl1pPr>
              <a:defRPr sz="3200">
                <a:solidFill>
                  <a:schemeClr val="tx1"/>
                </a:solidFill>
              </a:defRPr>
            </a:lvl1pPr>
          </a:lstStyle>
          <a:p>
            <a:r>
              <a:rPr lang="sv-SE" dirty="0"/>
              <a:t>Klicka och skriv rubrik</a:t>
            </a:r>
            <a:endParaRPr lang="en-GB" dirty="0"/>
          </a:p>
        </p:txBody>
      </p:sp>
      <p:sp>
        <p:nvSpPr>
          <p:cNvPr id="7" name="Platshållare för bild 6">
            <a:extLst>
              <a:ext uri="{FF2B5EF4-FFF2-40B4-BE49-F238E27FC236}">
                <a16:creationId xmlns:a16="http://schemas.microsoft.com/office/drawing/2014/main" id="{CC9F61E8-EDC6-475A-8439-08F5FE07D1CA}"/>
              </a:ext>
            </a:extLst>
          </p:cNvPr>
          <p:cNvSpPr>
            <a:spLocks noGrp="1"/>
          </p:cNvSpPr>
          <p:nvPr>
            <p:ph type="pic" sz="quarter" idx="12"/>
          </p:nvPr>
        </p:nvSpPr>
        <p:spPr>
          <a:xfrm>
            <a:off x="323999" y="324000"/>
            <a:ext cx="3671739" cy="6210000"/>
          </a:xfrm>
          <a:prstGeom prst="rect">
            <a:avLst/>
          </a:prstGeom>
        </p:spPr>
        <p:txBody>
          <a:bodyPr>
            <a:normAutofit/>
          </a:bodyPr>
          <a:lstStyle>
            <a:lvl1pPr marL="0" marR="0" indent="0" defTabSz="914400" eaLnBrk="1" fontAlgn="auto" latinLnBrk="0" hangingPunct="1">
              <a:lnSpc>
                <a:spcPct val="114000"/>
              </a:lnSpc>
              <a:spcBef>
                <a:spcPts val="0"/>
              </a:spcBef>
              <a:spcAft>
                <a:spcPts val="0"/>
              </a:spcAft>
              <a:buClr>
                <a:schemeClr val="tx2"/>
              </a:buClr>
              <a:buSzTx/>
              <a:buFont typeface="Wingdings 3" panose="05040102010807070707" pitchFamily="18" charset="2"/>
              <a:buNone/>
              <a:tabLst/>
              <a:defRPr sz="1400"/>
            </a:lvl1pPr>
          </a:lstStyle>
          <a:p>
            <a:pPr marL="0" marR="0" lvl="0" indent="0" defTabSz="914400" eaLnBrk="1" fontAlgn="auto" latinLnBrk="0" hangingPunct="1">
              <a:lnSpc>
                <a:spcPct val="114000"/>
              </a:lnSpc>
              <a:spcBef>
                <a:spcPts val="0"/>
              </a:spcBef>
              <a:spcAft>
                <a:spcPts val="0"/>
              </a:spcAft>
              <a:buClr>
                <a:schemeClr val="tx2"/>
              </a:buClr>
              <a:buSzTx/>
              <a:buFont typeface="Wingdings 3" panose="05040102010807070707" pitchFamily="18" charset="2"/>
              <a:buNone/>
              <a:tabLst/>
              <a:defRPr/>
            </a:pPr>
            <a:r>
              <a:rPr lang="sv-SE"/>
              <a:t>Klicka på ikonen för att lägga till en bild</a:t>
            </a:r>
            <a:endParaRPr lang="en-GB" dirty="0"/>
          </a:p>
        </p:txBody>
      </p:sp>
      <p:sp>
        <p:nvSpPr>
          <p:cNvPr id="6" name="Platshållare för bild 5">
            <a:extLst>
              <a:ext uri="{FF2B5EF4-FFF2-40B4-BE49-F238E27FC236}">
                <a16:creationId xmlns:a16="http://schemas.microsoft.com/office/drawing/2014/main" id="{943F782E-9701-45B0-A995-FA495E54E8A9}"/>
              </a:ext>
            </a:extLst>
          </p:cNvPr>
          <p:cNvSpPr>
            <a:spLocks noGrp="1"/>
          </p:cNvSpPr>
          <p:nvPr>
            <p:ph type="pic" sz="quarter" idx="13"/>
          </p:nvPr>
        </p:nvSpPr>
        <p:spPr>
          <a:xfrm>
            <a:off x="4060358" y="323849"/>
            <a:ext cx="2035642" cy="2419350"/>
          </a:xfrm>
          <a:prstGeom prst="rect">
            <a:avLst/>
          </a:prstGeom>
        </p:spPr>
        <p:txBody>
          <a:bodyPr>
            <a:normAutofit/>
          </a:bodyPr>
          <a:lstStyle>
            <a:lvl1pPr marL="0" marR="0" indent="0" defTabSz="914400" eaLnBrk="1" fontAlgn="auto" latinLnBrk="0" hangingPunct="1">
              <a:lnSpc>
                <a:spcPct val="114000"/>
              </a:lnSpc>
              <a:spcBef>
                <a:spcPts val="0"/>
              </a:spcBef>
              <a:spcAft>
                <a:spcPts val="0"/>
              </a:spcAft>
              <a:buClr>
                <a:schemeClr val="tx2"/>
              </a:buClr>
              <a:buSzTx/>
              <a:buFont typeface="Wingdings 3" panose="05040102010807070707" pitchFamily="18" charset="2"/>
              <a:buNone/>
              <a:tabLst/>
              <a:defRPr sz="1400"/>
            </a:lvl1pPr>
          </a:lstStyle>
          <a:p>
            <a:pPr marL="0" marR="0" lvl="0" indent="0" defTabSz="914400" eaLnBrk="1" fontAlgn="auto" latinLnBrk="0" hangingPunct="1">
              <a:lnSpc>
                <a:spcPct val="114000"/>
              </a:lnSpc>
              <a:spcBef>
                <a:spcPts val="0"/>
              </a:spcBef>
              <a:spcAft>
                <a:spcPts val="0"/>
              </a:spcAft>
              <a:buClr>
                <a:schemeClr val="tx2"/>
              </a:buClr>
              <a:buSzTx/>
              <a:buFont typeface="Wingdings 3" panose="05040102010807070707" pitchFamily="18" charset="2"/>
              <a:buNone/>
              <a:tabLst/>
              <a:defRPr/>
            </a:pPr>
            <a:r>
              <a:rPr lang="sv-SE"/>
              <a:t>Klicka på ikonen för att lägga till en bild</a:t>
            </a:r>
            <a:endParaRPr lang="en-GB" dirty="0"/>
          </a:p>
        </p:txBody>
      </p:sp>
      <p:sp>
        <p:nvSpPr>
          <p:cNvPr id="9" name="Platshållare för bild 8">
            <a:extLst>
              <a:ext uri="{FF2B5EF4-FFF2-40B4-BE49-F238E27FC236}">
                <a16:creationId xmlns:a16="http://schemas.microsoft.com/office/drawing/2014/main" id="{C4B50C83-836E-4D7C-B666-A8CA40764113}"/>
              </a:ext>
            </a:extLst>
          </p:cNvPr>
          <p:cNvSpPr>
            <a:spLocks noGrp="1"/>
          </p:cNvSpPr>
          <p:nvPr>
            <p:ph type="pic" sz="quarter" idx="14"/>
          </p:nvPr>
        </p:nvSpPr>
        <p:spPr>
          <a:xfrm>
            <a:off x="4060358" y="2800649"/>
            <a:ext cx="2035642" cy="3733351"/>
          </a:xfrm>
          <a:prstGeom prst="rect">
            <a:avLst/>
          </a:prstGeom>
        </p:spPr>
        <p:txBody>
          <a:bodyPr>
            <a:normAutofit/>
          </a:bodyPr>
          <a:lstStyle>
            <a:lvl1pPr marL="0" marR="0" indent="0" defTabSz="914400" eaLnBrk="1" fontAlgn="auto" latinLnBrk="0" hangingPunct="1">
              <a:lnSpc>
                <a:spcPct val="114000"/>
              </a:lnSpc>
              <a:spcBef>
                <a:spcPts val="0"/>
              </a:spcBef>
              <a:spcAft>
                <a:spcPts val="0"/>
              </a:spcAft>
              <a:buClr>
                <a:schemeClr val="tx2"/>
              </a:buClr>
              <a:buSzTx/>
              <a:buFont typeface="Wingdings 3" panose="05040102010807070707" pitchFamily="18" charset="2"/>
              <a:buNone/>
              <a:tabLst/>
              <a:defRPr sz="1400"/>
            </a:lvl1pPr>
          </a:lstStyle>
          <a:p>
            <a:pPr marL="0" marR="0" lvl="0" indent="0" defTabSz="914400" eaLnBrk="1" fontAlgn="auto" latinLnBrk="0" hangingPunct="1">
              <a:lnSpc>
                <a:spcPct val="114000"/>
              </a:lnSpc>
              <a:spcBef>
                <a:spcPts val="0"/>
              </a:spcBef>
              <a:spcAft>
                <a:spcPts val="0"/>
              </a:spcAft>
              <a:buClr>
                <a:schemeClr val="tx2"/>
              </a:buClr>
              <a:buSzTx/>
              <a:buFont typeface="Wingdings 3" panose="05040102010807070707" pitchFamily="18" charset="2"/>
              <a:buNone/>
              <a:tabLst/>
              <a:defRPr/>
            </a:pPr>
            <a:r>
              <a:rPr lang="sv-SE"/>
              <a:t>Klicka på ikonen för att lägga till en bild</a:t>
            </a:r>
            <a:endParaRPr lang="en-GB" dirty="0"/>
          </a:p>
        </p:txBody>
      </p:sp>
      <p:pic>
        <p:nvPicPr>
          <p:cNvPr id="8" name="Bild 7">
            <a:extLst>
              <a:ext uri="{FF2B5EF4-FFF2-40B4-BE49-F238E27FC236}">
                <a16:creationId xmlns:a16="http://schemas.microsoft.com/office/drawing/2014/main" id="{57EE518A-7604-4DB8-A473-123A04E3446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4931" y="270001"/>
            <a:ext cx="1513069" cy="540000"/>
          </a:xfrm>
          <a:prstGeom prst="rect">
            <a:avLst/>
          </a:prstGeom>
        </p:spPr>
      </p:pic>
      <p:sp>
        <p:nvSpPr>
          <p:cNvPr id="11" name="Platshållare för text 3">
            <a:extLst>
              <a:ext uri="{FF2B5EF4-FFF2-40B4-BE49-F238E27FC236}">
                <a16:creationId xmlns:a16="http://schemas.microsoft.com/office/drawing/2014/main" id="{BBF356D8-5C00-4CC2-9F67-7C6DFEA8FD78}"/>
              </a:ext>
            </a:extLst>
          </p:cNvPr>
          <p:cNvSpPr>
            <a:spLocks noGrp="1"/>
          </p:cNvSpPr>
          <p:nvPr>
            <p:ph type="body" sz="quarter" idx="16" hasCustomPrompt="1"/>
          </p:nvPr>
        </p:nvSpPr>
        <p:spPr>
          <a:xfrm>
            <a:off x="7019999" y="1835999"/>
            <a:ext cx="4140126" cy="39924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548861134"/>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gen bild, med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134475-CE08-4C9F-9987-3587FD6069FA}"/>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EF05B625-1D49-423E-B136-3B7FFFCCB0FD}"/>
              </a:ext>
            </a:extLst>
          </p:cNvPr>
          <p:cNvSpPr>
            <a:spLocks noGrp="1"/>
          </p:cNvSpPr>
          <p:nvPr>
            <p:ph type="title" hasCustomPrompt="1"/>
          </p:nvPr>
        </p:nvSpPr>
        <p:spPr>
          <a:xfrm>
            <a:off x="7020000" y="1052514"/>
            <a:ext cx="4140000" cy="511882"/>
          </a:xfrm>
          <a:solidFill>
            <a:schemeClr val="accent2"/>
          </a:solidFill>
          <a:ln>
            <a:noFill/>
          </a:ln>
        </p:spPr>
        <p:txBody>
          <a:bodyPr anchor="t">
            <a:noAutofit/>
          </a:bodyPr>
          <a:lstStyle>
            <a:lvl1pPr>
              <a:defRPr sz="3200">
                <a:solidFill>
                  <a:schemeClr val="bg1"/>
                </a:solidFill>
              </a:defRPr>
            </a:lvl1pPr>
          </a:lstStyle>
          <a:p>
            <a:r>
              <a:rPr lang="sv-SE" dirty="0"/>
              <a:t>Klicka och skriv rubrik</a:t>
            </a:r>
            <a:endParaRPr lang="en-GB" dirty="0"/>
          </a:p>
        </p:txBody>
      </p:sp>
      <p:sp>
        <p:nvSpPr>
          <p:cNvPr id="7" name="Platshållare för bild 6">
            <a:extLst>
              <a:ext uri="{FF2B5EF4-FFF2-40B4-BE49-F238E27FC236}">
                <a16:creationId xmlns:a16="http://schemas.microsoft.com/office/drawing/2014/main" id="{CC9F61E8-EDC6-475A-8439-08F5FE07D1CA}"/>
              </a:ext>
            </a:extLst>
          </p:cNvPr>
          <p:cNvSpPr>
            <a:spLocks noGrp="1"/>
          </p:cNvSpPr>
          <p:nvPr>
            <p:ph type="pic" sz="quarter" idx="12"/>
          </p:nvPr>
        </p:nvSpPr>
        <p:spPr>
          <a:xfrm>
            <a:off x="0" y="0"/>
            <a:ext cx="6096000" cy="6858000"/>
          </a:xfrm>
          <a:prstGeom prst="rect">
            <a:avLst/>
          </a:prstGeom>
        </p:spPr>
        <p:txBody>
          <a:bodyPr>
            <a:normAutofit/>
          </a:bodyPr>
          <a:lstStyle>
            <a:lvl1pPr marL="0" marR="0" indent="0" defTabSz="914400" eaLnBrk="1" fontAlgn="auto" latinLnBrk="0" hangingPunct="1">
              <a:lnSpc>
                <a:spcPct val="114000"/>
              </a:lnSpc>
              <a:spcBef>
                <a:spcPts val="0"/>
              </a:spcBef>
              <a:spcAft>
                <a:spcPts val="0"/>
              </a:spcAft>
              <a:buClr>
                <a:schemeClr val="tx2"/>
              </a:buClr>
              <a:buSzTx/>
              <a:buFont typeface="Wingdings 3" panose="05040102010807070707" pitchFamily="18" charset="2"/>
              <a:buNone/>
              <a:tabLst/>
              <a:defRPr sz="1400"/>
            </a:lvl1pPr>
          </a:lstStyle>
          <a:p>
            <a:pPr marL="0" marR="0" lvl="0" indent="0" defTabSz="914400" eaLnBrk="1" fontAlgn="auto" latinLnBrk="0" hangingPunct="1">
              <a:lnSpc>
                <a:spcPct val="114000"/>
              </a:lnSpc>
              <a:spcBef>
                <a:spcPts val="0"/>
              </a:spcBef>
              <a:spcAft>
                <a:spcPts val="0"/>
              </a:spcAft>
              <a:buClr>
                <a:schemeClr val="tx2"/>
              </a:buClr>
              <a:buSzTx/>
              <a:buFont typeface="Wingdings 3" panose="05040102010807070707" pitchFamily="18" charset="2"/>
              <a:buNone/>
              <a:tabLst/>
              <a:defRPr/>
            </a:pPr>
            <a:r>
              <a:rPr lang="sv-SE"/>
              <a:t>Klicka på ikonen för att lägga till en bild</a:t>
            </a:r>
            <a:endParaRPr lang="en-GB" dirty="0"/>
          </a:p>
        </p:txBody>
      </p:sp>
      <p:pic>
        <p:nvPicPr>
          <p:cNvPr id="8" name="Bild 7">
            <a:extLst>
              <a:ext uri="{FF2B5EF4-FFF2-40B4-BE49-F238E27FC236}">
                <a16:creationId xmlns:a16="http://schemas.microsoft.com/office/drawing/2014/main" id="{EDF38927-566B-4D3E-9B0A-FDD5D235DFC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3877" y="269625"/>
            <a:ext cx="1514123" cy="540376"/>
          </a:xfrm>
          <a:prstGeom prst="rect">
            <a:avLst/>
          </a:prstGeom>
        </p:spPr>
      </p:pic>
      <p:sp>
        <p:nvSpPr>
          <p:cNvPr id="10" name="Platshållare för text 3">
            <a:extLst>
              <a:ext uri="{FF2B5EF4-FFF2-40B4-BE49-F238E27FC236}">
                <a16:creationId xmlns:a16="http://schemas.microsoft.com/office/drawing/2014/main" id="{143B6546-5250-4E9C-A759-36AB74994F6D}"/>
              </a:ext>
            </a:extLst>
          </p:cNvPr>
          <p:cNvSpPr>
            <a:spLocks noGrp="1"/>
          </p:cNvSpPr>
          <p:nvPr>
            <p:ph type="body" sz="quarter" idx="14" hasCustomPrompt="1"/>
          </p:nvPr>
        </p:nvSpPr>
        <p:spPr>
          <a:xfrm>
            <a:off x="7020000" y="1835999"/>
            <a:ext cx="4140125" cy="3991923"/>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3322891586"/>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gur/modell/diagram med tex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9CE179-5825-4D38-8C50-E09E497975F1}"/>
              </a:ext>
            </a:extLst>
          </p:cNvPr>
          <p:cNvSpPr>
            <a:spLocks noGrp="1"/>
          </p:cNvSpPr>
          <p:nvPr>
            <p:ph type="title" hasCustomPrompt="1"/>
          </p:nvPr>
        </p:nvSpPr>
        <p:spPr>
          <a:xfrm>
            <a:off x="1080000" y="1054800"/>
            <a:ext cx="9000434" cy="399427"/>
          </a:xfrm>
        </p:spPr>
        <p:txBody>
          <a:bodyPr anchor="t" anchorCtr="0">
            <a:noAutofit/>
          </a:bodyPr>
          <a:lstStyle>
            <a:lvl1pPr>
              <a:defRPr sz="3200">
                <a:solidFill>
                  <a:schemeClr val="tx1"/>
                </a:solidFill>
              </a:defRPr>
            </a:lvl1pPr>
          </a:lstStyle>
          <a:p>
            <a:pPr lvl="0"/>
            <a:r>
              <a:rPr lang="sv-SE" dirty="0"/>
              <a:t>Figurnamn</a:t>
            </a:r>
          </a:p>
        </p:txBody>
      </p:sp>
      <p:sp>
        <p:nvSpPr>
          <p:cNvPr id="5" name="Platshållare för innehåll 4">
            <a:extLst>
              <a:ext uri="{FF2B5EF4-FFF2-40B4-BE49-F238E27FC236}">
                <a16:creationId xmlns:a16="http://schemas.microsoft.com/office/drawing/2014/main" id="{D9E255AE-6B3C-4F9B-8C6D-5CE6A2B06071}"/>
              </a:ext>
            </a:extLst>
          </p:cNvPr>
          <p:cNvSpPr>
            <a:spLocks noGrp="1"/>
          </p:cNvSpPr>
          <p:nvPr>
            <p:ph sz="quarter" idx="11" hasCustomPrompt="1"/>
          </p:nvPr>
        </p:nvSpPr>
        <p:spPr>
          <a:xfrm>
            <a:off x="1080000" y="1620000"/>
            <a:ext cx="10033200" cy="4472328"/>
          </a:xfrm>
          <a:prstGeom prst="rect">
            <a:avLst/>
          </a:prstGeom>
        </p:spPr>
        <p:txBody>
          <a:bodyPr>
            <a:noAutofit/>
          </a:bodyPr>
          <a:lstStyle>
            <a:lvl1pPr marL="0" indent="0">
              <a:buNone/>
              <a:defRPr/>
            </a:lvl1pPr>
          </a:lstStyle>
          <a:p>
            <a:pPr lvl="0"/>
            <a:r>
              <a:rPr lang="sv-SE" dirty="0"/>
              <a:t> </a:t>
            </a:r>
            <a:endParaRPr lang="en-GB" dirty="0"/>
          </a:p>
        </p:txBody>
      </p:sp>
      <p:pic>
        <p:nvPicPr>
          <p:cNvPr id="6" name="Bild 5">
            <a:extLst>
              <a:ext uri="{FF2B5EF4-FFF2-40B4-BE49-F238E27FC236}">
                <a16:creationId xmlns:a16="http://schemas.microsoft.com/office/drawing/2014/main" id="{DEF4500B-3FB5-42B0-966A-A2485C37BE6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4931" y="270001"/>
            <a:ext cx="1513069" cy="540000"/>
          </a:xfrm>
          <a:prstGeom prst="rect">
            <a:avLst/>
          </a:prstGeom>
        </p:spPr>
      </p:pic>
    </p:spTree>
    <p:extLst>
      <p:ext uri="{BB962C8B-B14F-4D97-AF65-F5344CB8AC3E}">
        <p14:creationId xmlns:p14="http://schemas.microsoft.com/office/powerpoint/2010/main" val="3172146665"/>
      </p:ext>
    </p:extLst>
  </p:cSld>
  <p:clrMapOvr>
    <a:masterClrMapping/>
  </p:clrMapOvr>
  <p:extLst mod="1">
    <p:ext uri="{DCECCB84-F9BA-43D5-87BE-67443E8EF086}">
      <p15:sldGuideLst xmlns:p15="http://schemas.microsoft.com/office/powerpoint/2012/main">
        <p15:guide id="1" orient="horz" pos="1344">
          <p15:clr>
            <a:srgbClr val="FBAE40"/>
          </p15:clr>
        </p15:guide>
        <p15:guide id="2" orient="horz" pos="145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gur/diagram/ikon med text (alt 1)">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9CE179-5825-4D38-8C50-E09E497975F1}"/>
              </a:ext>
            </a:extLst>
          </p:cNvPr>
          <p:cNvSpPr>
            <a:spLocks noGrp="1"/>
          </p:cNvSpPr>
          <p:nvPr>
            <p:ph type="title" hasCustomPrompt="1"/>
          </p:nvPr>
        </p:nvSpPr>
        <p:spPr>
          <a:xfrm>
            <a:off x="1080000" y="1052513"/>
            <a:ext cx="4162560" cy="445781"/>
          </a:xfrm>
        </p:spPr>
        <p:txBody>
          <a:bodyPr anchor="t">
            <a:noAutofit/>
          </a:bodyPr>
          <a:lstStyle>
            <a:lvl1pPr>
              <a:defRPr sz="3200">
                <a:solidFill>
                  <a:schemeClr val="tx1"/>
                </a:solidFill>
              </a:defRPr>
            </a:lvl1pPr>
          </a:lstStyle>
          <a:p>
            <a:pPr lvl="0"/>
            <a:r>
              <a:rPr lang="sv-SE" dirty="0"/>
              <a:t>Klicka och skriv rubrik</a:t>
            </a:r>
          </a:p>
        </p:txBody>
      </p:sp>
      <p:sp>
        <p:nvSpPr>
          <p:cNvPr id="5" name="Platshållare för innehåll 4">
            <a:extLst>
              <a:ext uri="{FF2B5EF4-FFF2-40B4-BE49-F238E27FC236}">
                <a16:creationId xmlns:a16="http://schemas.microsoft.com/office/drawing/2014/main" id="{D9E255AE-6B3C-4F9B-8C6D-5CE6A2B06071}"/>
              </a:ext>
            </a:extLst>
          </p:cNvPr>
          <p:cNvSpPr>
            <a:spLocks noGrp="1"/>
          </p:cNvSpPr>
          <p:nvPr>
            <p:ph sz="quarter" idx="11" hasCustomPrompt="1"/>
          </p:nvPr>
        </p:nvSpPr>
        <p:spPr>
          <a:xfrm>
            <a:off x="6414792" y="1052513"/>
            <a:ext cx="4721521" cy="5165406"/>
          </a:xfrm>
          <a:prstGeom prst="rect">
            <a:avLst/>
          </a:prstGeom>
        </p:spPr>
        <p:txBody>
          <a:bodyPr/>
          <a:lstStyle>
            <a:lvl1pPr marL="0" indent="0">
              <a:buNone/>
              <a:defRPr/>
            </a:lvl1pPr>
          </a:lstStyle>
          <a:p>
            <a:pPr lvl="0"/>
            <a:r>
              <a:rPr lang="sv-SE" dirty="0"/>
              <a:t> </a:t>
            </a:r>
            <a:endParaRPr lang="en-GB" dirty="0"/>
          </a:p>
        </p:txBody>
      </p:sp>
      <p:pic>
        <p:nvPicPr>
          <p:cNvPr id="6" name="Bild 5">
            <a:extLst>
              <a:ext uri="{FF2B5EF4-FFF2-40B4-BE49-F238E27FC236}">
                <a16:creationId xmlns:a16="http://schemas.microsoft.com/office/drawing/2014/main" id="{7A2EDB5E-F8CD-46C4-A46A-DD9FE8DB06D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4931" y="270001"/>
            <a:ext cx="1513069" cy="540000"/>
          </a:xfrm>
          <a:prstGeom prst="rect">
            <a:avLst/>
          </a:prstGeom>
        </p:spPr>
      </p:pic>
      <p:sp>
        <p:nvSpPr>
          <p:cNvPr id="7" name="Platshållare för text 3">
            <a:extLst>
              <a:ext uri="{FF2B5EF4-FFF2-40B4-BE49-F238E27FC236}">
                <a16:creationId xmlns:a16="http://schemas.microsoft.com/office/drawing/2014/main" id="{D882CA51-47AB-4B24-A2F3-3326079A416C}"/>
              </a:ext>
            </a:extLst>
          </p:cNvPr>
          <p:cNvSpPr>
            <a:spLocks noGrp="1"/>
          </p:cNvSpPr>
          <p:nvPr>
            <p:ph type="body" sz="quarter" idx="14" hasCustomPrompt="1"/>
          </p:nvPr>
        </p:nvSpPr>
        <p:spPr>
          <a:xfrm>
            <a:off x="1079366" y="1836000"/>
            <a:ext cx="4162560" cy="39924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1650577234"/>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gur/diagram/ikon med text (alt 2)">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A8643B3-7B68-4B32-AD87-02FABDCF9A40}"/>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D59CE179-5825-4D38-8C50-E09E497975F1}"/>
              </a:ext>
            </a:extLst>
          </p:cNvPr>
          <p:cNvSpPr>
            <a:spLocks noGrp="1"/>
          </p:cNvSpPr>
          <p:nvPr>
            <p:ph type="title" hasCustomPrompt="1"/>
          </p:nvPr>
        </p:nvSpPr>
        <p:spPr>
          <a:xfrm>
            <a:off x="1080000" y="1052513"/>
            <a:ext cx="4162560" cy="568325"/>
          </a:xfrm>
        </p:spPr>
        <p:txBody>
          <a:bodyPr anchor="t">
            <a:noAutofit/>
          </a:bodyPr>
          <a:lstStyle>
            <a:lvl1pPr>
              <a:defRPr sz="3200">
                <a:solidFill>
                  <a:schemeClr val="bg1"/>
                </a:solidFill>
              </a:defRPr>
            </a:lvl1pPr>
          </a:lstStyle>
          <a:p>
            <a:pPr lvl="0"/>
            <a:r>
              <a:rPr lang="sv-SE" dirty="0"/>
              <a:t>Klicka och skriv rubrik</a:t>
            </a:r>
          </a:p>
        </p:txBody>
      </p:sp>
      <p:sp>
        <p:nvSpPr>
          <p:cNvPr id="5" name="Platshållare för innehåll 4">
            <a:extLst>
              <a:ext uri="{FF2B5EF4-FFF2-40B4-BE49-F238E27FC236}">
                <a16:creationId xmlns:a16="http://schemas.microsoft.com/office/drawing/2014/main" id="{D9E255AE-6B3C-4F9B-8C6D-5CE6A2B06071}"/>
              </a:ext>
            </a:extLst>
          </p:cNvPr>
          <p:cNvSpPr>
            <a:spLocks noGrp="1"/>
          </p:cNvSpPr>
          <p:nvPr>
            <p:ph sz="quarter" idx="11" hasCustomPrompt="1"/>
          </p:nvPr>
        </p:nvSpPr>
        <p:spPr>
          <a:xfrm>
            <a:off x="7175366" y="1052513"/>
            <a:ext cx="3960947" cy="4775888"/>
          </a:xfrm>
          <a:prstGeom prst="rect">
            <a:avLst/>
          </a:prstGeom>
        </p:spPr>
        <p:txBody>
          <a:bodyPr/>
          <a:lstStyle>
            <a:lvl1pPr marL="0" indent="0">
              <a:buNone/>
              <a:defRPr/>
            </a:lvl1pPr>
          </a:lstStyle>
          <a:p>
            <a:pPr lvl="0"/>
            <a:r>
              <a:rPr lang="sv-SE" dirty="0"/>
              <a:t> </a:t>
            </a:r>
            <a:endParaRPr lang="en-GB" dirty="0"/>
          </a:p>
        </p:txBody>
      </p:sp>
      <p:pic>
        <p:nvPicPr>
          <p:cNvPr id="8" name="Bild 7">
            <a:extLst>
              <a:ext uri="{FF2B5EF4-FFF2-40B4-BE49-F238E27FC236}">
                <a16:creationId xmlns:a16="http://schemas.microsoft.com/office/drawing/2014/main" id="{0E8593D2-A4D6-43F7-8EAB-A20FFA37DEA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4931" y="270001"/>
            <a:ext cx="1513069" cy="540000"/>
          </a:xfrm>
          <a:prstGeom prst="rect">
            <a:avLst/>
          </a:prstGeom>
        </p:spPr>
      </p:pic>
      <p:sp>
        <p:nvSpPr>
          <p:cNvPr id="7" name="Platshållare för text 3">
            <a:extLst>
              <a:ext uri="{FF2B5EF4-FFF2-40B4-BE49-F238E27FC236}">
                <a16:creationId xmlns:a16="http://schemas.microsoft.com/office/drawing/2014/main" id="{14BDD5ED-8A69-4DA3-A14E-3D9BBF3FF95D}"/>
              </a:ext>
            </a:extLst>
          </p:cNvPr>
          <p:cNvSpPr>
            <a:spLocks noGrp="1"/>
          </p:cNvSpPr>
          <p:nvPr>
            <p:ph type="body" sz="quarter" idx="14" hasCustomPrompt="1"/>
          </p:nvPr>
        </p:nvSpPr>
        <p:spPr>
          <a:xfrm>
            <a:off x="1079366" y="1836000"/>
            <a:ext cx="4162560" cy="3992400"/>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3209461157"/>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tat (al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091808B7-129C-4415-83C1-892D32B5A778}"/>
              </a:ext>
            </a:extLst>
          </p:cNvPr>
          <p:cNvSpPr>
            <a:spLocks noGrp="1"/>
          </p:cNvSpPr>
          <p:nvPr>
            <p:ph type="title" hasCustomPrompt="1"/>
          </p:nvPr>
        </p:nvSpPr>
        <p:spPr>
          <a:xfrm>
            <a:off x="3079750" y="2312988"/>
            <a:ext cx="5652000" cy="984885"/>
          </a:xfrm>
        </p:spPr>
        <p:txBody>
          <a:bodyPr anchor="t" anchorCtr="0">
            <a:spAutoFit/>
          </a:bodyPr>
          <a:lstStyle>
            <a:lvl1pPr marL="0" marR="0" indent="0" defTabSz="914400" eaLnBrk="1" fontAlgn="auto" latinLnBrk="0" hangingPunct="1">
              <a:lnSpc>
                <a:spcPct val="100000"/>
              </a:lnSpc>
              <a:spcBef>
                <a:spcPts val="0"/>
              </a:spcBef>
              <a:spcAft>
                <a:spcPts val="0"/>
              </a:spcAft>
              <a:buClrTx/>
              <a:buSzTx/>
              <a:buFontTx/>
              <a:buNone/>
              <a:tabLst/>
              <a:defRPr sz="3200" b="0">
                <a:solidFill>
                  <a:schemeClr val="bg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sv-SE" dirty="0"/>
              <a:t>Citat alt 1 – Klicka här och fyll utrymmet med eget citat.</a:t>
            </a:r>
            <a:endParaRPr lang="en-GB" dirty="0"/>
          </a:p>
        </p:txBody>
      </p:sp>
      <p:sp>
        <p:nvSpPr>
          <p:cNvPr id="4" name="Platshållare för text 3">
            <a:extLst>
              <a:ext uri="{FF2B5EF4-FFF2-40B4-BE49-F238E27FC236}">
                <a16:creationId xmlns:a16="http://schemas.microsoft.com/office/drawing/2014/main" id="{759F65D5-E92E-441B-B992-AC093A5D80BB}"/>
              </a:ext>
            </a:extLst>
          </p:cNvPr>
          <p:cNvSpPr>
            <a:spLocks noGrp="1"/>
          </p:cNvSpPr>
          <p:nvPr>
            <p:ph type="body" sz="quarter" idx="10" hasCustomPrompt="1"/>
          </p:nvPr>
        </p:nvSpPr>
        <p:spPr>
          <a:xfrm>
            <a:off x="7457277" y="3297873"/>
            <a:ext cx="1274473" cy="1403461"/>
          </a:xfrm>
          <a:noFill/>
        </p:spPr>
        <p:txBody>
          <a:bodyPr wrap="square" lIns="0" tIns="0" rIns="0" bIns="0" rtlCol="0">
            <a:spAutoFit/>
          </a:bodyPr>
          <a:lstStyle>
            <a:lvl1pPr marL="0" indent="0" algn="r">
              <a:buNone/>
              <a:defRPr lang="sv-SE" sz="8000" b="1" kern="1200" smtClean="0">
                <a:solidFill>
                  <a:schemeClr val="bg1"/>
                </a:solidFill>
              </a:defRPr>
            </a:lvl1pPr>
            <a:lvl2pPr>
              <a:defRPr lang="sv-SE" sz="1800" kern="1200" smtClean="0">
                <a:solidFill>
                  <a:schemeClr val="tx1"/>
                </a:solidFill>
              </a:defRPr>
            </a:lvl2pPr>
            <a:lvl3pPr>
              <a:defRPr lang="sv-SE" sz="1800" kern="1200" smtClean="0">
                <a:solidFill>
                  <a:schemeClr val="tx1"/>
                </a:solidFill>
              </a:defRPr>
            </a:lvl3pPr>
            <a:lvl4pPr>
              <a:defRPr lang="sv-SE" sz="1800" kern="1200" smtClean="0">
                <a:solidFill>
                  <a:schemeClr val="tx1"/>
                </a:solidFill>
              </a:defRPr>
            </a:lvl4pPr>
            <a:lvl5pPr>
              <a:defRPr lang="en-GB" sz="1800" kern="1200">
                <a:solidFill>
                  <a:schemeClr val="tx1"/>
                </a:solidFill>
              </a:defRPr>
            </a:lvl5pPr>
          </a:lstStyle>
          <a:p>
            <a:r>
              <a:rPr lang="sv-SE" sz="8000" b="1" dirty="0">
                <a:solidFill>
                  <a:schemeClr val="bg1"/>
                </a:solidFill>
              </a:rPr>
              <a:t>”</a:t>
            </a:r>
          </a:p>
        </p:txBody>
      </p:sp>
      <p:sp>
        <p:nvSpPr>
          <p:cNvPr id="5" name="Platshållare för text 3">
            <a:extLst>
              <a:ext uri="{FF2B5EF4-FFF2-40B4-BE49-F238E27FC236}">
                <a16:creationId xmlns:a16="http://schemas.microsoft.com/office/drawing/2014/main" id="{7DCF93C5-D8FE-4194-BA83-B7F6AB32D198}"/>
              </a:ext>
            </a:extLst>
          </p:cNvPr>
          <p:cNvSpPr>
            <a:spLocks noGrp="1"/>
          </p:cNvSpPr>
          <p:nvPr>
            <p:ph type="body" sz="quarter" idx="11" hasCustomPrompt="1"/>
          </p:nvPr>
        </p:nvSpPr>
        <p:spPr>
          <a:xfrm>
            <a:off x="3079750" y="1484313"/>
            <a:ext cx="1274473" cy="1403461"/>
          </a:xfrm>
          <a:noFill/>
        </p:spPr>
        <p:txBody>
          <a:bodyPr wrap="square" lIns="0" tIns="0" rIns="0" bIns="0" rtlCol="0">
            <a:spAutoFit/>
          </a:bodyPr>
          <a:lstStyle>
            <a:lvl1pPr marL="0" indent="0" algn="l">
              <a:buNone/>
              <a:defRPr lang="sv-SE" sz="8000" b="1" kern="1200" smtClean="0">
                <a:solidFill>
                  <a:schemeClr val="bg1"/>
                </a:solidFill>
              </a:defRPr>
            </a:lvl1pPr>
            <a:lvl2pPr>
              <a:defRPr lang="sv-SE" sz="1800" kern="1200" smtClean="0">
                <a:solidFill>
                  <a:schemeClr val="tx1"/>
                </a:solidFill>
              </a:defRPr>
            </a:lvl2pPr>
            <a:lvl3pPr>
              <a:defRPr lang="sv-SE" sz="1800" kern="1200" smtClean="0">
                <a:solidFill>
                  <a:schemeClr val="tx1"/>
                </a:solidFill>
              </a:defRPr>
            </a:lvl3pPr>
            <a:lvl4pPr>
              <a:defRPr lang="sv-SE" sz="1800" kern="1200" smtClean="0">
                <a:solidFill>
                  <a:schemeClr val="tx1"/>
                </a:solidFill>
              </a:defRPr>
            </a:lvl4pPr>
            <a:lvl5pPr>
              <a:defRPr lang="en-GB" sz="1800" kern="1200">
                <a:solidFill>
                  <a:schemeClr val="tx1"/>
                </a:solidFill>
              </a:defRPr>
            </a:lvl5pPr>
          </a:lstStyle>
          <a:p>
            <a:r>
              <a:rPr lang="sv-SE" sz="8000" b="1" dirty="0">
                <a:solidFill>
                  <a:schemeClr val="bg1"/>
                </a:solidFill>
              </a:rPr>
              <a:t>”</a:t>
            </a:r>
          </a:p>
        </p:txBody>
      </p:sp>
    </p:spTree>
    <p:extLst>
      <p:ext uri="{BB962C8B-B14F-4D97-AF65-F5344CB8AC3E}">
        <p14:creationId xmlns:p14="http://schemas.microsoft.com/office/powerpoint/2010/main" val="3800001713"/>
      </p:ext>
    </p:extLst>
  </p:cSld>
  <p:clrMapOvr>
    <a:masterClrMapping/>
  </p:clrMapOvr>
  <p:extLst mod="1">
    <p:ext uri="{DCECCB84-F9BA-43D5-87BE-67443E8EF086}">
      <p15:sldGuideLst xmlns:p15="http://schemas.microsoft.com/office/powerpoint/2012/main">
        <p15:guide id="2" orient="horz" pos="1344" userDrawn="1">
          <p15:clr>
            <a:srgbClr val="FBAE40"/>
          </p15:clr>
        </p15:guide>
        <p15:guide id="3" pos="1940" userDrawn="1">
          <p15:clr>
            <a:srgbClr val="FBAE40"/>
          </p15:clr>
        </p15:guide>
        <p15:guide id="4" orient="horz" pos="175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ledande 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634C53-BB76-4974-BE2E-F6A4B8807B7F}"/>
              </a:ext>
            </a:extLst>
          </p:cNvPr>
          <p:cNvSpPr>
            <a:spLocks noGrp="1"/>
          </p:cNvSpPr>
          <p:nvPr>
            <p:ph type="title" hasCustomPrompt="1"/>
          </p:nvPr>
        </p:nvSpPr>
        <p:spPr>
          <a:xfrm>
            <a:off x="2881313" y="1622858"/>
            <a:ext cx="5832000" cy="524597"/>
          </a:xfrm>
        </p:spPr>
        <p:txBody>
          <a:bodyPr anchor="t">
            <a:noAutofit/>
          </a:bodyPr>
          <a:lstStyle>
            <a:lvl1pPr>
              <a:defRPr>
                <a:solidFill>
                  <a:schemeClr val="bg1"/>
                </a:solidFill>
              </a:defRPr>
            </a:lvl1pPr>
          </a:lstStyle>
          <a:p>
            <a:pPr lvl="0"/>
            <a:r>
              <a:rPr lang="sv-SE" dirty="0"/>
              <a:t>Klicka här och skriv rubrik</a:t>
            </a:r>
          </a:p>
        </p:txBody>
      </p:sp>
      <p:sp>
        <p:nvSpPr>
          <p:cNvPr id="5" name="Platshållare för text 4">
            <a:extLst>
              <a:ext uri="{FF2B5EF4-FFF2-40B4-BE49-F238E27FC236}">
                <a16:creationId xmlns:a16="http://schemas.microsoft.com/office/drawing/2014/main" id="{6660C6D5-A415-43E3-87CE-9CD94CE5122E}"/>
              </a:ext>
            </a:extLst>
          </p:cNvPr>
          <p:cNvSpPr>
            <a:spLocks noGrp="1"/>
          </p:cNvSpPr>
          <p:nvPr>
            <p:ph type="body" sz="quarter" idx="11"/>
          </p:nvPr>
        </p:nvSpPr>
        <p:spPr>
          <a:xfrm>
            <a:off x="2881313" y="2438401"/>
            <a:ext cx="5832475" cy="3546763"/>
          </a:xfrm>
          <a:prstGeom prst="rect">
            <a:avLst/>
          </a:prstGeom>
        </p:spPr>
        <p:txBody>
          <a:bodyPr>
            <a:noAutofit/>
          </a:bodyPr>
          <a:lstStyle>
            <a:lvl1pPr marL="0" indent="0">
              <a:buFont typeface="Arial" panose="020B0604020202020204" pitchFamily="34" charset="0"/>
              <a:buNone/>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371359665"/>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al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9AD5E2-1F02-4871-A627-374DB9FB59B5}"/>
              </a:ext>
            </a:extLst>
          </p:cNvPr>
          <p:cNvSpPr>
            <a:spLocks noGrp="1"/>
          </p:cNvSpPr>
          <p:nvPr>
            <p:ph type="title" hasCustomPrompt="1"/>
          </p:nvPr>
        </p:nvSpPr>
        <p:spPr>
          <a:xfrm>
            <a:off x="3079750" y="2645497"/>
            <a:ext cx="5652000" cy="984885"/>
          </a:xfrm>
        </p:spPr>
        <p:txBody>
          <a:bodyPr anchor="t" anchorCtr="0">
            <a:spAutoFit/>
          </a:bodyPr>
          <a:lstStyle>
            <a:lvl1pPr marL="0" marR="0" indent="0" defTabSz="914400" eaLnBrk="1" fontAlgn="auto" latinLnBrk="0" hangingPunct="1">
              <a:lnSpc>
                <a:spcPct val="100000"/>
              </a:lnSpc>
              <a:spcBef>
                <a:spcPts val="0"/>
              </a:spcBef>
              <a:spcAft>
                <a:spcPts val="0"/>
              </a:spcAft>
              <a:buClrTx/>
              <a:buSzTx/>
              <a:buFontTx/>
              <a:buNone/>
              <a:tabLst/>
              <a:defRPr sz="3200" b="0">
                <a:solidFill>
                  <a:schemeClr val="tx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sv-SE" dirty="0"/>
              <a:t>Citat alt 2 – Klicka här och fyll utrymmet med eget citat.</a:t>
            </a:r>
            <a:endParaRPr lang="en-GB" dirty="0"/>
          </a:p>
        </p:txBody>
      </p:sp>
      <p:sp>
        <p:nvSpPr>
          <p:cNvPr id="9" name="Platshållare för text 8">
            <a:extLst>
              <a:ext uri="{FF2B5EF4-FFF2-40B4-BE49-F238E27FC236}">
                <a16:creationId xmlns:a16="http://schemas.microsoft.com/office/drawing/2014/main" id="{2C338395-11A6-436A-86FE-AE17FA141AB1}"/>
              </a:ext>
            </a:extLst>
          </p:cNvPr>
          <p:cNvSpPr>
            <a:spLocks noGrp="1"/>
          </p:cNvSpPr>
          <p:nvPr>
            <p:ph type="body" sz="quarter" idx="10" hasCustomPrompt="1"/>
          </p:nvPr>
        </p:nvSpPr>
        <p:spPr>
          <a:xfrm>
            <a:off x="7963905" y="3042905"/>
            <a:ext cx="1079500" cy="764856"/>
          </a:xfrm>
          <a:noFill/>
        </p:spPr>
        <p:txBody>
          <a:bodyPr wrap="square" lIns="0" tIns="0" rIns="0" bIns="0" rtlCol="0">
            <a:noAutofit/>
          </a:bodyPr>
          <a:lstStyle>
            <a:lvl1pPr marL="0" indent="0">
              <a:buNone/>
              <a:defRPr lang="en-GB" sz="8000" b="1" kern="1200" dirty="0">
                <a:solidFill>
                  <a:schemeClr val="tx1"/>
                </a:solidFill>
              </a:defRPr>
            </a:lvl1pPr>
          </a:lstStyle>
          <a:p>
            <a:pPr marL="0" lvl="0" algn="l" defTabSz="914400" rtl="0" latinLnBrk="0"/>
            <a:r>
              <a:rPr lang="sv-SE" dirty="0"/>
              <a:t>”</a:t>
            </a:r>
            <a:endParaRPr lang="en-GB" dirty="0"/>
          </a:p>
        </p:txBody>
      </p:sp>
      <p:sp>
        <p:nvSpPr>
          <p:cNvPr id="6" name="Platshållare för text 8">
            <a:extLst>
              <a:ext uri="{FF2B5EF4-FFF2-40B4-BE49-F238E27FC236}">
                <a16:creationId xmlns:a16="http://schemas.microsoft.com/office/drawing/2014/main" id="{EB9DDBE2-274B-428B-97DC-10112C4EBD83}"/>
              </a:ext>
            </a:extLst>
          </p:cNvPr>
          <p:cNvSpPr>
            <a:spLocks noGrp="1"/>
          </p:cNvSpPr>
          <p:nvPr>
            <p:ph type="body" sz="quarter" idx="12" hasCustomPrompt="1"/>
          </p:nvPr>
        </p:nvSpPr>
        <p:spPr>
          <a:xfrm>
            <a:off x="2490427" y="2278049"/>
            <a:ext cx="1079500" cy="764856"/>
          </a:xfrm>
          <a:noFill/>
        </p:spPr>
        <p:txBody>
          <a:bodyPr wrap="square" lIns="0" tIns="0" rIns="0" bIns="0" rtlCol="0">
            <a:noAutofit/>
          </a:bodyPr>
          <a:lstStyle>
            <a:lvl1pPr marL="0" indent="0">
              <a:buNone/>
              <a:defRPr lang="en-GB" sz="8000" b="1" kern="1200" dirty="0">
                <a:solidFill>
                  <a:schemeClr val="tx1"/>
                </a:solidFill>
              </a:defRPr>
            </a:lvl1pPr>
          </a:lstStyle>
          <a:p>
            <a:pPr marL="0" lvl="0" algn="l" defTabSz="914400" rtl="0" latinLnBrk="0"/>
            <a:r>
              <a:rPr lang="sv-SE" dirty="0"/>
              <a:t>”</a:t>
            </a:r>
            <a:endParaRPr lang="en-GB" dirty="0"/>
          </a:p>
        </p:txBody>
      </p:sp>
    </p:spTree>
    <p:extLst>
      <p:ext uri="{BB962C8B-B14F-4D97-AF65-F5344CB8AC3E}">
        <p14:creationId xmlns:p14="http://schemas.microsoft.com/office/powerpoint/2010/main" val="879924736"/>
      </p:ext>
    </p:extLst>
  </p:cSld>
  <p:clrMapOvr>
    <a:masterClrMapping/>
  </p:clrMapOvr>
  <p:extLst mod="1">
    <p:ext uri="{DCECCB84-F9BA-43D5-87BE-67443E8EF086}">
      <p15:sldGuideLst xmlns:p15="http://schemas.microsoft.com/office/powerpoint/2012/main">
        <p15:guide id="2" orient="horz" pos="1344">
          <p15:clr>
            <a:srgbClr val="FBAE40"/>
          </p15:clr>
        </p15:guide>
        <p15:guide id="3" pos="1940">
          <p15:clr>
            <a:srgbClr val="FBAE40"/>
          </p15:clr>
        </p15:guide>
        <p15:guide id="4" orient="horz" pos="17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slutande 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tshållare för text 5">
            <a:extLst>
              <a:ext uri="{FF2B5EF4-FFF2-40B4-BE49-F238E27FC236}">
                <a16:creationId xmlns:a16="http://schemas.microsoft.com/office/drawing/2014/main" id="{75F59F5E-7E6A-4DC9-BB51-FF41C841EAC0}"/>
              </a:ext>
            </a:extLst>
          </p:cNvPr>
          <p:cNvSpPr>
            <a:spLocks noGrp="1"/>
          </p:cNvSpPr>
          <p:nvPr>
            <p:ph type="body" sz="quarter" idx="14" hasCustomPrompt="1"/>
          </p:nvPr>
        </p:nvSpPr>
        <p:spPr>
          <a:xfrm>
            <a:off x="1079884" y="3613897"/>
            <a:ext cx="6941898" cy="1473609"/>
          </a:xfrm>
          <a:prstGeom prst="rect">
            <a:avLst/>
          </a:prstGeom>
        </p:spPr>
        <p:txBody>
          <a:bodyPr wrap="square" anchor="b">
            <a:spAutoFit/>
          </a:bodyPr>
          <a:lstStyle>
            <a:lvl1pPr marL="0" indent="0">
              <a:buNone/>
              <a:defRPr sz="4200" b="1"/>
            </a:lvl1pPr>
            <a:lvl2pPr>
              <a:defRPr/>
            </a:lvl2pPr>
            <a:lvl3pPr>
              <a:defRPr/>
            </a:lvl3pPr>
          </a:lstStyle>
          <a:p>
            <a:pPr lvl="0"/>
            <a:r>
              <a:rPr lang="sv-SE" dirty="0"/>
              <a:t>Avslutande text, exempelvis</a:t>
            </a:r>
            <a:br>
              <a:rPr lang="sv-SE" dirty="0"/>
            </a:br>
            <a:r>
              <a:rPr lang="sv-SE" dirty="0"/>
              <a:t>– Tack för er uppmärksamhet!</a:t>
            </a:r>
          </a:p>
        </p:txBody>
      </p:sp>
      <p:sp>
        <p:nvSpPr>
          <p:cNvPr id="6" name="Platshållare för text 3">
            <a:extLst>
              <a:ext uri="{FF2B5EF4-FFF2-40B4-BE49-F238E27FC236}">
                <a16:creationId xmlns:a16="http://schemas.microsoft.com/office/drawing/2014/main" id="{B0D94D73-9BE5-4EC5-97D7-D1130A739ACF}"/>
              </a:ext>
            </a:extLst>
          </p:cNvPr>
          <p:cNvSpPr>
            <a:spLocks noGrp="1"/>
          </p:cNvSpPr>
          <p:nvPr>
            <p:ph type="body" sz="quarter" idx="15" hasCustomPrompt="1"/>
          </p:nvPr>
        </p:nvSpPr>
        <p:spPr>
          <a:xfrm>
            <a:off x="1079500" y="5147455"/>
            <a:ext cx="6942282" cy="477490"/>
          </a:xfrm>
          <a:prstGeom prst="rect">
            <a:avLst/>
          </a:prstGeom>
        </p:spPr>
        <p:txBody>
          <a:bodyPr>
            <a:noAutofit/>
          </a:bodyPr>
          <a:lstStyle>
            <a:lvl1pPr marL="0" indent="0">
              <a:buNone/>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 TITEL </a:t>
            </a:r>
          </a:p>
          <a:p>
            <a:pPr lvl="0"/>
            <a:r>
              <a:rPr lang="sv-SE" dirty="0"/>
              <a:t>KONTAKTINFORMATION</a:t>
            </a:r>
            <a:endParaRPr lang="en-GB" dirty="0"/>
          </a:p>
        </p:txBody>
      </p:sp>
    </p:spTree>
    <p:extLst>
      <p:ext uri="{BB962C8B-B14F-4D97-AF65-F5344CB8AC3E}">
        <p14:creationId xmlns:p14="http://schemas.microsoft.com/office/powerpoint/2010/main" val="3074065928"/>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Endas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9AD5E2-1F02-4871-A627-374DB9FB59B5}"/>
              </a:ext>
            </a:extLst>
          </p:cNvPr>
          <p:cNvSpPr>
            <a:spLocks noGrp="1"/>
          </p:cNvSpPr>
          <p:nvPr>
            <p:ph type="title" hasCustomPrompt="1"/>
          </p:nvPr>
        </p:nvSpPr>
        <p:spPr>
          <a:xfrm>
            <a:off x="1079999" y="1052513"/>
            <a:ext cx="8280000" cy="539750"/>
          </a:xfrm>
        </p:spPr>
        <p:txBody>
          <a:bodyPr anchor="t">
            <a:noAutofit/>
          </a:bodyPr>
          <a:lstStyle>
            <a:lvl1pPr marL="0" marR="0" indent="0" defTabSz="914400" eaLnBrk="1" fontAlgn="auto" latinLnBrk="0" hangingPunct="1">
              <a:lnSpc>
                <a:spcPct val="100000"/>
              </a:lnSpc>
              <a:spcBef>
                <a:spcPts val="0"/>
              </a:spcBef>
              <a:spcAft>
                <a:spcPts val="0"/>
              </a:spcAft>
              <a:buClrTx/>
              <a:buSzTx/>
              <a:buFontTx/>
              <a:buNone/>
              <a:tabLst/>
              <a:defRPr sz="3200">
                <a:solidFill>
                  <a:schemeClr val="tx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sv-SE" dirty="0"/>
              <a:t>Klicka här och skriv rubrik</a:t>
            </a:r>
            <a:endParaRPr lang="en-GB" dirty="0"/>
          </a:p>
        </p:txBody>
      </p:sp>
      <p:sp>
        <p:nvSpPr>
          <p:cNvPr id="5" name="Platshållare för text 4">
            <a:extLst>
              <a:ext uri="{FF2B5EF4-FFF2-40B4-BE49-F238E27FC236}">
                <a16:creationId xmlns:a16="http://schemas.microsoft.com/office/drawing/2014/main" id="{DA176659-CF44-45CE-A7E6-CE149C54797F}"/>
              </a:ext>
            </a:extLst>
          </p:cNvPr>
          <p:cNvSpPr>
            <a:spLocks noGrp="1"/>
          </p:cNvSpPr>
          <p:nvPr>
            <p:ph type="body" sz="quarter" idx="11"/>
          </p:nvPr>
        </p:nvSpPr>
        <p:spPr>
          <a:xfrm>
            <a:off x="1079999" y="1881188"/>
            <a:ext cx="8279999" cy="428466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2293410072"/>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håll (al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907E56-F3E1-45CE-BD1E-53B4729A5B15}"/>
              </a:ext>
            </a:extLst>
          </p:cNvPr>
          <p:cNvSpPr>
            <a:spLocks noGrp="1"/>
          </p:cNvSpPr>
          <p:nvPr>
            <p:ph type="title" hasCustomPrompt="1"/>
          </p:nvPr>
        </p:nvSpPr>
        <p:spPr>
          <a:xfrm>
            <a:off x="1080000" y="1484313"/>
            <a:ext cx="6234971" cy="539750"/>
          </a:xfrm>
        </p:spPr>
        <p:txBody>
          <a:bodyPr anchor="t">
            <a:noAutofit/>
          </a:bodyPr>
          <a:lstStyle>
            <a:lvl1pPr>
              <a:defRPr sz="3200">
                <a:solidFill>
                  <a:schemeClr val="tx1"/>
                </a:solidFill>
              </a:defRPr>
            </a:lvl1pPr>
          </a:lstStyle>
          <a:p>
            <a:r>
              <a:rPr lang="sv-SE" dirty="0"/>
              <a:t>Klicka här och skriv rubrik</a:t>
            </a:r>
            <a:endParaRPr lang="en-GB" dirty="0"/>
          </a:p>
        </p:txBody>
      </p:sp>
      <p:sp>
        <p:nvSpPr>
          <p:cNvPr id="4" name="Platshållare för text 3">
            <a:extLst>
              <a:ext uri="{FF2B5EF4-FFF2-40B4-BE49-F238E27FC236}">
                <a16:creationId xmlns:a16="http://schemas.microsoft.com/office/drawing/2014/main" id="{7D1235A2-69BE-4C8D-BB43-628B64DB7252}"/>
              </a:ext>
            </a:extLst>
          </p:cNvPr>
          <p:cNvSpPr>
            <a:spLocks noGrp="1"/>
          </p:cNvSpPr>
          <p:nvPr>
            <p:ph type="body" sz="quarter" idx="10"/>
          </p:nvPr>
        </p:nvSpPr>
        <p:spPr>
          <a:xfrm>
            <a:off x="1080000" y="2304000"/>
            <a:ext cx="6234971" cy="3850955"/>
          </a:xfrm>
          <a:prstGeom prst="rect">
            <a:avLst/>
          </a:prstGeom>
        </p:spPr>
        <p:txBody>
          <a:bodyPr vert="horz" lIns="0" tIns="0" rIns="0" bIns="0" rtlCol="0">
            <a:noAutofit/>
          </a:bodyPr>
          <a:lstStyle>
            <a:lvl1pPr>
              <a:defRPr lang="sv-SE" dirty="0" smtClean="0"/>
            </a:lvl1pPr>
            <a:lvl2pPr>
              <a:defRPr lang="sv-SE" dirty="0"/>
            </a:lvl2pPr>
            <a:lvl3pPr>
              <a:defRPr/>
            </a:lvl3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3092628333"/>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 (al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907E56-F3E1-45CE-BD1E-53B4729A5B15}"/>
              </a:ext>
            </a:extLst>
          </p:cNvPr>
          <p:cNvSpPr>
            <a:spLocks noGrp="1"/>
          </p:cNvSpPr>
          <p:nvPr>
            <p:ph type="title" hasCustomPrompt="1"/>
          </p:nvPr>
        </p:nvSpPr>
        <p:spPr>
          <a:xfrm>
            <a:off x="1079500" y="1484313"/>
            <a:ext cx="6234971" cy="539750"/>
          </a:xfrm>
        </p:spPr>
        <p:txBody>
          <a:bodyPr anchor="t">
            <a:noAutofit/>
          </a:bodyPr>
          <a:lstStyle>
            <a:lvl1pPr>
              <a:defRPr sz="3200">
                <a:solidFill>
                  <a:schemeClr val="bg1"/>
                </a:solidFill>
              </a:defRPr>
            </a:lvl1pPr>
          </a:lstStyle>
          <a:p>
            <a:r>
              <a:rPr lang="sv-SE" dirty="0"/>
              <a:t>Klicka här och skriv rubrik</a:t>
            </a:r>
            <a:endParaRPr lang="en-GB" dirty="0"/>
          </a:p>
        </p:txBody>
      </p:sp>
      <p:sp>
        <p:nvSpPr>
          <p:cNvPr id="4" name="Platshållare för text 3">
            <a:extLst>
              <a:ext uri="{FF2B5EF4-FFF2-40B4-BE49-F238E27FC236}">
                <a16:creationId xmlns:a16="http://schemas.microsoft.com/office/drawing/2014/main" id="{7D1235A2-69BE-4C8D-BB43-628B64DB7252}"/>
              </a:ext>
            </a:extLst>
          </p:cNvPr>
          <p:cNvSpPr>
            <a:spLocks noGrp="1"/>
          </p:cNvSpPr>
          <p:nvPr>
            <p:ph type="body" sz="quarter" idx="10"/>
          </p:nvPr>
        </p:nvSpPr>
        <p:spPr>
          <a:xfrm>
            <a:off x="1079500" y="2304000"/>
            <a:ext cx="6234971" cy="3841106"/>
          </a:xfrm>
          <a:prstGeom prst="rect">
            <a:avLst/>
          </a:prstGeom>
        </p:spPr>
        <p:txBody>
          <a:bodyPr vert="horz" lIns="0" tIns="0" rIns="0" bIns="0" rtlCol="0">
            <a:noAutofit/>
          </a:bodyPr>
          <a:lstStyle>
            <a:lvl1pPr>
              <a:buClr>
                <a:schemeClr val="bg1"/>
              </a:buClr>
              <a:defRPr lang="sv-SE" dirty="0" smtClean="0">
                <a:solidFill>
                  <a:schemeClr val="bg1"/>
                </a:solidFill>
              </a:defRPr>
            </a:lvl1pPr>
            <a:lvl2pPr>
              <a:buClr>
                <a:schemeClr val="bg1"/>
              </a:buClr>
              <a:defRPr lang="sv-SE" dirty="0" smtClean="0">
                <a:solidFill>
                  <a:schemeClr val="bg1"/>
                </a:solidFill>
              </a:defRPr>
            </a:lvl2pPr>
            <a:lvl3pPr>
              <a:defRPr lang="sv-SE" dirty="0" smtClean="0">
                <a:solidFill>
                  <a:schemeClr val="bg1"/>
                </a:solidFill>
              </a:defRPr>
            </a:lvl3pPr>
            <a:lvl4pPr>
              <a:defRPr lang="sv-SE" dirty="0" smtClean="0">
                <a:solidFill>
                  <a:schemeClr val="bg1"/>
                </a:solidFill>
              </a:defRPr>
            </a:lvl4pPr>
            <a:lvl5pPr>
              <a:defRPr lang="sv-SE" dirty="0">
                <a:solidFill>
                  <a:schemeClr val="bg1"/>
                </a:solidFill>
              </a:defRPr>
            </a:lvl5pPr>
          </a:lstStyle>
          <a:p>
            <a:pPr marL="266400" lvl="0" indent="-266400"/>
            <a:r>
              <a:rPr lang="sv-SE"/>
              <a:t>Redigera format för bakgrundstext</a:t>
            </a:r>
          </a:p>
          <a:p>
            <a:pPr marL="266400" lvl="1" indent="-266400"/>
            <a:r>
              <a:rPr lang="sv-SE"/>
              <a:t>Nivå två</a:t>
            </a:r>
          </a:p>
          <a:p>
            <a:pPr marL="266400" lvl="2" indent="-266400"/>
            <a:r>
              <a:rPr lang="sv-SE"/>
              <a:t>Nivå tre</a:t>
            </a:r>
          </a:p>
          <a:p>
            <a:pPr marL="266400" lvl="3" indent="-266400"/>
            <a:r>
              <a:rPr lang="sv-SE"/>
              <a:t>Nivå fyra</a:t>
            </a:r>
          </a:p>
          <a:p>
            <a:pPr marL="266400" lvl="4" indent="-266400"/>
            <a:r>
              <a:rPr lang="sv-SE"/>
              <a:t>Nivå fem</a:t>
            </a:r>
            <a:endParaRPr lang="sv-SE" dirty="0"/>
          </a:p>
        </p:txBody>
      </p:sp>
    </p:spTree>
    <p:extLst>
      <p:ext uri="{BB962C8B-B14F-4D97-AF65-F5344CB8AC3E}">
        <p14:creationId xmlns:p14="http://schemas.microsoft.com/office/powerpoint/2010/main" val="531329334"/>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öreläsare presen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46F6BBC2-B17E-42B6-ACFF-E5DB25F0EA69}"/>
              </a:ext>
            </a:extLst>
          </p:cNvPr>
          <p:cNvSpPr>
            <a:spLocks noGrp="1"/>
          </p:cNvSpPr>
          <p:nvPr>
            <p:ph type="pic" sz="quarter" idx="10" hasCustomPrompt="1"/>
          </p:nvPr>
        </p:nvSpPr>
        <p:spPr>
          <a:xfrm>
            <a:off x="1080000" y="1872000"/>
            <a:ext cx="1828800" cy="2435225"/>
          </a:xfrm>
          <a:prstGeom prst="rect">
            <a:avLst/>
          </a:prstGeom>
        </p:spPr>
        <p:txBody>
          <a:bodyPr>
            <a:normAutofit/>
          </a:bodyPr>
          <a:lstStyle>
            <a:lvl1pPr marL="0" indent="0">
              <a:buNone/>
              <a:defRPr sz="1400">
                <a:solidFill>
                  <a:schemeClr val="bg1"/>
                </a:solidFill>
              </a:defRPr>
            </a:lvl1pPr>
          </a:lstStyle>
          <a:p>
            <a:r>
              <a:rPr lang="sv-SE" dirty="0"/>
              <a:t>Klicka och lägg till profilbild</a:t>
            </a:r>
            <a:endParaRPr lang="en-GB" dirty="0"/>
          </a:p>
        </p:txBody>
      </p:sp>
      <p:sp>
        <p:nvSpPr>
          <p:cNvPr id="8" name="Platshållare för text 7">
            <a:extLst>
              <a:ext uri="{FF2B5EF4-FFF2-40B4-BE49-F238E27FC236}">
                <a16:creationId xmlns:a16="http://schemas.microsoft.com/office/drawing/2014/main" id="{D801AF9A-AF9B-49B0-B676-A022405C3FE8}"/>
              </a:ext>
            </a:extLst>
          </p:cNvPr>
          <p:cNvSpPr>
            <a:spLocks noGrp="1"/>
          </p:cNvSpPr>
          <p:nvPr>
            <p:ph type="body" sz="quarter" idx="11" hasCustomPrompt="1"/>
          </p:nvPr>
        </p:nvSpPr>
        <p:spPr>
          <a:xfrm>
            <a:off x="1080000" y="4857099"/>
            <a:ext cx="7822700" cy="1308751"/>
          </a:xfrm>
          <a:prstGeom prst="rect">
            <a:avLst/>
          </a:prstGeom>
        </p:spPr>
        <p:txBody>
          <a:bodyPr>
            <a:noAutofit/>
          </a:bodyPr>
          <a:lstStyle>
            <a:lvl1pPr marL="0" indent="0">
              <a:buNone/>
              <a:defRPr sz="2400" b="1">
                <a:solidFill>
                  <a:schemeClr val="bg1"/>
                </a:solidFill>
                <a:latin typeface="+mj-lt"/>
              </a:defRPr>
            </a:lvl1pPr>
            <a:lvl2pPr marL="0" indent="0">
              <a:lnSpc>
                <a:spcPts val="3400"/>
              </a:lnSpc>
              <a:defRPr sz="1600">
                <a:solidFill>
                  <a:schemeClr val="bg1"/>
                </a:solidFill>
              </a:defRPr>
            </a:lvl2pPr>
            <a:lvl3pPr marL="0" indent="0">
              <a:defRPr sz="1600">
                <a:solidFill>
                  <a:schemeClr val="bg1"/>
                </a:solidFill>
              </a:defRPr>
            </a:lvl3pPr>
            <a:lvl4pPr marL="0" indent="0">
              <a:defRPr sz="1600">
                <a:solidFill>
                  <a:schemeClr val="bg1"/>
                </a:solidFill>
              </a:defRPr>
            </a:lvl4pPr>
            <a:lvl5pPr marL="0" indent="0">
              <a:defRPr sz="1600">
                <a:solidFill>
                  <a:schemeClr val="bg1"/>
                </a:solidFill>
              </a:defRPr>
            </a:lvl5pPr>
          </a:lstStyle>
          <a:p>
            <a:pPr lvl="0"/>
            <a:r>
              <a:rPr lang="sv-SE" dirty="0"/>
              <a:t>Beskriv ämnet</a:t>
            </a:r>
          </a:p>
        </p:txBody>
      </p:sp>
      <p:sp>
        <p:nvSpPr>
          <p:cNvPr id="2" name="Rubrik 1">
            <a:extLst>
              <a:ext uri="{FF2B5EF4-FFF2-40B4-BE49-F238E27FC236}">
                <a16:creationId xmlns:a16="http://schemas.microsoft.com/office/drawing/2014/main" id="{BF3CF65D-CE37-475B-A648-4F6211962843}"/>
              </a:ext>
            </a:extLst>
          </p:cNvPr>
          <p:cNvSpPr>
            <a:spLocks noGrp="1"/>
          </p:cNvSpPr>
          <p:nvPr>
            <p:ph type="title" hasCustomPrompt="1"/>
          </p:nvPr>
        </p:nvSpPr>
        <p:spPr>
          <a:xfrm>
            <a:off x="3420000" y="2841676"/>
            <a:ext cx="5482700" cy="1139225"/>
          </a:xfrm>
        </p:spPr>
        <p:txBody>
          <a:bodyPr anchor="b" anchorCtr="0">
            <a:noAutofit/>
          </a:bodyPr>
          <a:lstStyle>
            <a:lvl1pPr>
              <a:defRPr sz="2400">
                <a:solidFill>
                  <a:schemeClr val="bg1"/>
                </a:solidFill>
              </a:defRPr>
            </a:lvl1pPr>
          </a:lstStyle>
          <a:p>
            <a:r>
              <a:rPr lang="sv-SE" dirty="0"/>
              <a:t>NAMN</a:t>
            </a:r>
            <a:br>
              <a:rPr lang="sv-SE" dirty="0"/>
            </a:br>
            <a:r>
              <a:rPr lang="sv-SE" dirty="0"/>
              <a:t>FÖRELÄSARE</a:t>
            </a:r>
            <a:endParaRPr lang="en-GB" dirty="0"/>
          </a:p>
        </p:txBody>
      </p:sp>
      <p:sp>
        <p:nvSpPr>
          <p:cNvPr id="5" name="Platshållare för text 4">
            <a:extLst>
              <a:ext uri="{FF2B5EF4-FFF2-40B4-BE49-F238E27FC236}">
                <a16:creationId xmlns:a16="http://schemas.microsoft.com/office/drawing/2014/main" id="{C5D9407F-DF5F-4090-8908-F7D7A6160A96}"/>
              </a:ext>
            </a:extLst>
          </p:cNvPr>
          <p:cNvSpPr>
            <a:spLocks noGrp="1"/>
          </p:cNvSpPr>
          <p:nvPr>
            <p:ph type="body" sz="quarter" idx="12" hasCustomPrompt="1"/>
          </p:nvPr>
        </p:nvSpPr>
        <p:spPr>
          <a:xfrm>
            <a:off x="3420000" y="4006892"/>
            <a:ext cx="5482700" cy="281318"/>
          </a:xfrm>
          <a:prstGeom prst="rect">
            <a:avLst/>
          </a:prstGeom>
        </p:spPr>
        <p:txBody>
          <a:bodyPr>
            <a:noAutofit/>
          </a:bodyPr>
          <a:lstStyle>
            <a:lvl1pPr marL="0" indent="0">
              <a:buNone/>
              <a:defRPr sz="1600" b="1">
                <a:solidFill>
                  <a:schemeClr val="bg1"/>
                </a:solidFill>
              </a:defRPr>
            </a:lvl1pPr>
          </a:lstStyle>
          <a:p>
            <a:pPr lvl="0"/>
            <a:r>
              <a:rPr lang="sv-SE" dirty="0"/>
              <a:t>Titel</a:t>
            </a:r>
            <a:endParaRPr lang="en-GB" dirty="0"/>
          </a:p>
        </p:txBody>
      </p:sp>
    </p:spTree>
    <p:extLst>
      <p:ext uri="{BB962C8B-B14F-4D97-AF65-F5344CB8AC3E}">
        <p14:creationId xmlns:p14="http://schemas.microsoft.com/office/powerpoint/2010/main" val="262912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A2AF74-2528-4AA1-B3F5-FFCE0C94FB91}"/>
              </a:ext>
            </a:extLst>
          </p:cNvPr>
          <p:cNvSpPr>
            <a:spLocks noGrp="1"/>
          </p:cNvSpPr>
          <p:nvPr>
            <p:ph type="title" hasCustomPrompt="1"/>
          </p:nvPr>
        </p:nvSpPr>
        <p:spPr>
          <a:xfrm>
            <a:off x="1080000" y="2798203"/>
            <a:ext cx="8010893" cy="895188"/>
          </a:xfrm>
        </p:spPr>
        <p:txBody>
          <a:bodyPr vert="horz" lIns="0" tIns="0" rIns="0" bIns="0" rtlCol="0">
            <a:normAutofit/>
          </a:bodyPr>
          <a:lstStyle>
            <a:lvl1pPr marL="0" indent="0">
              <a:buFontTx/>
              <a:buNone/>
              <a:defRPr lang="sv-SE" sz="4800" b="0">
                <a:solidFill>
                  <a:schemeClr val="bg1"/>
                </a:solidFill>
                <a:ea typeface="+mn-ea"/>
                <a:cs typeface="+mn-cs"/>
              </a:defRPr>
            </a:lvl1pPr>
          </a:lstStyle>
          <a:p>
            <a:pPr marL="457200" lvl="0" indent="-457200">
              <a:lnSpc>
                <a:spcPts val="4800"/>
              </a:lnSpc>
              <a:buFont typeface="+mj-lt"/>
              <a:buAutoNum type="arabicPeriod"/>
            </a:pPr>
            <a:r>
              <a:rPr lang="sv-SE" dirty="0"/>
              <a:t>Kapitelrubrik</a:t>
            </a:r>
          </a:p>
        </p:txBody>
      </p:sp>
    </p:spTree>
    <p:extLst>
      <p:ext uri="{BB962C8B-B14F-4D97-AF65-F5344CB8AC3E}">
        <p14:creationId xmlns:p14="http://schemas.microsoft.com/office/powerpoint/2010/main" val="4012039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ra text (al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9AD5E2-1F02-4871-A627-374DB9FB59B5}"/>
              </a:ext>
            </a:extLst>
          </p:cNvPr>
          <p:cNvSpPr>
            <a:spLocks noGrp="1"/>
          </p:cNvSpPr>
          <p:nvPr>
            <p:ph type="title" hasCustomPrompt="1"/>
          </p:nvPr>
        </p:nvSpPr>
        <p:spPr>
          <a:xfrm>
            <a:off x="1079999" y="1052513"/>
            <a:ext cx="4489528" cy="485342"/>
          </a:xfrm>
        </p:spPr>
        <p:txBody>
          <a:bodyPr anchor="t">
            <a:noAutofit/>
          </a:bodyPr>
          <a:lstStyle>
            <a:lvl1pPr marL="0" marR="0" indent="0" defTabSz="914400" eaLnBrk="1" fontAlgn="auto" latinLnBrk="0" hangingPunct="1">
              <a:lnSpc>
                <a:spcPct val="100000"/>
              </a:lnSpc>
              <a:spcBef>
                <a:spcPts val="0"/>
              </a:spcBef>
              <a:spcAft>
                <a:spcPts val="0"/>
              </a:spcAft>
              <a:buClrTx/>
              <a:buSzTx/>
              <a:buFontTx/>
              <a:buNone/>
              <a:tabLst/>
              <a:defRPr sz="3200">
                <a:solidFill>
                  <a:schemeClr val="tx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sv-SE" dirty="0"/>
              <a:t>Klicka här och skriv rubrik</a:t>
            </a:r>
            <a:endParaRPr lang="en-GB" dirty="0"/>
          </a:p>
        </p:txBody>
      </p:sp>
      <p:sp>
        <p:nvSpPr>
          <p:cNvPr id="7" name="Platshållare för text 6">
            <a:extLst>
              <a:ext uri="{FF2B5EF4-FFF2-40B4-BE49-F238E27FC236}">
                <a16:creationId xmlns:a16="http://schemas.microsoft.com/office/drawing/2014/main" id="{AE0624CF-4FE8-4921-B4FC-B2040536390A}"/>
              </a:ext>
            </a:extLst>
          </p:cNvPr>
          <p:cNvSpPr>
            <a:spLocks noGrp="1"/>
          </p:cNvSpPr>
          <p:nvPr>
            <p:ph type="body" sz="quarter" idx="10"/>
          </p:nvPr>
        </p:nvSpPr>
        <p:spPr>
          <a:xfrm>
            <a:off x="1079999" y="1836000"/>
            <a:ext cx="5652000" cy="3852863"/>
          </a:xfrm>
          <a:prstGeom prst="rect">
            <a:avLst/>
          </a:prstGeom>
        </p:spPr>
        <p:txBody>
          <a:bodyPr>
            <a:noAutofit/>
          </a:body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192544707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ra text (al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9AD5E2-1F02-4871-A627-374DB9FB59B5}"/>
              </a:ext>
            </a:extLst>
          </p:cNvPr>
          <p:cNvSpPr>
            <a:spLocks noGrp="1"/>
          </p:cNvSpPr>
          <p:nvPr>
            <p:ph type="title" hasCustomPrompt="1"/>
          </p:nvPr>
        </p:nvSpPr>
        <p:spPr>
          <a:xfrm>
            <a:off x="1079999" y="1052513"/>
            <a:ext cx="8280000" cy="539750"/>
          </a:xfrm>
        </p:spPr>
        <p:txBody>
          <a:bodyPr anchor="t">
            <a:noAutofit/>
          </a:bodyPr>
          <a:lstStyle>
            <a:lvl1pPr marL="0" marR="0" indent="0" defTabSz="914400" eaLnBrk="1" fontAlgn="auto" latinLnBrk="0" hangingPunct="1">
              <a:lnSpc>
                <a:spcPct val="100000"/>
              </a:lnSpc>
              <a:spcBef>
                <a:spcPts val="0"/>
              </a:spcBef>
              <a:spcAft>
                <a:spcPts val="0"/>
              </a:spcAft>
              <a:buClrTx/>
              <a:buSzTx/>
              <a:buFontTx/>
              <a:buNone/>
              <a:tabLst/>
              <a:defRPr sz="3200">
                <a:solidFill>
                  <a:schemeClr val="tx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sv-SE" dirty="0"/>
              <a:t>Klicka här och skriv rubrik</a:t>
            </a:r>
            <a:endParaRPr lang="en-GB" dirty="0"/>
          </a:p>
        </p:txBody>
      </p:sp>
      <p:sp>
        <p:nvSpPr>
          <p:cNvPr id="5" name="Platshållare för text 4">
            <a:extLst>
              <a:ext uri="{FF2B5EF4-FFF2-40B4-BE49-F238E27FC236}">
                <a16:creationId xmlns:a16="http://schemas.microsoft.com/office/drawing/2014/main" id="{DA176659-CF44-45CE-A7E6-CE149C54797F}"/>
              </a:ext>
            </a:extLst>
          </p:cNvPr>
          <p:cNvSpPr>
            <a:spLocks noGrp="1"/>
          </p:cNvSpPr>
          <p:nvPr>
            <p:ph type="body" sz="quarter" idx="11"/>
          </p:nvPr>
        </p:nvSpPr>
        <p:spPr>
          <a:xfrm>
            <a:off x="1079999" y="1836000"/>
            <a:ext cx="8279999" cy="4284661"/>
          </a:xfrm>
          <a:prstGeom prst="rect">
            <a:avLst/>
          </a:prstGeo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27691685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ra text (al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9AD5E2-1F02-4871-A627-374DB9FB59B5}"/>
              </a:ext>
            </a:extLst>
          </p:cNvPr>
          <p:cNvSpPr>
            <a:spLocks noGrp="1"/>
          </p:cNvSpPr>
          <p:nvPr>
            <p:ph type="title" hasCustomPrompt="1"/>
          </p:nvPr>
        </p:nvSpPr>
        <p:spPr>
          <a:xfrm>
            <a:off x="1080000" y="1052513"/>
            <a:ext cx="8280000" cy="539750"/>
          </a:xfrm>
        </p:spPr>
        <p:txBody>
          <a:bodyPr anchor="t">
            <a:noAutofit/>
          </a:bodyPr>
          <a:lstStyle>
            <a:lvl1pPr marL="0" marR="0" indent="0" defTabSz="914400" eaLnBrk="1" fontAlgn="auto" latinLnBrk="0" hangingPunct="1">
              <a:lnSpc>
                <a:spcPct val="100000"/>
              </a:lnSpc>
              <a:spcBef>
                <a:spcPts val="0"/>
              </a:spcBef>
              <a:spcAft>
                <a:spcPts val="0"/>
              </a:spcAft>
              <a:buClrTx/>
              <a:buSzTx/>
              <a:buFontTx/>
              <a:buNone/>
              <a:tabLst/>
              <a:defRPr sz="3200">
                <a:solidFill>
                  <a:schemeClr val="bg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sv-SE" dirty="0"/>
              <a:t>Klicka här och skriv rubrik</a:t>
            </a:r>
            <a:endParaRPr lang="en-GB" dirty="0"/>
          </a:p>
        </p:txBody>
      </p:sp>
      <p:sp>
        <p:nvSpPr>
          <p:cNvPr id="4" name="Platshållare för text 4">
            <a:extLst>
              <a:ext uri="{FF2B5EF4-FFF2-40B4-BE49-F238E27FC236}">
                <a16:creationId xmlns:a16="http://schemas.microsoft.com/office/drawing/2014/main" id="{4F7CCB05-80B8-4F8B-B97A-9EC24605809E}"/>
              </a:ext>
            </a:extLst>
          </p:cNvPr>
          <p:cNvSpPr>
            <a:spLocks noGrp="1"/>
          </p:cNvSpPr>
          <p:nvPr>
            <p:ph type="body" sz="quarter" idx="11"/>
          </p:nvPr>
        </p:nvSpPr>
        <p:spPr>
          <a:xfrm>
            <a:off x="1055689" y="1836001"/>
            <a:ext cx="8304311" cy="4135142"/>
          </a:xfrm>
          <a:prstGeom prst="rect">
            <a:avLst/>
          </a:prstGeom>
        </p:spPr>
        <p:txBody>
          <a:bodyPr>
            <a:noAutofit/>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2100516120"/>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5EFED1E-2297-45B0-81DA-E00EEF5F78F3}"/>
              </a:ext>
            </a:extLst>
          </p:cNvPr>
          <p:cNvSpPr>
            <a:spLocks noGrp="1"/>
          </p:cNvSpPr>
          <p:nvPr>
            <p:ph type="title"/>
          </p:nvPr>
        </p:nvSpPr>
        <p:spPr>
          <a:xfrm>
            <a:off x="1055688" y="1052514"/>
            <a:ext cx="10080625" cy="431800"/>
          </a:xfrm>
          <a:prstGeom prst="rect">
            <a:avLst/>
          </a:prstGeom>
        </p:spPr>
        <p:txBody>
          <a:bodyPr vert="horz" lIns="0" tIns="0" rIns="0" bIns="0" rtlCol="0" anchor="t" anchorCtr="0">
            <a:noAutofit/>
          </a:bodyPr>
          <a:lstStyle/>
          <a:p>
            <a:r>
              <a:rPr lang="sv-SE" dirty="0"/>
              <a:t>Klicka här för att ändra mall för rubrikformat</a:t>
            </a:r>
            <a:endParaRPr lang="en-GB" dirty="0"/>
          </a:p>
        </p:txBody>
      </p:sp>
      <p:sp>
        <p:nvSpPr>
          <p:cNvPr id="4" name="Platshållare för text 3">
            <a:extLst>
              <a:ext uri="{FF2B5EF4-FFF2-40B4-BE49-F238E27FC236}">
                <a16:creationId xmlns:a16="http://schemas.microsoft.com/office/drawing/2014/main" id="{C1011E17-EDA1-47F3-A3FF-A7DC50BE4424}"/>
              </a:ext>
            </a:extLst>
          </p:cNvPr>
          <p:cNvSpPr>
            <a:spLocks noGrp="1"/>
          </p:cNvSpPr>
          <p:nvPr>
            <p:ph type="body" idx="1"/>
          </p:nvPr>
        </p:nvSpPr>
        <p:spPr>
          <a:xfrm>
            <a:off x="1055688" y="1825625"/>
            <a:ext cx="10080625" cy="4351338"/>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163378"/>
      </p:ext>
    </p:extLst>
  </p:cSld>
  <p:clrMap bg1="lt1" tx1="dk1" bg2="lt2" tx2="dk2" accent1="accent1" accent2="accent2" accent3="accent3" accent4="accent4" accent5="accent5" accent6="accent6" hlink="hlink" folHlink="folHlink"/>
  <p:sldLayoutIdLst>
    <p:sldLayoutId id="2147483735" r:id="rId1"/>
    <p:sldLayoutId id="2147483687" r:id="rId2"/>
    <p:sldLayoutId id="2147483723" r:id="rId3"/>
    <p:sldLayoutId id="2147483732" r:id="rId4"/>
    <p:sldLayoutId id="2147483690" r:id="rId5"/>
    <p:sldLayoutId id="2147483691" r:id="rId6"/>
    <p:sldLayoutId id="2147483730" r:id="rId7"/>
    <p:sldLayoutId id="2147483729" r:id="rId8"/>
    <p:sldLayoutId id="2147483733" r:id="rId9"/>
    <p:sldLayoutId id="2147483734" r:id="rId10"/>
    <p:sldLayoutId id="2147483697" r:id="rId11"/>
    <p:sldLayoutId id="2147483750" r:id="rId12"/>
    <p:sldLayoutId id="2147483751" r:id="rId13"/>
    <p:sldLayoutId id="2147483752" r:id="rId14"/>
    <p:sldLayoutId id="2147483753" r:id="rId15"/>
    <p:sldLayoutId id="2147483754" r:id="rId16"/>
    <p:sldLayoutId id="2147483755" r:id="rId17"/>
    <p:sldLayoutId id="2147483756" r:id="rId18"/>
    <p:sldLayoutId id="2147483744" r:id="rId19"/>
    <p:sldLayoutId id="2147483757" r:id="rId20"/>
    <p:sldLayoutId id="2147483746" r:id="rId21"/>
    <p:sldLayoutId id="2147483759" r:id="rId22"/>
  </p:sldLayoutIdLst>
  <p:hf sldNum="0" hdr="0" dt="0"/>
  <p:txStyles>
    <p:titleStyle>
      <a:lvl1pPr eaLnBrk="1" hangingPunct="1">
        <a:defRPr sz="3200" b="1">
          <a:solidFill>
            <a:schemeClr val="tx1"/>
          </a:solidFill>
          <a:latin typeface="+mj-lt"/>
          <a:ea typeface="+mj-ea"/>
          <a:cs typeface="+mj-cs"/>
        </a:defRPr>
      </a:lvl1pPr>
    </p:titleStyle>
    <p:bodyStyle>
      <a:lvl1pPr marL="266400" indent="-266400" eaLnBrk="1" hangingPunct="1">
        <a:lnSpc>
          <a:spcPct val="114000"/>
        </a:lnSpc>
        <a:buClr>
          <a:schemeClr val="tx2"/>
        </a:buClr>
        <a:buSzPct val="80000"/>
        <a:buFont typeface="Wingdings 3" panose="05040102010807070707" pitchFamily="18" charset="2"/>
        <a:buChar char=""/>
        <a:defRPr sz="2200">
          <a:latin typeface="+mn-lt"/>
          <a:ea typeface="+mn-ea"/>
          <a:cs typeface="+mn-cs"/>
        </a:defRPr>
      </a:lvl1pPr>
      <a:lvl2pPr marL="532800" indent="-266700" eaLnBrk="1" hangingPunct="1">
        <a:lnSpc>
          <a:spcPct val="114000"/>
        </a:lnSpc>
        <a:buClr>
          <a:schemeClr val="accent3"/>
        </a:buClr>
        <a:buSzPct val="80000"/>
        <a:buFont typeface="Wingdings 3" panose="05040102010807070707" pitchFamily="18" charset="2"/>
        <a:buChar char=""/>
        <a:defRPr sz="2200">
          <a:latin typeface="+mn-lt"/>
          <a:ea typeface="+mn-ea"/>
          <a:cs typeface="+mn-cs"/>
        </a:defRPr>
      </a:lvl2pPr>
      <a:lvl3pPr marL="716400" indent="-187200" eaLnBrk="1" hangingPunct="1">
        <a:lnSpc>
          <a:spcPct val="114000"/>
        </a:lnSpc>
        <a:buClrTx/>
        <a:buSzPct val="100000"/>
        <a:buFont typeface="Arial" panose="020B0604020202020204" pitchFamily="34" charset="0"/>
        <a:buChar char="•"/>
        <a:defRPr sz="2200">
          <a:latin typeface="+mn-lt"/>
          <a:ea typeface="+mn-ea"/>
          <a:cs typeface="+mn-cs"/>
        </a:defRPr>
      </a:lvl3pPr>
      <a:lvl4pPr marL="716400" indent="-187200" eaLnBrk="1" hangingPunct="1">
        <a:lnSpc>
          <a:spcPct val="114000"/>
        </a:lnSpc>
        <a:buFont typeface="Arial" panose="020B0604020202020204" pitchFamily="34" charset="0"/>
        <a:buChar char="•"/>
        <a:defRPr sz="2200">
          <a:latin typeface="+mn-lt"/>
          <a:ea typeface="+mn-ea"/>
          <a:cs typeface="+mn-cs"/>
        </a:defRPr>
      </a:lvl4pPr>
      <a:lvl5pPr marL="1060450" indent="-342900" eaLnBrk="1" hangingPunct="1">
        <a:lnSpc>
          <a:spcPct val="114000"/>
        </a:lnSpc>
        <a:buFont typeface="Arial" panose="020B0604020202020204" pitchFamily="34" charset="0"/>
        <a:buChar char="•"/>
        <a:defRPr sz="220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mod="1">
    <p:ext uri="{27BBF7A9-308A-43DC-89C8-2F10F3537804}">
      <p15:sldGuideLst xmlns:p15="http://schemas.microsoft.com/office/powerpoint/2012/main">
        <p15:guide id="1" orient="horz" pos="3884" userDrawn="1">
          <p15:clr>
            <a:srgbClr val="F26B43"/>
          </p15:clr>
        </p15:guide>
        <p15:guide id="2" orient="horz" pos="935" userDrawn="1">
          <p15:clr>
            <a:srgbClr val="F26B43"/>
          </p15:clr>
        </p15:guide>
        <p15:guide id="3" orient="horz" pos="663" userDrawn="1">
          <p15:clr>
            <a:srgbClr val="F26B43"/>
          </p15:clr>
        </p15:guide>
        <p15:guide id="5" orient="horz" pos="1457" userDrawn="1">
          <p15:clr>
            <a:srgbClr val="F26B43"/>
          </p15:clr>
        </p15:guide>
        <p15:guide id="6" pos="665" userDrawn="1">
          <p15:clr>
            <a:srgbClr val="F26B43"/>
          </p15:clr>
        </p15:guide>
        <p15:guide id="7" pos="3840" userDrawn="1">
          <p15:clr>
            <a:srgbClr val="F26B43"/>
          </p15:clr>
        </p15:guide>
        <p15:guide id="8" pos="7015" userDrawn="1">
          <p15:clr>
            <a:srgbClr val="F26B43"/>
          </p15:clr>
        </p15:guide>
        <p15:guide id="9" pos="45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www.upphandlingsmyndigheten.se/"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upphandlingsmyndigheten.se/" TargetMode="External"/><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A03E25-5BBB-B944-976D-92F59A7C141E}"/>
              </a:ext>
            </a:extLst>
          </p:cNvPr>
          <p:cNvSpPr>
            <a:spLocks noGrp="1"/>
          </p:cNvSpPr>
          <p:nvPr>
            <p:ph type="title"/>
          </p:nvPr>
        </p:nvSpPr>
        <p:spPr/>
        <p:txBody>
          <a:bodyPr/>
          <a:lstStyle/>
          <a:p>
            <a:r>
              <a:rPr lang="sv-SE" dirty="0"/>
              <a:t>En digital inköpsprocess</a:t>
            </a:r>
          </a:p>
        </p:txBody>
      </p:sp>
      <p:sp>
        <p:nvSpPr>
          <p:cNvPr id="3" name="Platshållare för text 2">
            <a:extLst>
              <a:ext uri="{FF2B5EF4-FFF2-40B4-BE49-F238E27FC236}">
                <a16:creationId xmlns:a16="http://schemas.microsoft.com/office/drawing/2014/main" id="{08732CF0-54A5-DC42-A62D-1065DB2C1CCE}"/>
              </a:ext>
            </a:extLst>
          </p:cNvPr>
          <p:cNvSpPr>
            <a:spLocks noGrp="1"/>
          </p:cNvSpPr>
          <p:nvPr>
            <p:ph type="body" sz="quarter" idx="16"/>
          </p:nvPr>
        </p:nvSpPr>
        <p:spPr/>
        <p:txBody>
          <a:bodyPr/>
          <a:lstStyle/>
          <a:p>
            <a:r>
              <a:rPr lang="sv-SE" dirty="0"/>
              <a:t>– vilka är fördelarna med e-handel och vad behöver </a:t>
            </a:r>
            <a:br>
              <a:rPr lang="sv-SE" dirty="0"/>
            </a:br>
            <a:r>
              <a:rPr lang="sv-SE" dirty="0"/>
              <a:t>man göra för att uppnå målsättningarna? </a:t>
            </a:r>
          </a:p>
          <a:p>
            <a:endParaRPr lang="sv-SE" dirty="0"/>
          </a:p>
        </p:txBody>
      </p:sp>
      <p:sp>
        <p:nvSpPr>
          <p:cNvPr id="4" name="Platshållare för text 3">
            <a:extLst>
              <a:ext uri="{FF2B5EF4-FFF2-40B4-BE49-F238E27FC236}">
                <a16:creationId xmlns:a16="http://schemas.microsoft.com/office/drawing/2014/main" id="{15DE1C61-3F47-7343-B409-F8731698A3CE}"/>
              </a:ext>
            </a:extLst>
          </p:cNvPr>
          <p:cNvSpPr>
            <a:spLocks noGrp="1"/>
          </p:cNvSpPr>
          <p:nvPr>
            <p:ph type="body" sz="quarter" idx="17"/>
          </p:nvPr>
        </p:nvSpPr>
        <p:spPr>
          <a:xfrm>
            <a:off x="1079884" y="5337403"/>
            <a:ext cx="6857108" cy="255891"/>
          </a:xfrm>
        </p:spPr>
        <p:txBody>
          <a:bodyPr/>
          <a:lstStyle/>
          <a:p>
            <a:r>
              <a:rPr lang="sv-SE" dirty="0"/>
              <a:t>Upphandling24:s Sverigeturné 2018</a:t>
            </a:r>
          </a:p>
        </p:txBody>
      </p:sp>
    </p:spTree>
    <p:extLst>
      <p:ext uri="{BB962C8B-B14F-4D97-AF65-F5344CB8AC3E}">
        <p14:creationId xmlns:p14="http://schemas.microsoft.com/office/powerpoint/2010/main" val="2965473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2B4D8F-FBF6-6745-BE16-8BF696497296}"/>
              </a:ext>
            </a:extLst>
          </p:cNvPr>
          <p:cNvSpPr>
            <a:spLocks noGrp="1"/>
          </p:cNvSpPr>
          <p:nvPr>
            <p:ph type="title"/>
          </p:nvPr>
        </p:nvSpPr>
        <p:spPr>
          <a:xfrm>
            <a:off x="3327944" y="2826594"/>
            <a:ext cx="6560640" cy="2462213"/>
          </a:xfrm>
        </p:spPr>
        <p:txBody>
          <a:bodyPr/>
          <a:lstStyle/>
          <a:p>
            <a:r>
              <a:rPr lang="sv-SE" dirty="0"/>
              <a:t>Med elektronisk handel menas ett sätt att skapa en effektiv inköpsprocess med IT som stöd. Elektronisk affärskommunikation ersätter den pappersbaserade kommunikationen.</a:t>
            </a:r>
          </a:p>
        </p:txBody>
      </p:sp>
      <p:sp>
        <p:nvSpPr>
          <p:cNvPr id="3" name="Platshållare för text 2">
            <a:extLst>
              <a:ext uri="{FF2B5EF4-FFF2-40B4-BE49-F238E27FC236}">
                <a16:creationId xmlns:a16="http://schemas.microsoft.com/office/drawing/2014/main" id="{8DEFBF8B-58E3-3547-B726-01ED2325143F}"/>
              </a:ext>
            </a:extLst>
          </p:cNvPr>
          <p:cNvSpPr>
            <a:spLocks noGrp="1"/>
          </p:cNvSpPr>
          <p:nvPr>
            <p:ph type="body" sz="quarter" idx="10"/>
          </p:nvPr>
        </p:nvSpPr>
        <p:spPr>
          <a:xfrm>
            <a:off x="9568224" y="4680705"/>
            <a:ext cx="1079500" cy="764856"/>
          </a:xfrm>
        </p:spPr>
        <p:txBody>
          <a:bodyPr/>
          <a:lstStyle/>
          <a:p>
            <a:pPr marL="0" indent="0">
              <a:buNone/>
            </a:pPr>
            <a:r>
              <a:rPr lang="sv-SE" dirty="0"/>
              <a:t>”</a:t>
            </a:r>
          </a:p>
        </p:txBody>
      </p:sp>
      <p:sp>
        <p:nvSpPr>
          <p:cNvPr id="8" name="Platshållare för text 7">
            <a:extLst>
              <a:ext uri="{FF2B5EF4-FFF2-40B4-BE49-F238E27FC236}">
                <a16:creationId xmlns:a16="http://schemas.microsoft.com/office/drawing/2014/main" id="{3E69A5CD-C0E3-8A42-844E-C16779F92591}"/>
              </a:ext>
            </a:extLst>
          </p:cNvPr>
          <p:cNvSpPr>
            <a:spLocks noGrp="1"/>
          </p:cNvSpPr>
          <p:nvPr>
            <p:ph type="body" sz="quarter" idx="12"/>
          </p:nvPr>
        </p:nvSpPr>
        <p:spPr>
          <a:xfrm>
            <a:off x="2738622" y="2459146"/>
            <a:ext cx="1079500" cy="764856"/>
          </a:xfrm>
        </p:spPr>
        <p:txBody>
          <a:bodyPr/>
          <a:lstStyle/>
          <a:p>
            <a:r>
              <a:rPr lang="sv-SE" dirty="0"/>
              <a:t>”</a:t>
            </a:r>
          </a:p>
        </p:txBody>
      </p:sp>
      <p:sp>
        <p:nvSpPr>
          <p:cNvPr id="9" name="Rektangel 8">
            <a:extLst>
              <a:ext uri="{FF2B5EF4-FFF2-40B4-BE49-F238E27FC236}">
                <a16:creationId xmlns:a16="http://schemas.microsoft.com/office/drawing/2014/main" id="{5FFF3F6F-C5EA-AD49-9265-0EA07E4B8905}"/>
              </a:ext>
            </a:extLst>
          </p:cNvPr>
          <p:cNvSpPr/>
          <p:nvPr/>
        </p:nvSpPr>
        <p:spPr>
          <a:xfrm>
            <a:off x="3244814" y="2085065"/>
            <a:ext cx="5344733" cy="584775"/>
          </a:xfrm>
          <a:prstGeom prst="rect">
            <a:avLst/>
          </a:prstGeom>
        </p:spPr>
        <p:txBody>
          <a:bodyPr wrap="none">
            <a:spAutoFit/>
          </a:bodyPr>
          <a:lstStyle/>
          <a:p>
            <a:r>
              <a:rPr lang="sv-SE" sz="3200" b="1" dirty="0" err="1"/>
              <a:t>SFTI:s</a:t>
            </a:r>
            <a:r>
              <a:rPr lang="sv-SE" sz="3200" b="1" dirty="0"/>
              <a:t> definition av e-handel:</a:t>
            </a:r>
          </a:p>
        </p:txBody>
      </p:sp>
      <p:sp>
        <p:nvSpPr>
          <p:cNvPr id="10" name="textruta 9">
            <a:extLst>
              <a:ext uri="{FF2B5EF4-FFF2-40B4-BE49-F238E27FC236}">
                <a16:creationId xmlns:a16="http://schemas.microsoft.com/office/drawing/2014/main" id="{48120BD5-2E8D-9B4C-8FDC-A3FF3220BE39}"/>
              </a:ext>
            </a:extLst>
          </p:cNvPr>
          <p:cNvSpPr txBox="1"/>
          <p:nvPr/>
        </p:nvSpPr>
        <p:spPr>
          <a:xfrm>
            <a:off x="3327944" y="5558122"/>
            <a:ext cx="5523823" cy="369332"/>
          </a:xfrm>
          <a:prstGeom prst="rect">
            <a:avLst/>
          </a:prstGeom>
          <a:noFill/>
        </p:spPr>
        <p:txBody>
          <a:bodyPr wrap="square" lIns="46800" rtlCol="0">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effectLst/>
                <a:uLnTx/>
                <a:uFillTx/>
                <a:latin typeface="Corbel"/>
                <a:ea typeface="+mn-ea"/>
                <a:cs typeface="+mn-cs"/>
              </a:rPr>
              <a:t>Källa: </a:t>
            </a:r>
            <a:r>
              <a:rPr kumimoji="0" lang="sv-SE" sz="1800" b="0" i="1" u="none" strike="noStrike" kern="1200" cap="none" spc="0" normalizeH="0" baseline="0" noProof="0" dirty="0" err="1">
                <a:ln>
                  <a:noFill/>
                </a:ln>
                <a:effectLst/>
                <a:uLnTx/>
                <a:uFillTx/>
                <a:latin typeface="Corbel"/>
                <a:ea typeface="+mn-ea"/>
                <a:cs typeface="+mn-cs"/>
              </a:rPr>
              <a:t>www.sfti.se</a:t>
            </a:r>
            <a:endParaRPr kumimoji="0" lang="sv-SE" sz="1800" b="0" i="1" u="none" strike="noStrike" kern="1200" cap="none" spc="0" normalizeH="0" baseline="0" noProof="0" dirty="0">
              <a:ln>
                <a:noFill/>
              </a:ln>
              <a:effectLst/>
              <a:uLnTx/>
              <a:uFillTx/>
              <a:latin typeface="Corbel"/>
              <a:ea typeface="+mn-ea"/>
              <a:cs typeface="+mn-cs"/>
            </a:endParaRPr>
          </a:p>
        </p:txBody>
      </p:sp>
    </p:spTree>
    <p:extLst>
      <p:ext uri="{BB962C8B-B14F-4D97-AF65-F5344CB8AC3E}">
        <p14:creationId xmlns:p14="http://schemas.microsoft.com/office/powerpoint/2010/main" val="187903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45DC10-D34C-C745-AF4C-FCEF0A4020EA}"/>
              </a:ext>
            </a:extLst>
          </p:cNvPr>
          <p:cNvSpPr>
            <a:spLocks noGrp="1"/>
          </p:cNvSpPr>
          <p:nvPr>
            <p:ph type="title"/>
          </p:nvPr>
        </p:nvSpPr>
        <p:spPr/>
        <p:txBody>
          <a:bodyPr/>
          <a:lstStyle/>
          <a:p>
            <a:r>
              <a:rPr lang="sv-SE" dirty="0"/>
              <a:t>Illustration av en e-handelsprocess</a:t>
            </a:r>
          </a:p>
        </p:txBody>
      </p:sp>
      <p:sp>
        <p:nvSpPr>
          <p:cNvPr id="5" name="textruta 4">
            <a:extLst>
              <a:ext uri="{FF2B5EF4-FFF2-40B4-BE49-F238E27FC236}">
                <a16:creationId xmlns:a16="http://schemas.microsoft.com/office/drawing/2014/main" id="{4C2E29F6-9131-C14A-B2ED-382A5721DF29}"/>
              </a:ext>
            </a:extLst>
          </p:cNvPr>
          <p:cNvSpPr txBox="1"/>
          <p:nvPr/>
        </p:nvSpPr>
        <p:spPr>
          <a:xfrm>
            <a:off x="1080000" y="1800000"/>
            <a:ext cx="6990503" cy="430887"/>
          </a:xfrm>
          <a:prstGeom prst="rect">
            <a:avLst/>
          </a:prstGeom>
          <a:noFill/>
        </p:spPr>
        <p:txBody>
          <a:bodyPr wrap="none" rtlCol="0">
            <a:spAutoFit/>
          </a:bodyPr>
          <a:lstStyle/>
          <a:p>
            <a:r>
              <a:rPr lang="sv-SE" sz="2200" dirty="0"/>
              <a:t>Exempel: köp av vara, processen från en köpares synvinkel </a:t>
            </a:r>
          </a:p>
        </p:txBody>
      </p:sp>
      <p:pic>
        <p:nvPicPr>
          <p:cNvPr id="6" name="Platshållare för innehåll 3">
            <a:extLst>
              <a:ext uri="{FF2B5EF4-FFF2-40B4-BE49-F238E27FC236}">
                <a16:creationId xmlns:a16="http://schemas.microsoft.com/office/drawing/2014/main" id="{B90507FF-E39D-864A-A7D7-03536A79FFDD}"/>
              </a:ext>
            </a:extLst>
          </p:cNvPr>
          <p:cNvPicPr>
            <a:picLocks noGrp="1" noChangeAspect="1"/>
          </p:cNvPicPr>
          <p:nvPr>
            <p:ph sz="quarter" idx="11"/>
          </p:nvPr>
        </p:nvPicPr>
        <p:blipFill rotWithShape="1">
          <a:blip r:embed="rId2" cstate="screen">
            <a:extLst>
              <a:ext uri="{28A0092B-C50C-407E-A947-70E740481C1C}">
                <a14:useLocalDpi xmlns:a14="http://schemas.microsoft.com/office/drawing/2010/main"/>
              </a:ext>
            </a:extLst>
          </a:blip>
          <a:srcRect/>
          <a:stretch/>
        </p:blipFill>
        <p:spPr>
          <a:xfrm>
            <a:off x="966761" y="2871472"/>
            <a:ext cx="10306373" cy="1737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83889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06B727-CA3E-EB41-83A2-FF2B03D0D33A}"/>
              </a:ext>
            </a:extLst>
          </p:cNvPr>
          <p:cNvSpPr>
            <a:spLocks noGrp="1"/>
          </p:cNvSpPr>
          <p:nvPr>
            <p:ph type="title"/>
          </p:nvPr>
        </p:nvSpPr>
        <p:spPr>
          <a:xfrm>
            <a:off x="1080000" y="2798203"/>
            <a:ext cx="9128302" cy="2028630"/>
          </a:xfrm>
        </p:spPr>
        <p:txBody>
          <a:bodyPr>
            <a:noAutofit/>
          </a:bodyPr>
          <a:lstStyle/>
          <a:p>
            <a:r>
              <a:rPr lang="sv-SE" dirty="0"/>
              <a:t>Vad är nyttan med e-handel </a:t>
            </a:r>
            <a:br>
              <a:rPr lang="sv-SE" dirty="0"/>
            </a:br>
            <a:r>
              <a:rPr lang="sv-SE" dirty="0"/>
              <a:t>och hur uppnår man fördelarna?</a:t>
            </a:r>
          </a:p>
        </p:txBody>
      </p:sp>
    </p:spTree>
    <p:extLst>
      <p:ext uri="{BB962C8B-B14F-4D97-AF65-F5344CB8AC3E}">
        <p14:creationId xmlns:p14="http://schemas.microsoft.com/office/powerpoint/2010/main" val="3575319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B0091C-E19C-3240-8917-3DF5C43AEA22}"/>
              </a:ext>
            </a:extLst>
          </p:cNvPr>
          <p:cNvSpPr>
            <a:spLocks noGrp="1"/>
          </p:cNvSpPr>
          <p:nvPr>
            <p:ph type="title"/>
          </p:nvPr>
        </p:nvSpPr>
        <p:spPr/>
        <p:txBody>
          <a:bodyPr/>
          <a:lstStyle/>
          <a:p>
            <a:r>
              <a:rPr lang="sv-SE" dirty="0"/>
              <a:t>Varför e-handel?</a:t>
            </a:r>
          </a:p>
        </p:txBody>
      </p:sp>
      <p:sp>
        <p:nvSpPr>
          <p:cNvPr id="4" name="Platshållare för text 3">
            <a:extLst>
              <a:ext uri="{FF2B5EF4-FFF2-40B4-BE49-F238E27FC236}">
                <a16:creationId xmlns:a16="http://schemas.microsoft.com/office/drawing/2014/main" id="{AF08F3B8-9BDA-E14E-8255-1EF130F074B3}"/>
              </a:ext>
            </a:extLst>
          </p:cNvPr>
          <p:cNvSpPr>
            <a:spLocks noGrp="1"/>
          </p:cNvSpPr>
          <p:nvPr>
            <p:ph type="body" sz="quarter" idx="12"/>
          </p:nvPr>
        </p:nvSpPr>
        <p:spPr/>
        <p:txBody>
          <a:bodyPr/>
          <a:lstStyle/>
          <a:p>
            <a:pPr>
              <a:spcAft>
                <a:spcPts val="600"/>
              </a:spcAft>
            </a:pPr>
            <a:r>
              <a:rPr lang="sv-SE" dirty="0"/>
              <a:t>”Lätt att göra rätt”</a:t>
            </a:r>
          </a:p>
          <a:p>
            <a:pPr>
              <a:spcAft>
                <a:spcPts val="600"/>
              </a:spcAft>
            </a:pPr>
            <a:r>
              <a:rPr lang="sv-SE" dirty="0"/>
              <a:t>Kostnadsbesparingar</a:t>
            </a:r>
          </a:p>
          <a:p>
            <a:pPr>
              <a:spcAft>
                <a:spcPts val="600"/>
              </a:spcAft>
            </a:pPr>
            <a:r>
              <a:rPr lang="sv-SE" dirty="0"/>
              <a:t>Effektiva processer</a:t>
            </a:r>
          </a:p>
          <a:p>
            <a:pPr>
              <a:spcAft>
                <a:spcPts val="600"/>
              </a:spcAft>
            </a:pPr>
            <a:r>
              <a:rPr lang="sv-SE" dirty="0"/>
              <a:t>Förbättrade möjligheter till analys och uppföljning</a:t>
            </a:r>
          </a:p>
        </p:txBody>
      </p:sp>
    </p:spTree>
    <p:extLst>
      <p:ext uri="{BB962C8B-B14F-4D97-AF65-F5344CB8AC3E}">
        <p14:creationId xmlns:p14="http://schemas.microsoft.com/office/powerpoint/2010/main" val="2304446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E3EF56-205F-DD4C-BFEC-EA9E8C8A41EB}"/>
              </a:ext>
            </a:extLst>
          </p:cNvPr>
          <p:cNvSpPr>
            <a:spLocks noGrp="1"/>
          </p:cNvSpPr>
          <p:nvPr>
            <p:ph type="title"/>
          </p:nvPr>
        </p:nvSpPr>
        <p:spPr>
          <a:xfrm>
            <a:off x="1080000" y="1054800"/>
            <a:ext cx="9000434" cy="399427"/>
          </a:xfrm>
        </p:spPr>
        <p:txBody>
          <a:bodyPr/>
          <a:lstStyle/>
          <a:p>
            <a:r>
              <a:rPr lang="sv-SE" dirty="0"/>
              <a:t>För att lyckas med e-handel och uppnå fördelarna så behöver man arbeta inom flera delområden</a:t>
            </a:r>
          </a:p>
        </p:txBody>
      </p:sp>
      <p:pic>
        <p:nvPicPr>
          <p:cNvPr id="4" name="Platshållare för innehåll 3">
            <a:hlinkClick r:id="rId3"/>
            <a:extLst>
              <a:ext uri="{FF2B5EF4-FFF2-40B4-BE49-F238E27FC236}">
                <a16:creationId xmlns:a16="http://schemas.microsoft.com/office/drawing/2014/main" id="{F04C1611-AE70-C144-B589-EB759BCD633F}"/>
              </a:ext>
            </a:extLst>
          </p:cNvPr>
          <p:cNvPicPr>
            <a:picLocks noGrp="1" noChangeAspect="1"/>
          </p:cNvPicPr>
          <p:nvPr>
            <p:ph sz="quarter" idx="11"/>
          </p:nvPr>
        </p:nvPicPr>
        <p:blipFill rotWithShape="1">
          <a:blip r:embed="rId4" cstate="screen">
            <a:extLst>
              <a:ext uri="{28A0092B-C50C-407E-A947-70E740481C1C}">
                <a14:useLocalDpi xmlns:a14="http://schemas.microsoft.com/office/drawing/2010/main"/>
              </a:ext>
            </a:extLst>
          </a:blip>
          <a:srcRect/>
          <a:stretch/>
        </p:blipFill>
        <p:spPr>
          <a:xfrm>
            <a:off x="1782567" y="2202871"/>
            <a:ext cx="8710776" cy="3938339"/>
          </a:xfrm>
        </p:spPr>
      </p:pic>
      <p:sp>
        <p:nvSpPr>
          <p:cNvPr id="3" name="Rektangel 2">
            <a:extLst>
              <a:ext uri="{FF2B5EF4-FFF2-40B4-BE49-F238E27FC236}">
                <a16:creationId xmlns:a16="http://schemas.microsoft.com/office/drawing/2014/main" id="{4B1990EF-0BF7-7B4C-8FDA-7CA91D9934CB}"/>
              </a:ext>
            </a:extLst>
          </p:cNvPr>
          <p:cNvSpPr/>
          <p:nvPr/>
        </p:nvSpPr>
        <p:spPr>
          <a:xfrm>
            <a:off x="4679191" y="6141210"/>
            <a:ext cx="3569888" cy="369332"/>
          </a:xfrm>
          <a:prstGeom prst="rect">
            <a:avLst/>
          </a:prstGeom>
        </p:spPr>
        <p:txBody>
          <a:bodyPr wrap="none">
            <a:spAutoFit/>
          </a:bodyPr>
          <a:lstStyle/>
          <a:p>
            <a:r>
              <a:rPr lang="sv-SE" dirty="0" err="1"/>
              <a:t>www.upphandlingsmyndigheten.se</a:t>
            </a:r>
            <a:endParaRPr lang="sv-SE" dirty="0"/>
          </a:p>
        </p:txBody>
      </p:sp>
    </p:spTree>
    <p:extLst>
      <p:ext uri="{BB962C8B-B14F-4D97-AF65-F5344CB8AC3E}">
        <p14:creationId xmlns:p14="http://schemas.microsoft.com/office/powerpoint/2010/main" val="3763066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8A16A1B-37F1-8949-8867-67635E5088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5180" y="-957264"/>
            <a:ext cx="12721008" cy="9000000"/>
          </a:xfrm>
          <a:prstGeom prst="rect">
            <a:avLst/>
          </a:prstGeom>
        </p:spPr>
      </p:pic>
    </p:spTree>
    <p:extLst>
      <p:ext uri="{BB962C8B-B14F-4D97-AF65-F5344CB8AC3E}">
        <p14:creationId xmlns:p14="http://schemas.microsoft.com/office/powerpoint/2010/main" val="1808165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9EF2CE-19C0-5843-AA6E-1116485B5776}"/>
              </a:ext>
            </a:extLst>
          </p:cNvPr>
          <p:cNvSpPr>
            <a:spLocks noGrp="1"/>
          </p:cNvSpPr>
          <p:nvPr>
            <p:ph type="title"/>
          </p:nvPr>
        </p:nvSpPr>
        <p:spPr/>
        <p:txBody>
          <a:bodyPr/>
          <a:lstStyle/>
          <a:p>
            <a:r>
              <a:rPr lang="sv-SE" dirty="0"/>
              <a:t>Strategi och styrning</a:t>
            </a:r>
          </a:p>
        </p:txBody>
      </p:sp>
      <p:sp>
        <p:nvSpPr>
          <p:cNvPr id="3" name="Platshållare för text 2">
            <a:extLst>
              <a:ext uri="{FF2B5EF4-FFF2-40B4-BE49-F238E27FC236}">
                <a16:creationId xmlns:a16="http://schemas.microsoft.com/office/drawing/2014/main" id="{E0F63F9B-DC83-4246-8840-CDA7AFBC8ACC}"/>
              </a:ext>
            </a:extLst>
          </p:cNvPr>
          <p:cNvSpPr>
            <a:spLocks noGrp="1"/>
          </p:cNvSpPr>
          <p:nvPr>
            <p:ph type="body" sz="quarter" idx="11"/>
          </p:nvPr>
        </p:nvSpPr>
        <p:spPr/>
        <p:txBody>
          <a:bodyPr/>
          <a:lstStyle/>
          <a:p>
            <a:pPr>
              <a:spcAft>
                <a:spcPts val="600"/>
              </a:spcAft>
            </a:pPr>
            <a:r>
              <a:rPr lang="sv-SE" dirty="0"/>
              <a:t>Att etablera en tydlig målbild för e-handel.</a:t>
            </a:r>
          </a:p>
          <a:p>
            <a:pPr>
              <a:spcAft>
                <a:spcPts val="600"/>
              </a:spcAft>
            </a:pPr>
            <a:r>
              <a:rPr lang="sv-SE" dirty="0"/>
              <a:t>Modell för nyttorealisering.</a:t>
            </a:r>
          </a:p>
          <a:p>
            <a:pPr>
              <a:spcAft>
                <a:spcPts val="600"/>
              </a:spcAft>
            </a:pPr>
            <a:r>
              <a:rPr lang="sv-SE" dirty="0"/>
              <a:t>Ta fram en plan för uppföljning och analys av inköp.</a:t>
            </a:r>
          </a:p>
          <a:p>
            <a:pPr>
              <a:spcAft>
                <a:spcPts val="600"/>
              </a:spcAft>
            </a:pPr>
            <a:r>
              <a:rPr lang="sv-SE" dirty="0"/>
              <a:t>Nyckeltal för att följa upp e-handeln.</a:t>
            </a:r>
          </a:p>
          <a:p>
            <a:pPr>
              <a:spcAft>
                <a:spcPts val="600"/>
              </a:spcAft>
            </a:pPr>
            <a:r>
              <a:rPr lang="sv-SE" dirty="0"/>
              <a:t>Översyn och justering av styrdokument.</a:t>
            </a:r>
          </a:p>
          <a:p>
            <a:pPr>
              <a:spcAft>
                <a:spcPts val="600"/>
              </a:spcAft>
            </a:pPr>
            <a:r>
              <a:rPr lang="sv-SE" dirty="0"/>
              <a:t>Krav på e-handel vid upphandling.</a:t>
            </a:r>
          </a:p>
          <a:p>
            <a:pPr>
              <a:spcAft>
                <a:spcPts val="600"/>
              </a:spcAft>
            </a:pPr>
            <a:r>
              <a:rPr lang="sv-SE" dirty="0"/>
              <a:t>Kommunikation och förändringsledning.</a:t>
            </a:r>
          </a:p>
          <a:p>
            <a:endParaRPr lang="sv-SE" dirty="0"/>
          </a:p>
        </p:txBody>
      </p:sp>
    </p:spTree>
    <p:extLst>
      <p:ext uri="{BB962C8B-B14F-4D97-AF65-F5344CB8AC3E}">
        <p14:creationId xmlns:p14="http://schemas.microsoft.com/office/powerpoint/2010/main" val="3280246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80D13764-30DA-624E-BF24-815DD0E753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9728" y="-1014414"/>
            <a:ext cx="12721008" cy="9000000"/>
          </a:xfrm>
          <a:prstGeom prst="rect">
            <a:avLst/>
          </a:prstGeom>
        </p:spPr>
      </p:pic>
    </p:spTree>
    <p:extLst>
      <p:ext uri="{BB962C8B-B14F-4D97-AF65-F5344CB8AC3E}">
        <p14:creationId xmlns:p14="http://schemas.microsoft.com/office/powerpoint/2010/main" val="2975975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30A8E6-C4E7-4110-9D1D-43D2BA9D5849}"/>
              </a:ext>
            </a:extLst>
          </p:cNvPr>
          <p:cNvSpPr>
            <a:spLocks noGrp="1"/>
          </p:cNvSpPr>
          <p:nvPr>
            <p:ph type="title"/>
          </p:nvPr>
        </p:nvSpPr>
        <p:spPr/>
        <p:txBody>
          <a:bodyPr/>
          <a:lstStyle/>
          <a:p>
            <a:r>
              <a:rPr lang="sv-SE" dirty="0"/>
              <a:t>Organisation för e-handel </a:t>
            </a:r>
          </a:p>
        </p:txBody>
      </p:sp>
      <p:sp>
        <p:nvSpPr>
          <p:cNvPr id="3" name="Platshållare för text 2">
            <a:extLst>
              <a:ext uri="{FF2B5EF4-FFF2-40B4-BE49-F238E27FC236}">
                <a16:creationId xmlns:a16="http://schemas.microsoft.com/office/drawing/2014/main" id="{26915EB9-C7CA-4837-A467-763425166808}"/>
              </a:ext>
            </a:extLst>
          </p:cNvPr>
          <p:cNvSpPr>
            <a:spLocks noGrp="1"/>
          </p:cNvSpPr>
          <p:nvPr>
            <p:ph type="body" sz="quarter" idx="11"/>
          </p:nvPr>
        </p:nvSpPr>
        <p:spPr>
          <a:xfrm>
            <a:off x="1079999" y="1836000"/>
            <a:ext cx="8749801" cy="4284661"/>
          </a:xfrm>
        </p:spPr>
        <p:txBody>
          <a:bodyPr/>
          <a:lstStyle/>
          <a:p>
            <a:r>
              <a:rPr lang="sv-SE" dirty="0"/>
              <a:t>Bestäm vilken eller vilka funktioner som har ansvar för e-handel.</a:t>
            </a:r>
          </a:p>
          <a:p>
            <a:r>
              <a:rPr lang="sv-SE" dirty="0"/>
              <a:t>Fastställ och driftsätt er beställarorganisation</a:t>
            </a:r>
          </a:p>
          <a:p>
            <a:r>
              <a:rPr lang="sv-SE" dirty="0"/>
              <a:t>Definiera och beskriv förändrade roller och ansvarsområden</a:t>
            </a:r>
          </a:p>
          <a:p>
            <a:pPr lvl="1"/>
            <a:r>
              <a:rPr lang="sv-SE" dirty="0"/>
              <a:t>Strategisk nivå</a:t>
            </a:r>
          </a:p>
          <a:p>
            <a:pPr lvl="2"/>
            <a:r>
              <a:rPr lang="sv-SE" sz="1800" dirty="0"/>
              <a:t>Ledningsfunktion/er</a:t>
            </a:r>
          </a:p>
          <a:p>
            <a:pPr lvl="1"/>
            <a:r>
              <a:rPr lang="sv-SE" dirty="0"/>
              <a:t>Taktisk nivå</a:t>
            </a:r>
          </a:p>
          <a:p>
            <a:pPr lvl="2"/>
            <a:r>
              <a:rPr lang="sv-SE" sz="1800" dirty="0"/>
              <a:t>Chefer</a:t>
            </a:r>
          </a:p>
          <a:p>
            <a:pPr lvl="2"/>
            <a:r>
              <a:rPr lang="sv-SE" sz="1800" dirty="0"/>
              <a:t>Processägare/processledare</a:t>
            </a:r>
          </a:p>
          <a:p>
            <a:pPr lvl="2"/>
            <a:r>
              <a:rPr lang="sv-SE" sz="1800" dirty="0"/>
              <a:t>Systemägare</a:t>
            </a:r>
          </a:p>
          <a:p>
            <a:pPr lvl="1"/>
            <a:r>
              <a:rPr lang="sv-SE" dirty="0"/>
              <a:t>Operativ nivå</a:t>
            </a:r>
          </a:p>
          <a:p>
            <a:pPr lvl="2"/>
            <a:r>
              <a:rPr lang="sv-SE" sz="1800" dirty="0"/>
              <a:t>Beställare</a:t>
            </a:r>
          </a:p>
          <a:p>
            <a:pPr lvl="2"/>
            <a:r>
              <a:rPr lang="sv-SE" sz="1800" dirty="0"/>
              <a:t>Upphandlare/inköpare/avtalsförvaltare</a:t>
            </a:r>
          </a:p>
          <a:p>
            <a:pPr lvl="2"/>
            <a:r>
              <a:rPr lang="sv-SE" sz="1800" dirty="0"/>
              <a:t>Driftsorganisation för e-handel</a:t>
            </a:r>
          </a:p>
          <a:p>
            <a:pPr lvl="2"/>
            <a:r>
              <a:rPr lang="sv-SE" sz="1800" dirty="0"/>
              <a:t>Ekonomer</a:t>
            </a:r>
          </a:p>
          <a:p>
            <a:pPr marL="266100" lvl="1" indent="0">
              <a:buNone/>
            </a:pPr>
            <a:endParaRPr lang="sv-SE" dirty="0"/>
          </a:p>
        </p:txBody>
      </p:sp>
    </p:spTree>
    <p:extLst>
      <p:ext uri="{BB962C8B-B14F-4D97-AF65-F5344CB8AC3E}">
        <p14:creationId xmlns:p14="http://schemas.microsoft.com/office/powerpoint/2010/main" val="1161551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AFCB2FE-02C9-3442-9B3B-C783E65E50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5272" y="-1051560"/>
            <a:ext cx="12721008" cy="9000000"/>
          </a:xfrm>
          <a:prstGeom prst="rect">
            <a:avLst/>
          </a:prstGeom>
        </p:spPr>
      </p:pic>
    </p:spTree>
    <p:extLst>
      <p:ext uri="{BB962C8B-B14F-4D97-AF65-F5344CB8AC3E}">
        <p14:creationId xmlns:p14="http://schemas.microsoft.com/office/powerpoint/2010/main" val="232971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26600F-CB94-E549-8CC6-1690A9CA6F9B}"/>
              </a:ext>
            </a:extLst>
          </p:cNvPr>
          <p:cNvSpPr>
            <a:spLocks noGrp="1"/>
          </p:cNvSpPr>
          <p:nvPr>
            <p:ph type="title"/>
          </p:nvPr>
        </p:nvSpPr>
        <p:spPr/>
        <p:txBody>
          <a:bodyPr/>
          <a:lstStyle/>
          <a:p>
            <a:r>
              <a:rPr lang="sv-SE" dirty="0"/>
              <a:t>En digital inköpsprocess </a:t>
            </a:r>
            <a:br>
              <a:rPr lang="sv-SE" dirty="0"/>
            </a:br>
            <a:r>
              <a:rPr lang="sv-SE" dirty="0"/>
              <a:t>– att uppnå nyttan med e-handel</a:t>
            </a:r>
          </a:p>
        </p:txBody>
      </p:sp>
      <p:sp>
        <p:nvSpPr>
          <p:cNvPr id="3" name="Platshållare för text 2">
            <a:extLst>
              <a:ext uri="{FF2B5EF4-FFF2-40B4-BE49-F238E27FC236}">
                <a16:creationId xmlns:a16="http://schemas.microsoft.com/office/drawing/2014/main" id="{0C7EB9F6-EA3D-3345-BA94-FE6127043946}"/>
              </a:ext>
            </a:extLst>
          </p:cNvPr>
          <p:cNvSpPr>
            <a:spLocks noGrp="1"/>
          </p:cNvSpPr>
          <p:nvPr>
            <p:ph type="body" sz="quarter" idx="10"/>
          </p:nvPr>
        </p:nvSpPr>
        <p:spPr>
          <a:xfrm>
            <a:off x="1079500" y="2650436"/>
            <a:ext cx="6234971" cy="3494670"/>
          </a:xfrm>
        </p:spPr>
        <p:txBody>
          <a:bodyPr/>
          <a:lstStyle/>
          <a:p>
            <a:pPr marL="0" indent="0">
              <a:buNone/>
            </a:pPr>
            <a:r>
              <a:rPr lang="sv-SE" dirty="0"/>
              <a:t>Agenda:</a:t>
            </a:r>
          </a:p>
          <a:p>
            <a:r>
              <a:rPr lang="sv-SE" dirty="0"/>
              <a:t>Varför digitalisering av inköpsprocessen?</a:t>
            </a:r>
          </a:p>
          <a:p>
            <a:r>
              <a:rPr lang="sv-SE" dirty="0"/>
              <a:t>Vad menas med e-handel och hur går det till?</a:t>
            </a:r>
          </a:p>
          <a:p>
            <a:r>
              <a:rPr lang="sv-SE" dirty="0"/>
              <a:t>Vad är nyttan med e-handel och hur uppnår man fördelarna?</a:t>
            </a:r>
          </a:p>
          <a:p>
            <a:r>
              <a:rPr lang="sv-SE" dirty="0"/>
              <a:t>Hur kan man komma igång?</a:t>
            </a:r>
          </a:p>
          <a:p>
            <a:endParaRPr lang="sv-SE" dirty="0"/>
          </a:p>
        </p:txBody>
      </p:sp>
    </p:spTree>
    <p:extLst>
      <p:ext uri="{BB962C8B-B14F-4D97-AF65-F5344CB8AC3E}">
        <p14:creationId xmlns:p14="http://schemas.microsoft.com/office/powerpoint/2010/main" val="3938514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28B02-5494-5745-8953-215D8CB5939B}"/>
              </a:ext>
            </a:extLst>
          </p:cNvPr>
          <p:cNvSpPr>
            <a:spLocks noGrp="1"/>
          </p:cNvSpPr>
          <p:nvPr>
            <p:ph type="title"/>
          </p:nvPr>
        </p:nvSpPr>
        <p:spPr/>
        <p:txBody>
          <a:bodyPr/>
          <a:lstStyle/>
          <a:p>
            <a:r>
              <a:rPr lang="sv-SE" dirty="0" err="1"/>
              <a:t>It-stöd</a:t>
            </a:r>
            <a:r>
              <a:rPr lang="sv-SE" dirty="0"/>
              <a:t> för e-handel: exempel Varbergs kommun</a:t>
            </a:r>
          </a:p>
        </p:txBody>
      </p:sp>
      <p:grpSp>
        <p:nvGrpSpPr>
          <p:cNvPr id="27" name="Grupp 26">
            <a:extLst>
              <a:ext uri="{FF2B5EF4-FFF2-40B4-BE49-F238E27FC236}">
                <a16:creationId xmlns:a16="http://schemas.microsoft.com/office/drawing/2014/main" id="{C326DC40-305D-3547-B48A-74AB460B15BE}"/>
              </a:ext>
            </a:extLst>
          </p:cNvPr>
          <p:cNvGrpSpPr/>
          <p:nvPr/>
        </p:nvGrpSpPr>
        <p:grpSpPr>
          <a:xfrm>
            <a:off x="771208" y="2009400"/>
            <a:ext cx="10656521" cy="4196517"/>
            <a:chOff x="909582" y="1857285"/>
            <a:chExt cx="9188934" cy="3618584"/>
          </a:xfrm>
        </p:grpSpPr>
        <p:pic>
          <p:nvPicPr>
            <p:cNvPr id="4" name="Bildobjekt 3">
              <a:extLst>
                <a:ext uri="{FF2B5EF4-FFF2-40B4-BE49-F238E27FC236}">
                  <a16:creationId xmlns:a16="http://schemas.microsoft.com/office/drawing/2014/main" id="{6B2C3235-5598-7940-894F-E5963CAF30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7734" y="4158470"/>
              <a:ext cx="649418" cy="640314"/>
            </a:xfrm>
            <a:prstGeom prst="rect">
              <a:avLst/>
            </a:prstGeom>
          </p:spPr>
        </p:pic>
        <p:pic>
          <p:nvPicPr>
            <p:cNvPr id="5" name="Bildobjekt 4">
              <a:extLst>
                <a:ext uri="{FF2B5EF4-FFF2-40B4-BE49-F238E27FC236}">
                  <a16:creationId xmlns:a16="http://schemas.microsoft.com/office/drawing/2014/main" id="{2C80F813-F3CE-2442-82F9-B1FBA9707FD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25178" y="4158470"/>
              <a:ext cx="649418" cy="640314"/>
            </a:xfrm>
            <a:prstGeom prst="rect">
              <a:avLst/>
            </a:prstGeom>
          </p:spPr>
        </p:pic>
        <p:sp>
          <p:nvSpPr>
            <p:cNvPr id="6" name="textruta 5">
              <a:extLst>
                <a:ext uri="{FF2B5EF4-FFF2-40B4-BE49-F238E27FC236}">
                  <a16:creationId xmlns:a16="http://schemas.microsoft.com/office/drawing/2014/main" id="{7713BCAD-C04A-A14E-886E-06FFED7D8E1B}"/>
                </a:ext>
              </a:extLst>
            </p:cNvPr>
            <p:cNvSpPr txBox="1"/>
            <p:nvPr/>
          </p:nvSpPr>
          <p:spPr>
            <a:xfrm>
              <a:off x="2597875" y="4918549"/>
              <a:ext cx="1704024" cy="557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orbel"/>
                  <a:ea typeface="+mn-ea"/>
                  <a:cs typeface="+mn-cs"/>
                </a:rPr>
                <a:t>Leverantörens operatör</a:t>
              </a:r>
            </a:p>
          </p:txBody>
        </p:sp>
        <p:cxnSp>
          <p:nvCxnSpPr>
            <p:cNvPr id="7" name="Rak pilkoppling 6">
              <a:extLst>
                <a:ext uri="{FF2B5EF4-FFF2-40B4-BE49-F238E27FC236}">
                  <a16:creationId xmlns:a16="http://schemas.microsoft.com/office/drawing/2014/main" id="{D0312AC9-9AC1-BB4E-B7CD-9A9EC4837D8C}"/>
                </a:ext>
              </a:extLst>
            </p:cNvPr>
            <p:cNvCxnSpPr>
              <a:cxnSpLocks/>
              <a:stCxn id="4" idx="3"/>
              <a:endCxn id="5" idx="1"/>
            </p:cNvCxnSpPr>
            <p:nvPr/>
          </p:nvCxnSpPr>
          <p:spPr>
            <a:xfrm>
              <a:off x="2097152" y="4478627"/>
              <a:ext cx="102802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 name="Bildobjekt 7">
              <a:extLst>
                <a:ext uri="{FF2B5EF4-FFF2-40B4-BE49-F238E27FC236}">
                  <a16:creationId xmlns:a16="http://schemas.microsoft.com/office/drawing/2014/main" id="{9DC85CBB-078F-D44D-BA18-15D9F526D5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10711" y="4163909"/>
              <a:ext cx="649418" cy="640314"/>
            </a:xfrm>
            <a:prstGeom prst="rect">
              <a:avLst/>
            </a:prstGeom>
          </p:spPr>
        </p:pic>
        <p:sp>
          <p:nvSpPr>
            <p:cNvPr id="9" name="textruta 8">
              <a:extLst>
                <a:ext uri="{FF2B5EF4-FFF2-40B4-BE49-F238E27FC236}">
                  <a16:creationId xmlns:a16="http://schemas.microsoft.com/office/drawing/2014/main" id="{527F69F7-B50F-D94C-B25F-643E8AB54033}"/>
                </a:ext>
              </a:extLst>
            </p:cNvPr>
            <p:cNvSpPr txBox="1"/>
            <p:nvPr/>
          </p:nvSpPr>
          <p:spPr>
            <a:xfrm>
              <a:off x="5215306" y="4918548"/>
              <a:ext cx="1603617" cy="557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orbel"/>
                  <a:ea typeface="+mn-ea"/>
                  <a:cs typeface="+mn-cs"/>
                </a:rPr>
                <a:t>Kommunens operatörer</a:t>
              </a:r>
            </a:p>
          </p:txBody>
        </p:sp>
        <p:cxnSp>
          <p:nvCxnSpPr>
            <p:cNvPr id="10" name="Rak pilkoppling 9">
              <a:extLst>
                <a:ext uri="{FF2B5EF4-FFF2-40B4-BE49-F238E27FC236}">
                  <a16:creationId xmlns:a16="http://schemas.microsoft.com/office/drawing/2014/main" id="{87472E90-82D7-F345-A34E-DA9E77140628}"/>
                </a:ext>
              </a:extLst>
            </p:cNvPr>
            <p:cNvCxnSpPr>
              <a:cxnSpLocks/>
              <a:stCxn id="8" idx="0"/>
              <a:endCxn id="15" idx="2"/>
            </p:cNvCxnSpPr>
            <p:nvPr/>
          </p:nvCxnSpPr>
          <p:spPr>
            <a:xfrm flipH="1" flipV="1">
              <a:off x="6017115" y="3484078"/>
              <a:ext cx="18305" cy="6798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Rak pilkoppling 10">
              <a:extLst>
                <a:ext uri="{FF2B5EF4-FFF2-40B4-BE49-F238E27FC236}">
                  <a16:creationId xmlns:a16="http://schemas.microsoft.com/office/drawing/2014/main" id="{B6523B3F-AAA1-D846-A463-3B4BBD408E9B}"/>
                </a:ext>
              </a:extLst>
            </p:cNvPr>
            <p:cNvCxnSpPr>
              <a:cxnSpLocks/>
              <a:stCxn id="5" idx="3"/>
              <a:endCxn id="8" idx="1"/>
            </p:cNvCxnSpPr>
            <p:nvPr/>
          </p:nvCxnSpPr>
          <p:spPr>
            <a:xfrm>
              <a:off x="3774596" y="4478627"/>
              <a:ext cx="1936115" cy="543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B84E387D-FD6A-334D-9FC3-F8417483C341}"/>
                </a:ext>
              </a:extLst>
            </p:cNvPr>
            <p:cNvSpPr txBox="1"/>
            <p:nvPr/>
          </p:nvSpPr>
          <p:spPr>
            <a:xfrm>
              <a:off x="909582" y="4918549"/>
              <a:ext cx="1701582" cy="557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1" i="0" u="none" strike="noStrike" kern="1200" cap="none" spc="0" normalizeH="0" baseline="0" noProof="0" dirty="0">
                  <a:ln>
                    <a:noFill/>
                  </a:ln>
                  <a:solidFill>
                    <a:prstClr val="black"/>
                  </a:solidFill>
                  <a:effectLst/>
                  <a:uLnTx/>
                  <a:uFillTx/>
                  <a:latin typeface="Corbel"/>
                  <a:ea typeface="+mn-ea"/>
                  <a:cs typeface="+mn-cs"/>
                </a:rPr>
                <a:t>Leverantörens system </a:t>
              </a:r>
            </a:p>
          </p:txBody>
        </p:sp>
        <p:cxnSp>
          <p:nvCxnSpPr>
            <p:cNvPr id="13" name="Rak koppling 12">
              <a:extLst>
                <a:ext uri="{FF2B5EF4-FFF2-40B4-BE49-F238E27FC236}">
                  <a16:creationId xmlns:a16="http://schemas.microsoft.com/office/drawing/2014/main" id="{4EC4339A-4D7D-374D-808B-612C91EC20E0}"/>
                </a:ext>
              </a:extLst>
            </p:cNvPr>
            <p:cNvCxnSpPr>
              <a:cxnSpLocks/>
            </p:cNvCxnSpPr>
            <p:nvPr/>
          </p:nvCxnSpPr>
          <p:spPr>
            <a:xfrm>
              <a:off x="1087431" y="3555684"/>
              <a:ext cx="88771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3F0E785C-CE93-294B-A876-5741C2D64CCC}"/>
                </a:ext>
              </a:extLst>
            </p:cNvPr>
            <p:cNvSpPr txBox="1"/>
            <p:nvPr/>
          </p:nvSpPr>
          <p:spPr>
            <a:xfrm>
              <a:off x="4396327" y="3922193"/>
              <a:ext cx="917533" cy="5573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prstClr val="black"/>
                  </a:solidFill>
                  <a:effectLst/>
                  <a:uLnTx/>
                  <a:uFillTx/>
                  <a:latin typeface="Corbel"/>
                  <a:ea typeface="+mn-ea"/>
                  <a:cs typeface="+mn-cs"/>
                </a:rPr>
                <a:t>e-katalog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prstClr val="black"/>
                  </a:solidFill>
                  <a:effectLst/>
                  <a:uLnTx/>
                  <a:uFillTx/>
                  <a:latin typeface="Corbel"/>
                  <a:ea typeface="+mn-ea"/>
                  <a:cs typeface="+mn-cs"/>
                </a:rPr>
                <a:t>e-order</a:t>
              </a:r>
            </a:p>
          </p:txBody>
        </p:sp>
        <p:sp>
          <p:nvSpPr>
            <p:cNvPr id="15" name="textruta 14">
              <a:extLst>
                <a:ext uri="{FF2B5EF4-FFF2-40B4-BE49-F238E27FC236}">
                  <a16:creationId xmlns:a16="http://schemas.microsoft.com/office/drawing/2014/main" id="{4F245ED0-2CC2-644C-B153-06CCDDAFAD8F}"/>
                </a:ext>
              </a:extLst>
            </p:cNvPr>
            <p:cNvSpPr txBox="1"/>
            <p:nvPr/>
          </p:nvSpPr>
          <p:spPr>
            <a:xfrm>
              <a:off x="4966092" y="2926758"/>
              <a:ext cx="2102047" cy="557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orbel"/>
                  <a:ea typeface="+mn-ea"/>
                  <a:cs typeface="+mn-cs"/>
                </a:rPr>
                <a:t>e-handelssystem/ </a:t>
              </a:r>
              <a:br>
                <a:rPr kumimoji="0" lang="sv-SE" sz="1800" b="1" i="0" u="none" strike="noStrike" kern="1200" cap="none" spc="0" normalizeH="0" baseline="0" noProof="0" dirty="0">
                  <a:ln>
                    <a:noFill/>
                  </a:ln>
                  <a:solidFill>
                    <a:prstClr val="black"/>
                  </a:solidFill>
                  <a:effectLst/>
                  <a:uLnTx/>
                  <a:uFillTx/>
                  <a:latin typeface="Corbel"/>
                  <a:ea typeface="+mn-ea"/>
                  <a:cs typeface="+mn-cs"/>
                </a:rPr>
              </a:br>
              <a:r>
                <a:rPr kumimoji="0" lang="sv-SE" sz="1800" b="1" i="0" u="none" strike="noStrike" kern="1200" cap="none" spc="0" normalizeH="0" baseline="0" noProof="0" dirty="0">
                  <a:ln>
                    <a:noFill/>
                  </a:ln>
                  <a:solidFill>
                    <a:prstClr val="black"/>
                  </a:solidFill>
                  <a:effectLst/>
                  <a:uLnTx/>
                  <a:uFillTx/>
                  <a:latin typeface="Corbel"/>
                  <a:ea typeface="+mn-ea"/>
                  <a:cs typeface="+mn-cs"/>
                </a:rPr>
                <a:t>e-handelstjänst</a:t>
              </a:r>
            </a:p>
          </p:txBody>
        </p:sp>
        <p:pic>
          <p:nvPicPr>
            <p:cNvPr id="16" name="Bildobjekt 15">
              <a:extLst>
                <a:ext uri="{FF2B5EF4-FFF2-40B4-BE49-F238E27FC236}">
                  <a16:creationId xmlns:a16="http://schemas.microsoft.com/office/drawing/2014/main" id="{8D76A0E7-FB48-334E-8D86-A741861052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64895" y="2179026"/>
              <a:ext cx="649418" cy="640314"/>
            </a:xfrm>
            <a:prstGeom prst="rect">
              <a:avLst/>
            </a:prstGeom>
          </p:spPr>
        </p:pic>
        <p:sp>
          <p:nvSpPr>
            <p:cNvPr id="17" name="textruta 16">
              <a:extLst>
                <a:ext uri="{FF2B5EF4-FFF2-40B4-BE49-F238E27FC236}">
                  <a16:creationId xmlns:a16="http://schemas.microsoft.com/office/drawing/2014/main" id="{A54EF55C-8F35-3349-AF5E-B49227736925}"/>
                </a:ext>
              </a:extLst>
            </p:cNvPr>
            <p:cNvSpPr txBox="1"/>
            <p:nvPr/>
          </p:nvSpPr>
          <p:spPr>
            <a:xfrm>
              <a:off x="3361743" y="2885829"/>
              <a:ext cx="1655721" cy="557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orbel"/>
                  <a:ea typeface="+mn-ea"/>
                  <a:cs typeface="+mn-cs"/>
                </a:rPr>
                <a:t>Upphandlings- och avtalssystem</a:t>
              </a:r>
            </a:p>
          </p:txBody>
        </p:sp>
        <p:pic>
          <p:nvPicPr>
            <p:cNvPr id="18" name="Bildobjekt 17">
              <a:extLst>
                <a:ext uri="{FF2B5EF4-FFF2-40B4-BE49-F238E27FC236}">
                  <a16:creationId xmlns:a16="http://schemas.microsoft.com/office/drawing/2014/main" id="{A38ED0F7-B640-BE46-95D9-5002267A8E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61644" y="2179026"/>
              <a:ext cx="649418" cy="640314"/>
            </a:xfrm>
            <a:prstGeom prst="rect">
              <a:avLst/>
            </a:prstGeom>
          </p:spPr>
        </p:pic>
        <p:sp>
          <p:nvSpPr>
            <p:cNvPr id="19" name="textruta 18">
              <a:extLst>
                <a:ext uri="{FF2B5EF4-FFF2-40B4-BE49-F238E27FC236}">
                  <a16:creationId xmlns:a16="http://schemas.microsoft.com/office/drawing/2014/main" id="{9A4BF33B-EB80-5647-8951-72DE46A08BE2}"/>
                </a:ext>
              </a:extLst>
            </p:cNvPr>
            <p:cNvSpPr txBox="1"/>
            <p:nvPr/>
          </p:nvSpPr>
          <p:spPr>
            <a:xfrm>
              <a:off x="7288869" y="2901956"/>
              <a:ext cx="1051024" cy="557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orbel"/>
                  <a:ea typeface="+mn-ea"/>
                  <a:cs typeface="+mn-cs"/>
                </a:rPr>
                <a:t>Ekonomi-system</a:t>
              </a:r>
            </a:p>
          </p:txBody>
        </p:sp>
        <p:pic>
          <p:nvPicPr>
            <p:cNvPr id="20" name="Bildobjekt 19">
              <a:extLst>
                <a:ext uri="{FF2B5EF4-FFF2-40B4-BE49-F238E27FC236}">
                  <a16:creationId xmlns:a16="http://schemas.microsoft.com/office/drawing/2014/main" id="{6858FD1F-C1E4-A149-BD95-3712F2B9025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13250" y="1857285"/>
              <a:ext cx="1407731" cy="1093101"/>
            </a:xfrm>
            <a:prstGeom prst="rect">
              <a:avLst/>
            </a:prstGeom>
            <a:ln>
              <a:solidFill>
                <a:schemeClr val="bg1"/>
              </a:solidFill>
            </a:ln>
          </p:spPr>
        </p:pic>
        <p:pic>
          <p:nvPicPr>
            <p:cNvPr id="21" name="Bildobjekt 20">
              <a:extLst>
                <a:ext uri="{FF2B5EF4-FFF2-40B4-BE49-F238E27FC236}">
                  <a16:creationId xmlns:a16="http://schemas.microsoft.com/office/drawing/2014/main" id="{5611DD37-038C-8B41-B4DD-534D9C983A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69375" y="2179026"/>
              <a:ext cx="649418" cy="640314"/>
            </a:xfrm>
            <a:prstGeom prst="rect">
              <a:avLst/>
            </a:prstGeom>
          </p:spPr>
        </p:pic>
        <p:sp>
          <p:nvSpPr>
            <p:cNvPr id="22" name="textruta 21">
              <a:extLst>
                <a:ext uri="{FF2B5EF4-FFF2-40B4-BE49-F238E27FC236}">
                  <a16:creationId xmlns:a16="http://schemas.microsoft.com/office/drawing/2014/main" id="{96299653-7F96-5F4A-9186-2029ABF175CA}"/>
                </a:ext>
              </a:extLst>
            </p:cNvPr>
            <p:cNvSpPr txBox="1"/>
            <p:nvPr/>
          </p:nvSpPr>
          <p:spPr>
            <a:xfrm>
              <a:off x="8489652" y="2862201"/>
              <a:ext cx="1608864" cy="557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b="1" dirty="0">
                  <a:solidFill>
                    <a:prstClr val="black"/>
                  </a:solidFill>
                  <a:latin typeface="Corbel"/>
                </a:rPr>
                <a:t>Inköpsanalys-verktyg</a:t>
              </a:r>
              <a:endParaRPr kumimoji="0" lang="sv-SE" sz="1800" b="1" i="0" u="none" strike="noStrike" kern="1200" cap="none" spc="0" normalizeH="0" baseline="0" noProof="0" dirty="0">
                <a:ln>
                  <a:noFill/>
                </a:ln>
                <a:solidFill>
                  <a:prstClr val="black"/>
                </a:solidFill>
                <a:effectLst/>
                <a:uLnTx/>
                <a:uFillTx/>
                <a:latin typeface="Corbel"/>
                <a:ea typeface="+mn-ea"/>
                <a:cs typeface="+mn-cs"/>
              </a:endParaRPr>
            </a:p>
          </p:txBody>
        </p:sp>
        <p:cxnSp>
          <p:nvCxnSpPr>
            <p:cNvPr id="23" name="Koppling: vinklad 22">
              <a:extLst>
                <a:ext uri="{FF2B5EF4-FFF2-40B4-BE49-F238E27FC236}">
                  <a16:creationId xmlns:a16="http://schemas.microsoft.com/office/drawing/2014/main" id="{5DC4532D-55ED-734C-AB0A-FB3FF7055B52}"/>
                </a:ext>
              </a:extLst>
            </p:cNvPr>
            <p:cNvCxnSpPr>
              <a:stCxn id="16" idx="0"/>
              <a:endCxn id="21" idx="0"/>
            </p:cNvCxnSpPr>
            <p:nvPr/>
          </p:nvCxnSpPr>
          <p:spPr>
            <a:xfrm rot="5400000" flipH="1" flipV="1">
              <a:off x="6741844" y="-373214"/>
              <a:ext cx="12700" cy="5104480"/>
            </a:xfrm>
            <a:prstGeom prst="bentConnector3">
              <a:avLst>
                <a:gd name="adj1" fmla="val 396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Rak pilkoppling 24">
              <a:extLst>
                <a:ext uri="{FF2B5EF4-FFF2-40B4-BE49-F238E27FC236}">
                  <a16:creationId xmlns:a16="http://schemas.microsoft.com/office/drawing/2014/main" id="{7C1DF99C-A3A1-8048-89AD-EB7245CE6BFF}"/>
                </a:ext>
              </a:extLst>
            </p:cNvPr>
            <p:cNvCxnSpPr>
              <a:cxnSpLocks/>
            </p:cNvCxnSpPr>
            <p:nvPr/>
          </p:nvCxnSpPr>
          <p:spPr>
            <a:xfrm>
              <a:off x="6720981" y="2093936"/>
              <a:ext cx="2248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Rak pilkoppling 25">
              <a:extLst>
                <a:ext uri="{FF2B5EF4-FFF2-40B4-BE49-F238E27FC236}">
                  <a16:creationId xmlns:a16="http://schemas.microsoft.com/office/drawing/2014/main" id="{DB799932-6AB1-D243-A78A-2B16E96C6F16}"/>
                </a:ext>
              </a:extLst>
            </p:cNvPr>
            <p:cNvCxnSpPr>
              <a:cxnSpLocks/>
            </p:cNvCxnSpPr>
            <p:nvPr/>
          </p:nvCxnSpPr>
          <p:spPr>
            <a:xfrm>
              <a:off x="4514313" y="2469672"/>
              <a:ext cx="7583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Rak pilkoppling 26">
              <a:extLst>
                <a:ext uri="{FF2B5EF4-FFF2-40B4-BE49-F238E27FC236}">
                  <a16:creationId xmlns:a16="http://schemas.microsoft.com/office/drawing/2014/main" id="{69C7B861-941A-1640-8171-D0C25C486C59}"/>
                </a:ext>
              </a:extLst>
            </p:cNvPr>
            <p:cNvCxnSpPr>
              <a:cxnSpLocks/>
              <a:endCxn id="18" idx="1"/>
            </p:cNvCxnSpPr>
            <p:nvPr/>
          </p:nvCxnSpPr>
          <p:spPr>
            <a:xfrm>
              <a:off x="6720981" y="2499183"/>
              <a:ext cx="84066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1" name="textruta 40">
            <a:extLst>
              <a:ext uri="{FF2B5EF4-FFF2-40B4-BE49-F238E27FC236}">
                <a16:creationId xmlns:a16="http://schemas.microsoft.com/office/drawing/2014/main" id="{B925236C-5401-0F46-988D-8BFAA6D49257}"/>
              </a:ext>
            </a:extLst>
          </p:cNvPr>
          <p:cNvSpPr txBox="1"/>
          <p:nvPr/>
        </p:nvSpPr>
        <p:spPr>
          <a:xfrm>
            <a:off x="4787416" y="5060715"/>
            <a:ext cx="123944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prstClr val="black"/>
                </a:solidFill>
                <a:effectLst/>
                <a:uLnTx/>
                <a:uFillTx/>
                <a:latin typeface="Corbel"/>
                <a:ea typeface="+mn-ea"/>
                <a:cs typeface="+mn-cs"/>
              </a:rPr>
              <a:t>e-ordersvar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prstClr val="black"/>
                </a:solidFill>
                <a:effectLst/>
                <a:uLnTx/>
                <a:uFillTx/>
                <a:latin typeface="Corbel"/>
                <a:ea typeface="+mn-ea"/>
                <a:cs typeface="+mn-cs"/>
              </a:rPr>
              <a:t>e-faktura</a:t>
            </a:r>
          </a:p>
        </p:txBody>
      </p:sp>
    </p:spTree>
    <p:extLst>
      <p:ext uri="{BB962C8B-B14F-4D97-AF65-F5344CB8AC3E}">
        <p14:creationId xmlns:p14="http://schemas.microsoft.com/office/powerpoint/2010/main" val="1254114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936D016-F005-B549-A082-DA37E25EA3F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49296" y="0"/>
            <a:ext cx="0" cy="0"/>
          </a:xfrm>
          <a:prstGeom prst="rect">
            <a:avLst/>
          </a:prstGeom>
        </p:spPr>
      </p:pic>
      <p:pic>
        <p:nvPicPr>
          <p:cNvPr id="6" name="Bildobjekt 5">
            <a:extLst>
              <a:ext uri="{FF2B5EF4-FFF2-40B4-BE49-F238E27FC236}">
                <a16:creationId xmlns:a16="http://schemas.microsoft.com/office/drawing/2014/main" id="{C41C0B3A-D2AA-8B4C-BAD7-677DF1F1EF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4224" y="-942024"/>
            <a:ext cx="12721008" cy="9000000"/>
          </a:xfrm>
          <a:prstGeom prst="rect">
            <a:avLst/>
          </a:prstGeom>
        </p:spPr>
      </p:pic>
    </p:spTree>
    <p:extLst>
      <p:ext uri="{BB962C8B-B14F-4D97-AF65-F5344CB8AC3E}">
        <p14:creationId xmlns:p14="http://schemas.microsoft.com/office/powerpoint/2010/main" val="3588719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028ACF-AC6A-FC45-8B0E-3D8E02714CD6}"/>
              </a:ext>
            </a:extLst>
          </p:cNvPr>
          <p:cNvSpPr>
            <a:spLocks noGrp="1"/>
          </p:cNvSpPr>
          <p:nvPr>
            <p:ph type="title"/>
          </p:nvPr>
        </p:nvSpPr>
        <p:spPr/>
        <p:txBody>
          <a:bodyPr/>
          <a:lstStyle/>
          <a:p>
            <a:r>
              <a:rPr lang="sv-SE" dirty="0"/>
              <a:t>Uppföljning och analys – Exempel Länsstyrelsen Västra Götalands län</a:t>
            </a:r>
          </a:p>
        </p:txBody>
      </p:sp>
      <p:sp>
        <p:nvSpPr>
          <p:cNvPr id="3" name="Platshållare för text 2">
            <a:extLst>
              <a:ext uri="{FF2B5EF4-FFF2-40B4-BE49-F238E27FC236}">
                <a16:creationId xmlns:a16="http://schemas.microsoft.com/office/drawing/2014/main" id="{811C539C-B5A6-F74F-9214-0F6AE5B84001}"/>
              </a:ext>
            </a:extLst>
          </p:cNvPr>
          <p:cNvSpPr>
            <a:spLocks noGrp="1"/>
          </p:cNvSpPr>
          <p:nvPr>
            <p:ph type="body" sz="quarter" idx="11"/>
          </p:nvPr>
        </p:nvSpPr>
        <p:spPr>
          <a:xfrm>
            <a:off x="1079999" y="2317531"/>
            <a:ext cx="8279999" cy="3803130"/>
          </a:xfrm>
        </p:spPr>
        <p:txBody>
          <a:bodyPr/>
          <a:lstStyle/>
          <a:p>
            <a:r>
              <a:rPr lang="sv-SE" dirty="0"/>
              <a:t>Uppföljning av e-handel</a:t>
            </a:r>
          </a:p>
          <a:p>
            <a:pPr lvl="1"/>
            <a:r>
              <a:rPr lang="sv-SE" dirty="0"/>
              <a:t>Orderfakturor (i kr, antal &amp; %)</a:t>
            </a:r>
          </a:p>
          <a:p>
            <a:pPr lvl="1"/>
            <a:r>
              <a:rPr lang="sv-SE" dirty="0"/>
              <a:t>Vilda fakturor (i kr, antal &amp; %)</a:t>
            </a:r>
          </a:p>
          <a:p>
            <a:pPr lvl="1"/>
            <a:r>
              <a:rPr lang="sv-SE" dirty="0"/>
              <a:t>Periodiska fakturor (i kr, antal &amp; %)</a:t>
            </a:r>
          </a:p>
          <a:p>
            <a:pPr lvl="1">
              <a:spcAft>
                <a:spcPts val="600"/>
              </a:spcAft>
            </a:pPr>
            <a:r>
              <a:rPr lang="sv-SE" dirty="0"/>
              <a:t>E-beställningar (i kr och antal)</a:t>
            </a:r>
          </a:p>
          <a:p>
            <a:r>
              <a:rPr lang="sv-SE" dirty="0"/>
              <a:t>Inköpsvolym</a:t>
            </a:r>
          </a:p>
          <a:p>
            <a:pPr lvl="1">
              <a:spcAft>
                <a:spcPts val="600"/>
              </a:spcAft>
            </a:pPr>
            <a:r>
              <a:rPr lang="sv-SE" dirty="0"/>
              <a:t>Antal leverantörer/fakturor (antal &amp;belopp)</a:t>
            </a:r>
          </a:p>
          <a:p>
            <a:r>
              <a:rPr lang="sv-SE" dirty="0"/>
              <a:t>Avtalstrohet</a:t>
            </a:r>
          </a:p>
          <a:p>
            <a:pPr lvl="1"/>
            <a:r>
              <a:rPr lang="sv-SE" dirty="0"/>
              <a:t>Kontrollveckan: bl.a. avtalstrohet </a:t>
            </a:r>
          </a:p>
          <a:p>
            <a:endParaRPr lang="sv-SE" dirty="0"/>
          </a:p>
        </p:txBody>
      </p:sp>
    </p:spTree>
    <p:extLst>
      <p:ext uri="{BB962C8B-B14F-4D97-AF65-F5344CB8AC3E}">
        <p14:creationId xmlns:p14="http://schemas.microsoft.com/office/powerpoint/2010/main" val="2433892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2AF1E0-9F7C-144B-8BF0-EA832E284D51}"/>
              </a:ext>
            </a:extLst>
          </p:cNvPr>
          <p:cNvSpPr>
            <a:spLocks noGrp="1"/>
          </p:cNvSpPr>
          <p:nvPr>
            <p:ph type="title"/>
          </p:nvPr>
        </p:nvSpPr>
        <p:spPr/>
        <p:txBody>
          <a:bodyPr/>
          <a:lstStyle/>
          <a:p>
            <a:r>
              <a:rPr lang="sv-SE" dirty="0"/>
              <a:t>Hur kan man komma igång?</a:t>
            </a:r>
          </a:p>
        </p:txBody>
      </p:sp>
    </p:spTree>
    <p:extLst>
      <p:ext uri="{BB962C8B-B14F-4D97-AF65-F5344CB8AC3E}">
        <p14:creationId xmlns:p14="http://schemas.microsoft.com/office/powerpoint/2010/main" val="4138922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3F6FCB-A618-BA4E-BE4E-9EB89BB4F426}"/>
              </a:ext>
            </a:extLst>
          </p:cNvPr>
          <p:cNvSpPr>
            <a:spLocks noGrp="1"/>
          </p:cNvSpPr>
          <p:nvPr>
            <p:ph type="title"/>
          </p:nvPr>
        </p:nvSpPr>
        <p:spPr/>
        <p:txBody>
          <a:bodyPr/>
          <a:lstStyle/>
          <a:p>
            <a:r>
              <a:rPr lang="sv-SE" dirty="0"/>
              <a:t>Att införa e-handel är en stor förändring </a:t>
            </a:r>
            <a:br>
              <a:rPr lang="sv-SE" dirty="0"/>
            </a:br>
            <a:r>
              <a:rPr lang="sv-SE" dirty="0"/>
              <a:t>– ett stegvis införande är bra</a:t>
            </a:r>
          </a:p>
        </p:txBody>
      </p:sp>
      <p:pic>
        <p:nvPicPr>
          <p:cNvPr id="5" name="Platshållare för innehåll 5">
            <a:extLst>
              <a:ext uri="{FF2B5EF4-FFF2-40B4-BE49-F238E27FC236}">
                <a16:creationId xmlns:a16="http://schemas.microsoft.com/office/drawing/2014/main" id="{F52E1B01-70B9-E644-A3FB-BBD65FC61CC9}"/>
              </a:ext>
            </a:extLst>
          </p:cNvPr>
          <p:cNvPicPr>
            <a:picLocks noGrp="1" noChangeAspect="1"/>
          </p:cNvPicPr>
          <p:nvPr>
            <p:ph sz="quarter" idx="11"/>
          </p:nvPr>
        </p:nvPicPr>
        <p:blipFill>
          <a:blip r:embed="rId2" cstate="screen">
            <a:extLst>
              <a:ext uri="{28A0092B-C50C-407E-A947-70E740481C1C}">
                <a14:useLocalDpi xmlns:a14="http://schemas.microsoft.com/office/drawing/2010/main"/>
              </a:ext>
            </a:extLst>
          </a:blip>
          <a:stretch>
            <a:fillRect/>
          </a:stretch>
        </p:blipFill>
        <p:spPr>
          <a:xfrm>
            <a:off x="955305" y="2264383"/>
            <a:ext cx="10072682" cy="3809357"/>
          </a:xfrm>
          <a:prstGeom prst="rect">
            <a:avLst/>
          </a:prstGeom>
        </p:spPr>
      </p:pic>
    </p:spTree>
    <p:extLst>
      <p:ext uri="{BB962C8B-B14F-4D97-AF65-F5344CB8AC3E}">
        <p14:creationId xmlns:p14="http://schemas.microsoft.com/office/powerpoint/2010/main" val="3054675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1AE955-7F00-2F45-B93F-ABEF9E9BB587}"/>
              </a:ext>
            </a:extLst>
          </p:cNvPr>
          <p:cNvSpPr>
            <a:spLocks noGrp="1"/>
          </p:cNvSpPr>
          <p:nvPr>
            <p:ph type="title"/>
          </p:nvPr>
        </p:nvSpPr>
        <p:spPr/>
        <p:txBody>
          <a:bodyPr/>
          <a:lstStyle/>
          <a:p>
            <a:r>
              <a:rPr lang="sv-SE" dirty="0"/>
              <a:t>Nytt stöd för digital inköpsprocess och e-handel</a:t>
            </a:r>
          </a:p>
        </p:txBody>
      </p:sp>
      <p:pic>
        <p:nvPicPr>
          <p:cNvPr id="5" name="Platshållare för innehåll 4">
            <a:hlinkClick r:id="rId2"/>
            <a:extLst>
              <a:ext uri="{FF2B5EF4-FFF2-40B4-BE49-F238E27FC236}">
                <a16:creationId xmlns:a16="http://schemas.microsoft.com/office/drawing/2014/main" id="{607CE06B-2B51-5C4B-8B8B-C2EA877D510B}"/>
              </a:ext>
            </a:extLst>
          </p:cNvPr>
          <p:cNvPicPr>
            <a:picLocks noGrp="1" noChangeAspect="1"/>
          </p:cNvPicPr>
          <p:nvPr>
            <p:ph sz="quarter" idx="11"/>
          </p:nvPr>
        </p:nvPicPr>
        <p:blipFill rotWithShape="1">
          <a:blip r:embed="rId3" cstate="screen">
            <a:extLst>
              <a:ext uri="{28A0092B-C50C-407E-A947-70E740481C1C}">
                <a14:useLocalDpi xmlns:a14="http://schemas.microsoft.com/office/drawing/2010/main"/>
              </a:ext>
            </a:extLst>
          </a:blip>
          <a:srcRect l="2394" t="3140" r="3209"/>
          <a:stretch/>
        </p:blipFill>
        <p:spPr>
          <a:xfrm>
            <a:off x="1080000" y="1828800"/>
            <a:ext cx="5272003" cy="5059180"/>
          </a:xfrm>
          <a:prstGeom prst="rect">
            <a:avLst/>
          </a:prstGeom>
          <a:ln>
            <a:noFill/>
          </a:ln>
          <a:effectLst>
            <a:outerShdw blurRad="292100" dist="139700" dir="2700000" algn="tl" rotWithShape="0">
              <a:srgbClr val="333333">
                <a:alpha val="65000"/>
              </a:srgbClr>
            </a:outerShdw>
          </a:effectLst>
        </p:spPr>
      </p:pic>
      <p:pic>
        <p:nvPicPr>
          <p:cNvPr id="8" name="Bildobjekt 7">
            <a:extLst>
              <a:ext uri="{FF2B5EF4-FFF2-40B4-BE49-F238E27FC236}">
                <a16:creationId xmlns:a16="http://schemas.microsoft.com/office/drawing/2014/main" id="{063E15A7-F1BB-A840-9D58-40CDA4D0DA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06675" y="3334651"/>
            <a:ext cx="5013103" cy="35533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2704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90100E4-FD9A-6F41-8889-33CA65324B97}"/>
              </a:ext>
            </a:extLst>
          </p:cNvPr>
          <p:cNvSpPr>
            <a:spLocks noGrp="1"/>
          </p:cNvSpPr>
          <p:nvPr>
            <p:ph type="body" sz="quarter" idx="14"/>
          </p:nvPr>
        </p:nvSpPr>
        <p:spPr>
          <a:xfrm>
            <a:off x="1079616" y="2691407"/>
            <a:ext cx="6941898" cy="1090748"/>
          </a:xfrm>
        </p:spPr>
        <p:txBody>
          <a:bodyPr/>
          <a:lstStyle/>
          <a:p>
            <a:r>
              <a:rPr lang="sv-SE" sz="3200" dirty="0"/>
              <a:t>Tack för er uppmärksamhet!</a:t>
            </a:r>
          </a:p>
          <a:p>
            <a:r>
              <a:rPr lang="sv-SE" sz="3200" dirty="0"/>
              <a:t>Frågor?</a:t>
            </a:r>
          </a:p>
        </p:txBody>
      </p:sp>
      <p:sp>
        <p:nvSpPr>
          <p:cNvPr id="3" name="Platshållare för text 2">
            <a:extLst>
              <a:ext uri="{FF2B5EF4-FFF2-40B4-BE49-F238E27FC236}">
                <a16:creationId xmlns:a16="http://schemas.microsoft.com/office/drawing/2014/main" id="{B31784A7-4D3B-0F4B-8650-1F6F940237DE}"/>
              </a:ext>
            </a:extLst>
          </p:cNvPr>
          <p:cNvSpPr>
            <a:spLocks noGrp="1"/>
          </p:cNvSpPr>
          <p:nvPr>
            <p:ph type="body" sz="quarter" idx="15"/>
          </p:nvPr>
        </p:nvSpPr>
        <p:spPr>
          <a:xfrm>
            <a:off x="1079616" y="5725991"/>
            <a:ext cx="6942282" cy="243476"/>
          </a:xfrm>
        </p:spPr>
        <p:txBody>
          <a:bodyPr/>
          <a:lstStyle/>
          <a:p>
            <a:r>
              <a:rPr lang="sv-SE" dirty="0"/>
              <a:t>Kontakt: Nassira El Kadaoui, nassira.elkadaoui@uhmynd.se</a:t>
            </a:r>
          </a:p>
        </p:txBody>
      </p:sp>
      <p:sp>
        <p:nvSpPr>
          <p:cNvPr id="7" name="Platshållare för text 2">
            <a:extLst>
              <a:ext uri="{FF2B5EF4-FFF2-40B4-BE49-F238E27FC236}">
                <a16:creationId xmlns:a16="http://schemas.microsoft.com/office/drawing/2014/main" id="{969857EE-96E8-F540-A5AD-7BA3B3EEC9A3}"/>
              </a:ext>
            </a:extLst>
          </p:cNvPr>
          <p:cNvSpPr txBox="1">
            <a:spLocks/>
          </p:cNvSpPr>
          <p:nvPr/>
        </p:nvSpPr>
        <p:spPr>
          <a:xfrm>
            <a:off x="1079616" y="3968017"/>
            <a:ext cx="5652000" cy="1488998"/>
          </a:xfrm>
          <a:prstGeom prst="rect">
            <a:avLst/>
          </a:prstGeom>
        </p:spPr>
        <p:txBody>
          <a:bodyPr lIns="0" tIns="0" rIns="0" bIns="0"/>
          <a:lstStyle>
            <a:lvl1pPr marL="266400" indent="-266400" eaLnBrk="1" hangingPunct="1">
              <a:lnSpc>
                <a:spcPct val="114000"/>
              </a:lnSpc>
              <a:buClr>
                <a:schemeClr val="tx2"/>
              </a:buClr>
              <a:buSzPct val="80000"/>
              <a:buFont typeface="Wingdings 3" panose="05040102010807070707" pitchFamily="18" charset="2"/>
              <a:buChar char=""/>
              <a:defRPr sz="2200">
                <a:latin typeface="+mn-lt"/>
                <a:ea typeface="+mn-ea"/>
                <a:cs typeface="+mn-cs"/>
              </a:defRPr>
            </a:lvl1pPr>
            <a:lvl2pPr marL="532800" indent="-266700" eaLnBrk="1" hangingPunct="1">
              <a:lnSpc>
                <a:spcPct val="114000"/>
              </a:lnSpc>
              <a:buClr>
                <a:schemeClr val="accent3"/>
              </a:buClr>
              <a:buSzPct val="80000"/>
              <a:buFont typeface="Wingdings 3" panose="05040102010807070707" pitchFamily="18" charset="2"/>
              <a:buChar char=""/>
              <a:defRPr sz="2200">
                <a:latin typeface="+mn-lt"/>
                <a:ea typeface="+mn-ea"/>
                <a:cs typeface="+mn-cs"/>
              </a:defRPr>
            </a:lvl2pPr>
            <a:lvl3pPr marL="716400" indent="-187200" eaLnBrk="1" hangingPunct="1">
              <a:lnSpc>
                <a:spcPct val="114000"/>
              </a:lnSpc>
              <a:buClrTx/>
              <a:buSzPct val="100000"/>
              <a:buFont typeface="Arial" panose="020B0604020202020204" pitchFamily="34" charset="0"/>
              <a:buChar char="•"/>
              <a:defRPr sz="2200">
                <a:latin typeface="+mn-lt"/>
                <a:ea typeface="+mn-ea"/>
                <a:cs typeface="+mn-cs"/>
              </a:defRPr>
            </a:lvl3pPr>
            <a:lvl4pPr marL="716400" indent="-187200" eaLnBrk="1" hangingPunct="1">
              <a:lnSpc>
                <a:spcPct val="114000"/>
              </a:lnSpc>
              <a:buFont typeface="Arial" panose="020B0604020202020204" pitchFamily="34" charset="0"/>
              <a:buChar char="•"/>
              <a:defRPr sz="2200">
                <a:latin typeface="+mn-lt"/>
                <a:ea typeface="+mn-ea"/>
                <a:cs typeface="+mn-cs"/>
              </a:defRPr>
            </a:lvl4pPr>
            <a:lvl5pPr marL="1060450" indent="-342900" eaLnBrk="1" hangingPunct="1">
              <a:lnSpc>
                <a:spcPct val="114000"/>
              </a:lnSpc>
              <a:buFont typeface="Arial" panose="020B0604020202020204" pitchFamily="34" charset="0"/>
              <a:buChar char="•"/>
              <a:defRPr sz="220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indent="0">
              <a:buNone/>
            </a:pPr>
            <a:r>
              <a:rPr lang="sv-SE" kern="0" dirty="0">
                <a:solidFill>
                  <a:sysClr val="windowText" lastClr="000000"/>
                </a:solidFill>
              </a:rPr>
              <a:t>Hitta mer information på:</a:t>
            </a:r>
          </a:p>
          <a:p>
            <a:r>
              <a:rPr lang="sv-SE" kern="0" dirty="0" err="1">
                <a:solidFill>
                  <a:sysClr val="windowText" lastClr="000000"/>
                </a:solidFill>
              </a:rPr>
              <a:t>Upphandlingsmyndigheten.se</a:t>
            </a:r>
            <a:endParaRPr lang="sv-SE" kern="0" dirty="0">
              <a:solidFill>
                <a:sysClr val="windowText" lastClr="000000"/>
              </a:solidFill>
            </a:endParaRPr>
          </a:p>
          <a:p>
            <a:r>
              <a:rPr lang="sv-SE" kern="0" dirty="0" err="1">
                <a:solidFill>
                  <a:sysClr val="windowText" lastClr="000000"/>
                </a:solidFill>
              </a:rPr>
              <a:t>SFTI.se</a:t>
            </a:r>
            <a:endParaRPr lang="sv-SE" kern="0" dirty="0">
              <a:solidFill>
                <a:sysClr val="windowText" lastClr="000000"/>
              </a:solidFill>
            </a:endParaRPr>
          </a:p>
          <a:p>
            <a:r>
              <a:rPr lang="sv-SE" kern="0" dirty="0" err="1">
                <a:solidFill>
                  <a:sysClr val="windowText" lastClr="000000"/>
                </a:solidFill>
              </a:rPr>
              <a:t>ESV.se</a:t>
            </a:r>
            <a:r>
              <a:rPr lang="sv-SE" kern="0" dirty="0">
                <a:solidFill>
                  <a:sysClr val="windowText" lastClr="000000"/>
                </a:solidFill>
              </a:rPr>
              <a:t>/e-handel</a:t>
            </a:r>
          </a:p>
          <a:p>
            <a:endParaRPr lang="sv-SE" kern="0" dirty="0">
              <a:solidFill>
                <a:sysClr val="windowText" lastClr="000000"/>
              </a:solidFill>
            </a:endParaRPr>
          </a:p>
        </p:txBody>
      </p:sp>
    </p:spTree>
    <p:extLst>
      <p:ext uri="{BB962C8B-B14F-4D97-AF65-F5344CB8AC3E}">
        <p14:creationId xmlns:p14="http://schemas.microsoft.com/office/powerpoint/2010/main" val="3921398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11D9DD-3486-4731-B5C9-197594A98FE5}"/>
              </a:ext>
            </a:extLst>
          </p:cNvPr>
          <p:cNvSpPr>
            <a:spLocks noGrp="1"/>
          </p:cNvSpPr>
          <p:nvPr>
            <p:ph type="title"/>
          </p:nvPr>
        </p:nvSpPr>
        <p:spPr/>
        <p:txBody>
          <a:bodyPr/>
          <a:lstStyle/>
          <a:p>
            <a:r>
              <a:rPr lang="sv-SE" dirty="0"/>
              <a:t>Källhänvisningar, länkar</a:t>
            </a:r>
          </a:p>
        </p:txBody>
      </p:sp>
      <p:sp>
        <p:nvSpPr>
          <p:cNvPr id="4" name="Platshållare för text 3">
            <a:extLst>
              <a:ext uri="{FF2B5EF4-FFF2-40B4-BE49-F238E27FC236}">
                <a16:creationId xmlns:a16="http://schemas.microsoft.com/office/drawing/2014/main" id="{514EE33A-FACF-44C5-8CCA-CCF99FCC3DB5}"/>
              </a:ext>
            </a:extLst>
          </p:cNvPr>
          <p:cNvSpPr>
            <a:spLocks noGrp="1"/>
          </p:cNvSpPr>
          <p:nvPr>
            <p:ph type="body" sz="quarter" idx="11"/>
          </p:nvPr>
        </p:nvSpPr>
        <p:spPr>
          <a:xfrm>
            <a:off x="1079999" y="1881188"/>
            <a:ext cx="9330093" cy="4284661"/>
          </a:xfrm>
        </p:spPr>
        <p:txBody>
          <a:bodyPr>
            <a:normAutofit/>
          </a:bodyPr>
          <a:lstStyle/>
          <a:p>
            <a:pPr marL="342900" lvl="1" indent="-342900">
              <a:spcAft>
                <a:spcPts val="1200"/>
              </a:spcAft>
            </a:pPr>
            <a:r>
              <a:rPr lang="sv-SE" dirty="0" err="1"/>
              <a:t>Komissionens</a:t>
            </a:r>
            <a:r>
              <a:rPr lang="sv-SE" dirty="0"/>
              <a:t> meddelanden:   COM (2012)179:   ”A </a:t>
            </a:r>
            <a:r>
              <a:rPr lang="sv-SE" dirty="0" err="1"/>
              <a:t>strategy</a:t>
            </a:r>
            <a:r>
              <a:rPr lang="sv-SE" dirty="0"/>
              <a:t> for e-</a:t>
            </a:r>
            <a:r>
              <a:rPr lang="sv-SE" dirty="0" err="1"/>
              <a:t>procurement</a:t>
            </a:r>
            <a:r>
              <a:rPr lang="sv-SE" dirty="0"/>
              <a:t>”, COM (2013)453: ”End-to-end e-</a:t>
            </a:r>
            <a:r>
              <a:rPr lang="sv-SE" dirty="0" err="1"/>
              <a:t>procurement</a:t>
            </a:r>
            <a:r>
              <a:rPr lang="sv-SE" dirty="0"/>
              <a:t> to </a:t>
            </a:r>
            <a:r>
              <a:rPr lang="sv-SE" dirty="0" err="1"/>
              <a:t>modernise</a:t>
            </a:r>
            <a:r>
              <a:rPr lang="sv-SE" dirty="0"/>
              <a:t> public administration”</a:t>
            </a:r>
          </a:p>
          <a:p>
            <a:pPr lvl="1">
              <a:spcAft>
                <a:spcPts val="1200"/>
              </a:spcAft>
            </a:pPr>
            <a:r>
              <a:rPr lang="sv-SE" dirty="0"/>
              <a:t>Direktiv om e-fakturering: Direktiv 2014/55/EU. </a:t>
            </a:r>
          </a:p>
          <a:p>
            <a:pPr lvl="1">
              <a:spcAft>
                <a:spcPts val="1200"/>
              </a:spcAft>
            </a:pPr>
            <a:r>
              <a:rPr lang="sv-SE" dirty="0"/>
              <a:t>Lag (2018:1277) om elektroniska fakturor till följd av offentlig upphandling</a:t>
            </a:r>
          </a:p>
          <a:p>
            <a:pPr lvl="1">
              <a:spcAft>
                <a:spcPts val="1200"/>
              </a:spcAft>
            </a:pPr>
            <a:r>
              <a:rPr lang="sv-SE" dirty="0"/>
              <a:t>Om obligatorisk e-faktura: ESV.se, https://www.esv.se/effektiv-statsforvaltning/e-handel/obligatorisk-e-faktura/</a:t>
            </a:r>
          </a:p>
          <a:p>
            <a:pPr lvl="1">
              <a:spcAft>
                <a:spcPts val="1200"/>
              </a:spcAft>
            </a:pPr>
            <a:r>
              <a:rPr lang="sv-SE" dirty="0"/>
              <a:t>SFTI: www.sfti.se</a:t>
            </a:r>
          </a:p>
        </p:txBody>
      </p:sp>
    </p:spTree>
    <p:extLst>
      <p:ext uri="{BB962C8B-B14F-4D97-AF65-F5344CB8AC3E}">
        <p14:creationId xmlns:p14="http://schemas.microsoft.com/office/powerpoint/2010/main" val="1931580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C024726-F595-304A-A3FD-E4D9DBEBB454}"/>
              </a:ext>
            </a:extLst>
          </p:cNvPr>
          <p:cNvSpPr>
            <a:spLocks noGrp="1"/>
          </p:cNvSpPr>
          <p:nvPr>
            <p:ph type="title"/>
          </p:nvPr>
        </p:nvSpPr>
        <p:spPr>
          <a:xfrm>
            <a:off x="1080000" y="2798203"/>
            <a:ext cx="8382052" cy="1681032"/>
          </a:xfrm>
        </p:spPr>
        <p:txBody>
          <a:bodyPr>
            <a:normAutofit/>
          </a:bodyPr>
          <a:lstStyle/>
          <a:p>
            <a:r>
              <a:rPr lang="sv-SE" dirty="0"/>
              <a:t>Varför digitalisering </a:t>
            </a:r>
            <a:br>
              <a:rPr lang="sv-SE" dirty="0"/>
            </a:br>
            <a:r>
              <a:rPr lang="sv-SE" dirty="0"/>
              <a:t>av inköpsprocessen?</a:t>
            </a:r>
          </a:p>
        </p:txBody>
      </p:sp>
    </p:spTree>
    <p:extLst>
      <p:ext uri="{BB962C8B-B14F-4D97-AF65-F5344CB8AC3E}">
        <p14:creationId xmlns:p14="http://schemas.microsoft.com/office/powerpoint/2010/main" val="136726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A7036D-1972-A641-8DED-993AF617252D}"/>
              </a:ext>
            </a:extLst>
          </p:cNvPr>
          <p:cNvSpPr>
            <a:spLocks noGrp="1"/>
          </p:cNvSpPr>
          <p:nvPr>
            <p:ph type="title"/>
          </p:nvPr>
        </p:nvSpPr>
        <p:spPr>
          <a:xfrm>
            <a:off x="6730584" y="1052514"/>
            <a:ext cx="4455668" cy="555949"/>
          </a:xfrm>
        </p:spPr>
        <p:txBody>
          <a:bodyPr/>
          <a:lstStyle/>
          <a:p>
            <a:r>
              <a:rPr lang="sv-SE" dirty="0"/>
              <a:t>Prioriterat inom EU</a:t>
            </a:r>
          </a:p>
        </p:txBody>
      </p:sp>
      <p:pic>
        <p:nvPicPr>
          <p:cNvPr id="5" name="Platshållare för bild 10">
            <a:extLst>
              <a:ext uri="{FF2B5EF4-FFF2-40B4-BE49-F238E27FC236}">
                <a16:creationId xmlns:a16="http://schemas.microsoft.com/office/drawing/2014/main" id="{E9A1DDB7-72DB-0940-BC7B-5E5A0D86A340}"/>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a:ext>
            </a:extLst>
          </a:blip>
          <a:srcRect l="3073" t="-21046" r="16932" b="-16085"/>
          <a:stretch/>
        </p:blipFill>
        <p:spPr>
          <a:xfrm>
            <a:off x="0" y="0"/>
            <a:ext cx="5771213" cy="6858000"/>
          </a:xfrm>
        </p:spPr>
      </p:pic>
      <p:sp>
        <p:nvSpPr>
          <p:cNvPr id="4" name="Platshållare för text 3">
            <a:extLst>
              <a:ext uri="{FF2B5EF4-FFF2-40B4-BE49-F238E27FC236}">
                <a16:creationId xmlns:a16="http://schemas.microsoft.com/office/drawing/2014/main" id="{84704F96-0C48-4C48-BDC7-5876E5BD2B71}"/>
              </a:ext>
            </a:extLst>
          </p:cNvPr>
          <p:cNvSpPr>
            <a:spLocks noGrp="1"/>
          </p:cNvSpPr>
          <p:nvPr>
            <p:ph type="body" sz="quarter" idx="14"/>
          </p:nvPr>
        </p:nvSpPr>
        <p:spPr>
          <a:xfrm>
            <a:off x="6730584" y="1798820"/>
            <a:ext cx="4455668" cy="4029580"/>
          </a:xfrm>
        </p:spPr>
        <p:txBody>
          <a:bodyPr/>
          <a:lstStyle/>
          <a:p>
            <a:pPr marL="0" indent="0">
              <a:spcAft>
                <a:spcPts val="600"/>
              </a:spcAft>
              <a:buNone/>
            </a:pPr>
            <a:r>
              <a:rPr lang="sv-SE" dirty="0"/>
              <a:t>Digitalisering av inköpsprocessen är prioriterat inom EU. </a:t>
            </a:r>
          </a:p>
          <a:p>
            <a:pPr>
              <a:spcAft>
                <a:spcPts val="600"/>
              </a:spcAft>
            </a:pPr>
            <a:r>
              <a:rPr lang="sv-SE" i="1" dirty="0"/>
              <a:t>”A </a:t>
            </a:r>
            <a:r>
              <a:rPr lang="sv-SE" i="1" dirty="0" err="1"/>
              <a:t>strategy</a:t>
            </a:r>
            <a:r>
              <a:rPr lang="sv-SE" i="1" dirty="0"/>
              <a:t> for e-</a:t>
            </a:r>
            <a:r>
              <a:rPr lang="sv-SE" i="1" dirty="0" err="1"/>
              <a:t>procurement</a:t>
            </a:r>
            <a:r>
              <a:rPr lang="sv-SE" i="1" dirty="0"/>
              <a:t>”</a:t>
            </a:r>
          </a:p>
          <a:p>
            <a:pPr>
              <a:spcAft>
                <a:spcPts val="600"/>
              </a:spcAft>
            </a:pPr>
            <a:r>
              <a:rPr lang="sv-SE" i="1" dirty="0"/>
              <a:t>”End-to-end e-</a:t>
            </a:r>
            <a:r>
              <a:rPr lang="sv-SE" i="1" dirty="0" err="1"/>
              <a:t>procurement</a:t>
            </a:r>
            <a:r>
              <a:rPr lang="sv-SE" i="1" dirty="0"/>
              <a:t> to </a:t>
            </a:r>
            <a:r>
              <a:rPr lang="sv-SE" i="1" dirty="0" err="1"/>
              <a:t>modernise</a:t>
            </a:r>
            <a:r>
              <a:rPr lang="sv-SE" i="1" dirty="0"/>
              <a:t> public administration”</a:t>
            </a:r>
          </a:p>
          <a:p>
            <a:pPr>
              <a:spcAft>
                <a:spcPts val="600"/>
              </a:spcAft>
            </a:pPr>
            <a:r>
              <a:rPr lang="sv-SE" i="1" dirty="0"/>
              <a:t>”Digital </a:t>
            </a:r>
            <a:r>
              <a:rPr lang="sv-SE" i="1" dirty="0" err="1"/>
              <a:t>single</a:t>
            </a:r>
            <a:r>
              <a:rPr lang="sv-SE" i="1" dirty="0"/>
              <a:t> market”</a:t>
            </a:r>
          </a:p>
          <a:p>
            <a:pPr>
              <a:spcAft>
                <a:spcPts val="600"/>
              </a:spcAft>
            </a:pPr>
            <a:r>
              <a:rPr lang="sv-SE" i="1" dirty="0"/>
              <a:t>”The ultimate </a:t>
            </a:r>
            <a:r>
              <a:rPr lang="sv-SE" i="1" dirty="0" err="1"/>
              <a:t>goal</a:t>
            </a:r>
            <a:r>
              <a:rPr lang="sv-SE" i="1" dirty="0"/>
              <a:t> is straight </a:t>
            </a:r>
            <a:r>
              <a:rPr lang="sv-SE" i="1" dirty="0" err="1"/>
              <a:t>through</a:t>
            </a:r>
            <a:r>
              <a:rPr lang="sv-SE" i="1" dirty="0"/>
              <a:t> </a:t>
            </a:r>
            <a:br>
              <a:rPr lang="sv-SE" i="1" dirty="0"/>
            </a:br>
            <a:r>
              <a:rPr lang="sv-SE" i="1" dirty="0"/>
              <a:t>e-</a:t>
            </a:r>
            <a:r>
              <a:rPr lang="sv-SE" i="1" dirty="0" err="1"/>
              <a:t>procurement</a:t>
            </a:r>
            <a:r>
              <a:rPr lang="sv-SE" i="1" dirty="0"/>
              <a:t>”</a:t>
            </a:r>
          </a:p>
          <a:p>
            <a:pPr>
              <a:spcAft>
                <a:spcPts val="600"/>
              </a:spcAft>
            </a:pPr>
            <a:r>
              <a:rPr lang="sv-SE" i="1" dirty="0"/>
              <a:t>… </a:t>
            </a:r>
            <a:r>
              <a:rPr lang="sv-SE" i="1" dirty="0" err="1"/>
              <a:t>commonly</a:t>
            </a:r>
            <a:r>
              <a:rPr lang="sv-SE" i="1" dirty="0"/>
              <a:t> </a:t>
            </a:r>
            <a:r>
              <a:rPr lang="sv-SE" i="1" dirty="0" err="1"/>
              <a:t>report</a:t>
            </a:r>
            <a:r>
              <a:rPr lang="sv-SE" i="1" dirty="0"/>
              <a:t> </a:t>
            </a:r>
            <a:r>
              <a:rPr lang="sv-SE" i="1" dirty="0" err="1"/>
              <a:t>savings</a:t>
            </a:r>
            <a:r>
              <a:rPr lang="sv-SE" i="1" dirty="0"/>
              <a:t> </a:t>
            </a:r>
            <a:r>
              <a:rPr lang="sv-SE" i="1" dirty="0" err="1"/>
              <a:t>of</a:t>
            </a:r>
            <a:r>
              <a:rPr lang="sv-SE" i="1" dirty="0"/>
              <a:t> 5-20%</a:t>
            </a:r>
          </a:p>
          <a:p>
            <a:pPr>
              <a:spcAft>
                <a:spcPts val="600"/>
              </a:spcAft>
            </a:pPr>
            <a:r>
              <a:rPr lang="sv-SE" i="1" dirty="0"/>
              <a:t>… 0,1-0,2% </a:t>
            </a:r>
            <a:r>
              <a:rPr lang="sv-SE" i="1" dirty="0" err="1"/>
              <a:t>of</a:t>
            </a:r>
            <a:r>
              <a:rPr lang="sv-SE" i="1" dirty="0"/>
              <a:t> GDP</a:t>
            </a:r>
          </a:p>
        </p:txBody>
      </p:sp>
    </p:spTree>
    <p:extLst>
      <p:ext uri="{BB962C8B-B14F-4D97-AF65-F5344CB8AC3E}">
        <p14:creationId xmlns:p14="http://schemas.microsoft.com/office/powerpoint/2010/main" val="223861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45DC10-D34C-C745-AF4C-FCEF0A4020EA}"/>
              </a:ext>
            </a:extLst>
          </p:cNvPr>
          <p:cNvSpPr>
            <a:spLocks noGrp="1"/>
          </p:cNvSpPr>
          <p:nvPr>
            <p:ph type="title"/>
          </p:nvPr>
        </p:nvSpPr>
        <p:spPr/>
        <p:txBody>
          <a:bodyPr/>
          <a:lstStyle/>
          <a:p>
            <a:r>
              <a:rPr lang="sv-SE" dirty="0"/>
              <a:t>Den digitala inköpsprocessen</a:t>
            </a:r>
          </a:p>
        </p:txBody>
      </p:sp>
      <p:pic>
        <p:nvPicPr>
          <p:cNvPr id="8" name="Platshållare för innehåll 7">
            <a:extLst>
              <a:ext uri="{FF2B5EF4-FFF2-40B4-BE49-F238E27FC236}">
                <a16:creationId xmlns:a16="http://schemas.microsoft.com/office/drawing/2014/main" id="{73FD27B6-5334-407C-85CA-388E5633025A}"/>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1066533" y="1842270"/>
            <a:ext cx="8118624" cy="4473575"/>
          </a:xfrm>
        </p:spPr>
      </p:pic>
    </p:spTree>
    <p:extLst>
      <p:ext uri="{BB962C8B-B14F-4D97-AF65-F5344CB8AC3E}">
        <p14:creationId xmlns:p14="http://schemas.microsoft.com/office/powerpoint/2010/main" val="789087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933CFB9B-B234-224D-8444-5EA050581624}"/>
              </a:ext>
            </a:extLst>
          </p:cNvPr>
          <p:cNvSpPr>
            <a:spLocks noGrp="1"/>
          </p:cNvSpPr>
          <p:nvPr>
            <p:ph type="body" sz="quarter" idx="14"/>
          </p:nvPr>
        </p:nvSpPr>
        <p:spPr>
          <a:xfrm>
            <a:off x="5730240" y="1836000"/>
            <a:ext cx="5429885" cy="2034960"/>
          </a:xfrm>
        </p:spPr>
        <p:txBody>
          <a:bodyPr/>
          <a:lstStyle/>
          <a:p>
            <a:pPr marL="0" indent="0" algn="l" rtl="0">
              <a:buNone/>
            </a:pPr>
            <a:r>
              <a:rPr lang="sv-SE" sz="2400" kern="1200" dirty="0">
                <a:solidFill>
                  <a:schemeClr val="tx1"/>
                </a:solidFill>
              </a:rPr>
              <a:t>Användningen av befintliga och nya elektroniska verktyg måste öka för att utveckla, effektivisera och kvalitetssäkra den offentliga upphandlingen och den efterföljande beställningsprocessen.</a:t>
            </a:r>
          </a:p>
          <a:p>
            <a:pPr marL="0" indent="0">
              <a:buNone/>
            </a:pPr>
            <a:endParaRPr lang="sv-SE" dirty="0">
              <a:solidFill>
                <a:schemeClr val="tx1"/>
              </a:solidFill>
            </a:endParaRPr>
          </a:p>
        </p:txBody>
      </p:sp>
      <p:pic>
        <p:nvPicPr>
          <p:cNvPr id="5" name="Platshållare för bild 4">
            <a:extLst>
              <a:ext uri="{FF2B5EF4-FFF2-40B4-BE49-F238E27FC236}">
                <a16:creationId xmlns:a16="http://schemas.microsoft.com/office/drawing/2014/main" id="{B050BBD7-2E68-5A4D-AC35-9FE93E57F2EE}"/>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a:ext>
            </a:extLst>
          </a:blip>
          <a:srcRect l="-255" t="-357" r="345" b="589"/>
          <a:stretch/>
        </p:blipFill>
        <p:spPr>
          <a:xfrm>
            <a:off x="674557" y="623675"/>
            <a:ext cx="3984769" cy="5604037"/>
          </a:xfrm>
          <a:prstGeom prst="rect">
            <a:avLst/>
          </a:prstGeom>
          <a:ln>
            <a:noFill/>
          </a:ln>
          <a:effectLst>
            <a:outerShdw blurRad="63500" sx="102000" sy="102000" algn="ctr" rotWithShape="0">
              <a:prstClr val="black">
                <a:alpha val="40000"/>
              </a:prstClr>
            </a:outerShdw>
          </a:effectLst>
        </p:spPr>
      </p:pic>
      <p:sp>
        <p:nvSpPr>
          <p:cNvPr id="7" name="textruta 6">
            <a:extLst>
              <a:ext uri="{FF2B5EF4-FFF2-40B4-BE49-F238E27FC236}">
                <a16:creationId xmlns:a16="http://schemas.microsoft.com/office/drawing/2014/main" id="{6D83C6E9-2592-454D-B349-4FA7F84883FD}"/>
              </a:ext>
            </a:extLst>
          </p:cNvPr>
          <p:cNvSpPr txBox="1"/>
          <p:nvPr/>
        </p:nvSpPr>
        <p:spPr>
          <a:xfrm>
            <a:off x="5651292" y="5918340"/>
            <a:ext cx="5523823" cy="369332"/>
          </a:xfrm>
          <a:prstGeom prst="rect">
            <a:avLst/>
          </a:prstGeom>
          <a:noFill/>
        </p:spPr>
        <p:txBody>
          <a:bodyPr wrap="square" lIns="46800" rtlCol="0">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effectLst/>
                <a:uLnTx/>
                <a:uFillTx/>
                <a:latin typeface="Corbel"/>
                <a:ea typeface="+mn-ea"/>
                <a:cs typeface="+mn-cs"/>
              </a:rPr>
              <a:t>Källa: Regeringens nationella upphandlingsstrategi, mål 2.</a:t>
            </a:r>
          </a:p>
        </p:txBody>
      </p:sp>
      <p:sp>
        <p:nvSpPr>
          <p:cNvPr id="8" name="Platshållare för text 3">
            <a:extLst>
              <a:ext uri="{FF2B5EF4-FFF2-40B4-BE49-F238E27FC236}">
                <a16:creationId xmlns:a16="http://schemas.microsoft.com/office/drawing/2014/main" id="{A503B586-C85E-6440-9079-E1B080CDF471}"/>
              </a:ext>
            </a:extLst>
          </p:cNvPr>
          <p:cNvSpPr txBox="1">
            <a:spLocks/>
          </p:cNvSpPr>
          <p:nvPr/>
        </p:nvSpPr>
        <p:spPr>
          <a:xfrm>
            <a:off x="5251450" y="1317929"/>
            <a:ext cx="1079500" cy="764856"/>
          </a:xfrm>
          <a:prstGeom prst="rect">
            <a:avLst/>
          </a:prstGeom>
        </p:spPr>
        <p:txBody>
          <a:bodyPr vert="horz" lIns="0" tIns="0" rIns="0" bIns="0" rtlCol="0">
            <a:noAutofit/>
          </a:bodyPr>
          <a:lstStyle>
            <a:lvl1pPr marL="0" indent="0" eaLnBrk="1" hangingPunct="1">
              <a:lnSpc>
                <a:spcPct val="114000"/>
              </a:lnSpc>
              <a:buClr>
                <a:schemeClr val="tx2"/>
              </a:buClr>
              <a:buSzPct val="80000"/>
              <a:buFont typeface="Wingdings 3" panose="05040102010807070707" pitchFamily="18" charset="2"/>
              <a:buNone/>
              <a:defRPr sz="1400">
                <a:latin typeface="+mn-lt"/>
                <a:ea typeface="+mn-ea"/>
                <a:cs typeface="+mn-cs"/>
              </a:defRPr>
            </a:lvl1pPr>
            <a:lvl2pPr marL="532800" indent="-266700" eaLnBrk="1" hangingPunct="1">
              <a:lnSpc>
                <a:spcPct val="114000"/>
              </a:lnSpc>
              <a:buClr>
                <a:schemeClr val="accent3"/>
              </a:buClr>
              <a:buSzPct val="80000"/>
              <a:buFont typeface="Wingdings 3" panose="05040102010807070707" pitchFamily="18" charset="2"/>
              <a:buChar char=""/>
              <a:defRPr sz="2200">
                <a:latin typeface="+mn-lt"/>
                <a:ea typeface="+mn-ea"/>
                <a:cs typeface="+mn-cs"/>
              </a:defRPr>
            </a:lvl2pPr>
            <a:lvl3pPr marL="716400" indent="-187200" eaLnBrk="1" hangingPunct="1">
              <a:lnSpc>
                <a:spcPct val="114000"/>
              </a:lnSpc>
              <a:buClrTx/>
              <a:buSzPct val="100000"/>
              <a:buFont typeface="Arial" panose="020B0604020202020204" pitchFamily="34" charset="0"/>
              <a:buChar char="•"/>
              <a:defRPr sz="2200">
                <a:latin typeface="+mn-lt"/>
                <a:ea typeface="+mn-ea"/>
                <a:cs typeface="+mn-cs"/>
              </a:defRPr>
            </a:lvl3pPr>
            <a:lvl4pPr marL="716400" indent="-187200" eaLnBrk="1" hangingPunct="1">
              <a:lnSpc>
                <a:spcPct val="114000"/>
              </a:lnSpc>
              <a:buFont typeface="Arial" panose="020B0604020202020204" pitchFamily="34" charset="0"/>
              <a:buChar char="•"/>
              <a:defRPr sz="2200">
                <a:latin typeface="+mn-lt"/>
                <a:ea typeface="+mn-ea"/>
                <a:cs typeface="+mn-cs"/>
              </a:defRPr>
            </a:lvl4pPr>
            <a:lvl5pPr marL="1060450" indent="-342900" eaLnBrk="1" hangingPunct="1">
              <a:lnSpc>
                <a:spcPct val="114000"/>
              </a:lnSpc>
              <a:buFont typeface="Arial" panose="020B0604020202020204" pitchFamily="34" charset="0"/>
              <a:buChar char="•"/>
              <a:defRPr sz="220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sv-SE" sz="8000" b="1" kern="0" dirty="0">
                <a:solidFill>
                  <a:sysClr val="windowText" lastClr="000000"/>
                </a:solidFill>
              </a:rPr>
              <a:t>”</a:t>
            </a:r>
          </a:p>
        </p:txBody>
      </p:sp>
      <p:sp>
        <p:nvSpPr>
          <p:cNvPr id="9" name="Platshållare för text 3">
            <a:extLst>
              <a:ext uri="{FF2B5EF4-FFF2-40B4-BE49-F238E27FC236}">
                <a16:creationId xmlns:a16="http://schemas.microsoft.com/office/drawing/2014/main" id="{A4A80288-5D3E-F342-B92A-393ECB7D12F0}"/>
              </a:ext>
            </a:extLst>
          </p:cNvPr>
          <p:cNvSpPr txBox="1">
            <a:spLocks/>
          </p:cNvSpPr>
          <p:nvPr/>
        </p:nvSpPr>
        <p:spPr>
          <a:xfrm>
            <a:off x="10429467" y="3235707"/>
            <a:ext cx="1079500" cy="764856"/>
          </a:xfrm>
          <a:prstGeom prst="rect">
            <a:avLst/>
          </a:prstGeom>
        </p:spPr>
        <p:txBody>
          <a:bodyPr vert="horz" lIns="0" tIns="0" rIns="0" bIns="0" rtlCol="0">
            <a:noAutofit/>
          </a:bodyPr>
          <a:lstStyle>
            <a:lvl1pPr marL="0" indent="0" eaLnBrk="1" hangingPunct="1">
              <a:lnSpc>
                <a:spcPct val="114000"/>
              </a:lnSpc>
              <a:buClr>
                <a:schemeClr val="tx2"/>
              </a:buClr>
              <a:buSzPct val="80000"/>
              <a:buFont typeface="Wingdings 3" panose="05040102010807070707" pitchFamily="18" charset="2"/>
              <a:buNone/>
              <a:defRPr sz="1400">
                <a:latin typeface="+mn-lt"/>
                <a:ea typeface="+mn-ea"/>
                <a:cs typeface="+mn-cs"/>
              </a:defRPr>
            </a:lvl1pPr>
            <a:lvl2pPr marL="532800" indent="-266700" eaLnBrk="1" hangingPunct="1">
              <a:lnSpc>
                <a:spcPct val="114000"/>
              </a:lnSpc>
              <a:buClr>
                <a:schemeClr val="accent3"/>
              </a:buClr>
              <a:buSzPct val="80000"/>
              <a:buFont typeface="Wingdings 3" panose="05040102010807070707" pitchFamily="18" charset="2"/>
              <a:buChar char=""/>
              <a:defRPr sz="2200">
                <a:latin typeface="+mn-lt"/>
                <a:ea typeface="+mn-ea"/>
                <a:cs typeface="+mn-cs"/>
              </a:defRPr>
            </a:lvl2pPr>
            <a:lvl3pPr marL="716400" indent="-187200" eaLnBrk="1" hangingPunct="1">
              <a:lnSpc>
                <a:spcPct val="114000"/>
              </a:lnSpc>
              <a:buClrTx/>
              <a:buSzPct val="100000"/>
              <a:buFont typeface="Arial" panose="020B0604020202020204" pitchFamily="34" charset="0"/>
              <a:buChar char="•"/>
              <a:defRPr sz="2200">
                <a:latin typeface="+mn-lt"/>
                <a:ea typeface="+mn-ea"/>
                <a:cs typeface="+mn-cs"/>
              </a:defRPr>
            </a:lvl3pPr>
            <a:lvl4pPr marL="716400" indent="-187200" eaLnBrk="1" hangingPunct="1">
              <a:lnSpc>
                <a:spcPct val="114000"/>
              </a:lnSpc>
              <a:buFont typeface="Arial" panose="020B0604020202020204" pitchFamily="34" charset="0"/>
              <a:buChar char="•"/>
              <a:defRPr sz="2200">
                <a:latin typeface="+mn-lt"/>
                <a:ea typeface="+mn-ea"/>
                <a:cs typeface="+mn-cs"/>
              </a:defRPr>
            </a:lvl4pPr>
            <a:lvl5pPr marL="1060450" indent="-342900" eaLnBrk="1" hangingPunct="1">
              <a:lnSpc>
                <a:spcPct val="114000"/>
              </a:lnSpc>
              <a:buFont typeface="Arial" panose="020B0604020202020204" pitchFamily="34" charset="0"/>
              <a:buChar char="•"/>
              <a:defRPr sz="220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sv-SE" sz="8000" b="1" kern="0" dirty="0">
                <a:solidFill>
                  <a:sysClr val="windowText" lastClr="000000"/>
                </a:solidFill>
              </a:rPr>
              <a:t>”</a:t>
            </a:r>
          </a:p>
        </p:txBody>
      </p:sp>
      <p:sp>
        <p:nvSpPr>
          <p:cNvPr id="10" name="Rubrik 1">
            <a:extLst>
              <a:ext uri="{FF2B5EF4-FFF2-40B4-BE49-F238E27FC236}">
                <a16:creationId xmlns:a16="http://schemas.microsoft.com/office/drawing/2014/main" id="{87162D71-287D-4C8C-8A75-B5F2F873D5B1}"/>
              </a:ext>
            </a:extLst>
          </p:cNvPr>
          <p:cNvSpPr>
            <a:spLocks noGrp="1"/>
          </p:cNvSpPr>
          <p:nvPr>
            <p:ph type="title"/>
          </p:nvPr>
        </p:nvSpPr>
        <p:spPr>
          <a:xfrm>
            <a:off x="5886144" y="1052514"/>
            <a:ext cx="4140000" cy="555949"/>
          </a:xfrm>
        </p:spPr>
        <p:txBody>
          <a:bodyPr/>
          <a:lstStyle/>
          <a:p>
            <a:r>
              <a:rPr lang="sv-SE" dirty="0"/>
              <a:t>Prioriterat nationellt</a:t>
            </a:r>
          </a:p>
        </p:txBody>
      </p:sp>
    </p:spTree>
    <p:extLst>
      <p:ext uri="{BB962C8B-B14F-4D97-AF65-F5344CB8AC3E}">
        <p14:creationId xmlns:p14="http://schemas.microsoft.com/office/powerpoint/2010/main" val="427533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B5BE87-6275-4847-A1F8-A9A75CB4A8C0}"/>
              </a:ext>
            </a:extLst>
          </p:cNvPr>
          <p:cNvSpPr>
            <a:spLocks noGrp="1"/>
          </p:cNvSpPr>
          <p:nvPr>
            <p:ph type="title"/>
          </p:nvPr>
        </p:nvSpPr>
        <p:spPr/>
        <p:txBody>
          <a:bodyPr/>
          <a:lstStyle/>
          <a:p>
            <a:r>
              <a:rPr lang="sv-SE" dirty="0"/>
              <a:t>Status nationellt</a:t>
            </a:r>
          </a:p>
        </p:txBody>
      </p:sp>
      <p:pic>
        <p:nvPicPr>
          <p:cNvPr id="5" name="Platshållare för innehåll 5">
            <a:extLst>
              <a:ext uri="{FF2B5EF4-FFF2-40B4-BE49-F238E27FC236}">
                <a16:creationId xmlns:a16="http://schemas.microsoft.com/office/drawing/2014/main" id="{94A75D4B-399C-784F-96FC-1A047E391B6B}"/>
              </a:ext>
            </a:extLst>
          </p:cNvPr>
          <p:cNvPicPr>
            <a:picLocks noGrp="1" noChangeAspect="1"/>
          </p:cNvPicPr>
          <p:nvPr>
            <p:ph type="pic" sz="quarter" idx="12"/>
          </p:nvPr>
        </p:nvPicPr>
        <p:blipFill>
          <a:blip r:embed="rId2">
            <a:extLst>
              <a:ext uri="{28A0092B-C50C-407E-A947-70E740481C1C}">
                <a14:useLocalDpi xmlns:a14="http://schemas.microsoft.com/office/drawing/2010/main"/>
              </a:ext>
            </a:extLst>
          </a:blip>
          <a:srcRect l="20356" r="20356"/>
          <a:stretch>
            <a:fillRect/>
          </a:stretch>
        </p:blipFill>
        <p:spPr/>
      </p:pic>
      <p:sp>
        <p:nvSpPr>
          <p:cNvPr id="3" name="Platshållare för text 2">
            <a:extLst>
              <a:ext uri="{FF2B5EF4-FFF2-40B4-BE49-F238E27FC236}">
                <a16:creationId xmlns:a16="http://schemas.microsoft.com/office/drawing/2014/main" id="{70F732EF-AFE9-4241-A737-88CB59F9AACF}"/>
              </a:ext>
            </a:extLst>
          </p:cNvPr>
          <p:cNvSpPr>
            <a:spLocks noGrp="1"/>
          </p:cNvSpPr>
          <p:nvPr>
            <p:ph type="body" sz="quarter" idx="14"/>
          </p:nvPr>
        </p:nvSpPr>
        <p:spPr>
          <a:xfrm>
            <a:off x="7020000" y="1800000"/>
            <a:ext cx="4140125" cy="3992400"/>
          </a:xfrm>
        </p:spPr>
        <p:txBody>
          <a:bodyPr/>
          <a:lstStyle/>
          <a:p>
            <a:pPr>
              <a:spcAft>
                <a:spcPts val="600"/>
              </a:spcAft>
            </a:pPr>
            <a:r>
              <a:rPr lang="sv-SE" dirty="0"/>
              <a:t>Regler om elektroniska metoder vid upphandling i nationella upphandlingslagar.</a:t>
            </a:r>
          </a:p>
          <a:p>
            <a:pPr>
              <a:spcAft>
                <a:spcPts val="600"/>
              </a:spcAft>
            </a:pPr>
            <a:r>
              <a:rPr lang="sv-SE" dirty="0"/>
              <a:t>Ny lag om elektroniska fakturor till följd av offentlig upphandling.</a:t>
            </a:r>
          </a:p>
          <a:p>
            <a:pPr>
              <a:spcAft>
                <a:spcPts val="600"/>
              </a:spcAft>
            </a:pPr>
            <a:r>
              <a:rPr lang="sv-SE" dirty="0"/>
              <a:t>Statlig sektor:</a:t>
            </a:r>
          </a:p>
          <a:p>
            <a:pPr lvl="1">
              <a:spcAft>
                <a:spcPts val="600"/>
              </a:spcAft>
            </a:pPr>
            <a:r>
              <a:rPr lang="sv-SE" sz="1800" dirty="0"/>
              <a:t>Införande av e-handel i statlig sektor är tvingande</a:t>
            </a:r>
          </a:p>
          <a:p>
            <a:pPr lvl="1">
              <a:spcAft>
                <a:spcPts val="600"/>
              </a:spcAft>
            </a:pPr>
            <a:r>
              <a:rPr lang="sv-SE" sz="1800" dirty="0" err="1"/>
              <a:t>ESV:s</a:t>
            </a:r>
            <a:r>
              <a:rPr lang="sv-SE" sz="1800" dirty="0"/>
              <a:t> enkätundersökning 2017: Positiv utveckling, fortsatt stor utvecklingspotential för e-handeln i staten samt stora skillnader i hur långt man kommit</a:t>
            </a:r>
          </a:p>
          <a:p>
            <a:pPr>
              <a:spcAft>
                <a:spcPts val="600"/>
              </a:spcAft>
            </a:pPr>
            <a:endParaRPr lang="sv-SE" dirty="0"/>
          </a:p>
          <a:p>
            <a:pPr>
              <a:spcAft>
                <a:spcPts val="600"/>
              </a:spcAft>
            </a:pPr>
            <a:endParaRPr lang="sv-SE" dirty="0"/>
          </a:p>
          <a:p>
            <a:pPr>
              <a:spcAft>
                <a:spcPts val="600"/>
              </a:spcAft>
            </a:pPr>
            <a:endParaRPr lang="sv-SE" dirty="0"/>
          </a:p>
        </p:txBody>
      </p:sp>
    </p:spTree>
    <p:extLst>
      <p:ext uri="{BB962C8B-B14F-4D97-AF65-F5344CB8AC3E}">
        <p14:creationId xmlns:p14="http://schemas.microsoft.com/office/powerpoint/2010/main" val="3791520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D35172-4739-4A4A-BCB5-380ED4595292}"/>
              </a:ext>
            </a:extLst>
          </p:cNvPr>
          <p:cNvSpPr>
            <a:spLocks noGrp="1"/>
          </p:cNvSpPr>
          <p:nvPr>
            <p:ph type="title"/>
          </p:nvPr>
        </p:nvSpPr>
        <p:spPr/>
        <p:txBody>
          <a:bodyPr/>
          <a:lstStyle/>
          <a:p>
            <a:r>
              <a:rPr lang="sv-SE" dirty="0"/>
              <a:t>Status nationellt, fots.</a:t>
            </a:r>
          </a:p>
        </p:txBody>
      </p:sp>
      <p:sp>
        <p:nvSpPr>
          <p:cNvPr id="3" name="Platshållare för text 2">
            <a:extLst>
              <a:ext uri="{FF2B5EF4-FFF2-40B4-BE49-F238E27FC236}">
                <a16:creationId xmlns:a16="http://schemas.microsoft.com/office/drawing/2014/main" id="{598D7DAB-BC79-8D4F-BF65-EE52C893BB9C}"/>
              </a:ext>
            </a:extLst>
          </p:cNvPr>
          <p:cNvSpPr>
            <a:spLocks noGrp="1"/>
          </p:cNvSpPr>
          <p:nvPr>
            <p:ph type="body" sz="quarter" idx="11"/>
          </p:nvPr>
        </p:nvSpPr>
        <p:spPr/>
        <p:txBody>
          <a:bodyPr/>
          <a:lstStyle/>
          <a:p>
            <a:pPr marL="0" indent="0">
              <a:spcAft>
                <a:spcPts val="600"/>
              </a:spcAft>
              <a:buNone/>
            </a:pPr>
            <a:r>
              <a:rPr lang="sv-SE" dirty="0"/>
              <a:t>Kommunal och landstingskommunal sektor:</a:t>
            </a:r>
          </a:p>
          <a:p>
            <a:r>
              <a:rPr lang="sv-SE" dirty="0"/>
              <a:t>Kommuner: </a:t>
            </a:r>
          </a:p>
          <a:p>
            <a:pPr lvl="1"/>
            <a:r>
              <a:rPr lang="sv-SE" dirty="0"/>
              <a:t>Ca 87 % av respondenterna har e-fakturering </a:t>
            </a:r>
          </a:p>
          <a:p>
            <a:pPr marL="450000" lvl="2" indent="0">
              <a:buNone/>
            </a:pPr>
            <a:r>
              <a:rPr lang="sv-SE" dirty="0"/>
              <a:t>(223 av 255 kommuner svarade att de har e-fakturering. Det finns 290 kommuner i Sverige.).</a:t>
            </a:r>
          </a:p>
          <a:p>
            <a:pPr lvl="1">
              <a:spcAft>
                <a:spcPts val="1200"/>
              </a:spcAft>
            </a:pPr>
            <a:r>
              <a:rPr lang="sv-SE" dirty="0"/>
              <a:t>96 kommuner (39 % av respondenterna) har infört e-handel.</a:t>
            </a:r>
          </a:p>
          <a:p>
            <a:pPr marL="0" indent="-300">
              <a:buNone/>
            </a:pPr>
            <a:r>
              <a:rPr lang="sv-SE" dirty="0"/>
              <a:t>Landsting / Regioner: </a:t>
            </a:r>
          </a:p>
          <a:p>
            <a:pPr lvl="0"/>
            <a:r>
              <a:rPr lang="sv-SE" dirty="0"/>
              <a:t>19 av landstingen/regionerna som svarade har e-fakturering.</a:t>
            </a:r>
          </a:p>
          <a:p>
            <a:pPr lvl="0"/>
            <a:r>
              <a:rPr lang="sv-SE" dirty="0"/>
              <a:t>16 landsting/regioner har uppgett att de infört e-handel.</a:t>
            </a:r>
          </a:p>
          <a:p>
            <a:endParaRPr lang="sv-SE" dirty="0"/>
          </a:p>
        </p:txBody>
      </p:sp>
      <p:sp>
        <p:nvSpPr>
          <p:cNvPr id="4" name="textruta 3">
            <a:extLst>
              <a:ext uri="{FF2B5EF4-FFF2-40B4-BE49-F238E27FC236}">
                <a16:creationId xmlns:a16="http://schemas.microsoft.com/office/drawing/2014/main" id="{480F94BD-1089-426A-9984-3FF715D8B449}"/>
              </a:ext>
            </a:extLst>
          </p:cNvPr>
          <p:cNvSpPr txBox="1"/>
          <p:nvPr/>
        </p:nvSpPr>
        <p:spPr>
          <a:xfrm>
            <a:off x="1061004" y="5918340"/>
            <a:ext cx="6976572" cy="646331"/>
          </a:xfrm>
          <a:prstGeom prst="rect">
            <a:avLst/>
          </a:prstGeom>
          <a:noFill/>
        </p:spPr>
        <p:txBody>
          <a:bodyPr wrap="square" lIns="46800" rtlCol="0">
            <a:spAutoFit/>
          </a:bodyPr>
          <a:lstStyle/>
          <a:p>
            <a:pPr marL="0" lvl="2">
              <a:defRPr/>
            </a:pPr>
            <a:r>
              <a:rPr kumimoji="0" lang="sv-SE" sz="1800" b="0" i="1" u="none" strike="noStrike" kern="1200" cap="none" spc="0" normalizeH="0" baseline="0" noProof="0" dirty="0">
                <a:ln>
                  <a:noFill/>
                </a:ln>
                <a:effectLst/>
                <a:uLnTx/>
                <a:uFillTx/>
                <a:latin typeface="Corbel"/>
                <a:ea typeface="+mn-ea"/>
                <a:cs typeface="+mn-cs"/>
              </a:rPr>
              <a:t>Källa: </a:t>
            </a:r>
            <a:r>
              <a:rPr lang="sv-SE" i="1" dirty="0"/>
              <a:t>SKL:s enkätundersökning om status på införande av e-handel i kommuner, landsting och regioner, genomförd i slutet av 2016 - mars 2017</a:t>
            </a:r>
            <a:r>
              <a:rPr kumimoji="0" lang="sv-SE" sz="1800" b="0" i="1" u="none" strike="noStrike" kern="1200" cap="none" spc="0" normalizeH="0" baseline="0" noProof="0" dirty="0">
                <a:ln>
                  <a:noFill/>
                </a:ln>
                <a:effectLst/>
                <a:uLnTx/>
                <a:uFillTx/>
                <a:latin typeface="Corbel"/>
                <a:ea typeface="+mn-ea"/>
                <a:cs typeface="+mn-cs"/>
              </a:rPr>
              <a:t>.</a:t>
            </a:r>
          </a:p>
        </p:txBody>
      </p:sp>
    </p:spTree>
    <p:extLst>
      <p:ext uri="{BB962C8B-B14F-4D97-AF65-F5344CB8AC3E}">
        <p14:creationId xmlns:p14="http://schemas.microsoft.com/office/powerpoint/2010/main" val="1397288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91F322-171A-A045-AAE5-0F633417D6CC}"/>
              </a:ext>
            </a:extLst>
          </p:cNvPr>
          <p:cNvSpPr>
            <a:spLocks noGrp="1"/>
          </p:cNvSpPr>
          <p:nvPr>
            <p:ph type="title"/>
          </p:nvPr>
        </p:nvSpPr>
        <p:spPr>
          <a:xfrm>
            <a:off x="1080000" y="2798203"/>
            <a:ext cx="8010893" cy="1577854"/>
          </a:xfrm>
        </p:spPr>
        <p:txBody>
          <a:bodyPr>
            <a:normAutofit/>
          </a:bodyPr>
          <a:lstStyle/>
          <a:p>
            <a:r>
              <a:rPr lang="sv-SE" dirty="0"/>
              <a:t>Vad menas med e-handel </a:t>
            </a:r>
            <a:br>
              <a:rPr lang="sv-SE" dirty="0"/>
            </a:br>
            <a:r>
              <a:rPr lang="sv-SE" dirty="0"/>
              <a:t>och hur går det till?</a:t>
            </a:r>
          </a:p>
        </p:txBody>
      </p:sp>
    </p:spTree>
    <p:extLst>
      <p:ext uri="{BB962C8B-B14F-4D97-AF65-F5344CB8AC3E}">
        <p14:creationId xmlns:p14="http://schemas.microsoft.com/office/powerpoint/2010/main" val="325552440"/>
      </p:ext>
    </p:extLst>
  </p:cSld>
  <p:clrMapOvr>
    <a:masterClrMapping/>
  </p:clrMapOvr>
</p:sld>
</file>

<file path=ppt/theme/theme1.xml><?xml version="1.0" encoding="utf-8"?>
<a:theme xmlns:a="http://schemas.openxmlformats.org/drawingml/2006/main" name="Layouter för UHM">
  <a:themeElements>
    <a:clrScheme name="UHM">
      <a:dk1>
        <a:sysClr val="windowText" lastClr="000000"/>
      </a:dk1>
      <a:lt1>
        <a:sysClr val="window" lastClr="FFFFFF"/>
      </a:lt1>
      <a:dk2>
        <a:srgbClr val="6B2879"/>
      </a:dk2>
      <a:lt2>
        <a:srgbClr val="FFFFFF"/>
      </a:lt2>
      <a:accent1>
        <a:srgbClr val="6B2879"/>
      </a:accent1>
      <a:accent2>
        <a:srgbClr val="008A2B"/>
      </a:accent2>
      <a:accent3>
        <a:srgbClr val="89B241"/>
      </a:accent3>
      <a:accent4>
        <a:srgbClr val="00636A"/>
      </a:accent4>
      <a:accent5>
        <a:srgbClr val="E05B27"/>
      </a:accent5>
      <a:accent6>
        <a:srgbClr val="DD2879"/>
      </a:accent6>
      <a:hlink>
        <a:srgbClr val="0000FF"/>
      </a:hlink>
      <a:folHlink>
        <a:srgbClr val="800080"/>
      </a:folHlink>
    </a:clrScheme>
    <a:fontScheme name="UHM">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6E8DF297-BBB1-7840-8556-729D1B05DBE3}" vid="{73738364-0A3D-9B4B-B331-9482453CF2A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Layouter för UHM</Template>
  <TotalTime>240</TotalTime>
  <Words>1163</Words>
  <Application>Microsoft Office PowerPoint</Application>
  <PresentationFormat>Bredbild</PresentationFormat>
  <Paragraphs>186</Paragraphs>
  <Slides>27</Slides>
  <Notes>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27</vt:i4>
      </vt:variant>
    </vt:vector>
  </HeadingPairs>
  <TitlesOfParts>
    <vt:vector size="32" baseType="lpstr">
      <vt:lpstr>Arial</vt:lpstr>
      <vt:lpstr>Calibri</vt:lpstr>
      <vt:lpstr>Corbel</vt:lpstr>
      <vt:lpstr>Wingdings 3</vt:lpstr>
      <vt:lpstr>Layouter för UHM</vt:lpstr>
      <vt:lpstr>En digital inköpsprocess</vt:lpstr>
      <vt:lpstr>En digital inköpsprocess  – att uppnå nyttan med e-handel</vt:lpstr>
      <vt:lpstr>Varför digitalisering  av inköpsprocessen?</vt:lpstr>
      <vt:lpstr>Prioriterat inom EU</vt:lpstr>
      <vt:lpstr>Den digitala inköpsprocessen</vt:lpstr>
      <vt:lpstr>Prioriterat nationellt</vt:lpstr>
      <vt:lpstr>Status nationellt</vt:lpstr>
      <vt:lpstr>Status nationellt, fots.</vt:lpstr>
      <vt:lpstr>Vad menas med e-handel  och hur går det till?</vt:lpstr>
      <vt:lpstr>Med elektronisk handel menas ett sätt att skapa en effektiv inköpsprocess med IT som stöd. Elektronisk affärskommunikation ersätter den pappersbaserade kommunikationen.</vt:lpstr>
      <vt:lpstr>Illustration av en e-handelsprocess</vt:lpstr>
      <vt:lpstr>Vad är nyttan med e-handel  och hur uppnår man fördelarna?</vt:lpstr>
      <vt:lpstr>Varför e-handel?</vt:lpstr>
      <vt:lpstr>För att lyckas med e-handel och uppnå fördelarna så behöver man arbeta inom flera delområden</vt:lpstr>
      <vt:lpstr>PowerPoint-presentation</vt:lpstr>
      <vt:lpstr>Strategi och styrning</vt:lpstr>
      <vt:lpstr>PowerPoint-presentation</vt:lpstr>
      <vt:lpstr>Organisation för e-handel </vt:lpstr>
      <vt:lpstr>PowerPoint-presentation</vt:lpstr>
      <vt:lpstr>It-stöd för e-handel: exempel Varbergs kommun</vt:lpstr>
      <vt:lpstr>PowerPoint-presentation</vt:lpstr>
      <vt:lpstr>Uppföljning och analys – Exempel Länsstyrelsen Västra Götalands län</vt:lpstr>
      <vt:lpstr>Hur kan man komma igång?</vt:lpstr>
      <vt:lpstr>Att införa e-handel är en stor förändring  – ett stegvis införande är bra</vt:lpstr>
      <vt:lpstr>Nytt stöd för digital inköpsprocess och e-handel</vt:lpstr>
      <vt:lpstr>PowerPoint-presentation</vt:lpstr>
      <vt:lpstr>Källhänvisningar, länkar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digital inköpsprocess</dc:title>
  <dc:subject/>
  <dc:creator>Sanna Burman</dc:creator>
  <cp:keywords/>
  <dc:description/>
  <cp:lastModifiedBy>Daniel Granlund</cp:lastModifiedBy>
  <cp:revision>17</cp:revision>
  <dcterms:created xsi:type="dcterms:W3CDTF">2018-04-06T11:01:18Z</dcterms:created>
  <dcterms:modified xsi:type="dcterms:W3CDTF">2018-09-03T15:38:01Z</dcterms:modified>
  <cp:category/>
</cp:coreProperties>
</file>