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14"/>
  </p:notesMasterIdLst>
  <p:sldIdLst>
    <p:sldId id="270" r:id="rId4"/>
    <p:sldId id="257" r:id="rId5"/>
    <p:sldId id="269" r:id="rId6"/>
    <p:sldId id="258" r:id="rId7"/>
    <p:sldId id="262" r:id="rId8"/>
    <p:sldId id="264" r:id="rId9"/>
    <p:sldId id="263" r:id="rId10"/>
    <p:sldId id="265" r:id="rId11"/>
    <p:sldId id="268" r:id="rId12"/>
    <p:sldId id="259" r:id="rId13"/>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4" d="100"/>
          <a:sy n="74" d="100"/>
        </p:scale>
        <p:origin x="-1254"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F9B9BF-E52E-488F-BA82-0358FEBDF46E}" type="datetimeFigureOut">
              <a:rPr lang="sv-SE" smtClean="0"/>
              <a:t>2018-09-18</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922A8D-CA0D-4FE0-B90F-FCA8129C0F7C}" type="slidenum">
              <a:rPr lang="sv-SE" smtClean="0"/>
              <a:t>‹#›</a:t>
            </a:fld>
            <a:endParaRPr lang="sv-SE"/>
          </a:p>
        </p:txBody>
      </p:sp>
    </p:spTree>
    <p:extLst>
      <p:ext uri="{BB962C8B-B14F-4D97-AF65-F5344CB8AC3E}">
        <p14:creationId xmlns:p14="http://schemas.microsoft.com/office/powerpoint/2010/main" val="4564573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sv-SE" altLang="sv-SE" smtClean="0"/>
          </a:p>
        </p:txBody>
      </p:sp>
      <p:sp>
        <p:nvSpPr>
          <p:cNvPr id="31748"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8A43339-BDB6-4CDD-8420-0323B39714D4}" type="slidenum">
              <a:rPr lang="sv-SE" altLang="sv-SE">
                <a:solidFill>
                  <a:prstClr val="black"/>
                </a:solidFill>
              </a:rPr>
              <a:pPr eaLnBrk="1" hangingPunct="1"/>
              <a:t>4</a:t>
            </a:fld>
            <a:endParaRPr lang="sv-SE" altLang="sv-SE">
              <a:solidFill>
                <a:prstClr val="black"/>
              </a:solidFill>
            </a:endParaRPr>
          </a:p>
        </p:txBody>
      </p:sp>
    </p:spTree>
    <p:extLst>
      <p:ext uri="{BB962C8B-B14F-4D97-AF65-F5344CB8AC3E}">
        <p14:creationId xmlns:p14="http://schemas.microsoft.com/office/powerpoint/2010/main" val="31101563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C6AEDBED-D84E-4A6C-81D9-234CE2AEBE97}" type="datetimeFigureOut">
              <a:rPr lang="sv-SE" smtClean="0"/>
              <a:t>2018-09-18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E729AAF-20E0-4190-AD5B-4E6BA91A9B1E}" type="slidenum">
              <a:rPr lang="sv-SE" smtClean="0"/>
              <a:t>‹#›</a:t>
            </a:fld>
            <a:endParaRPr lang="sv-SE"/>
          </a:p>
        </p:txBody>
      </p:sp>
    </p:spTree>
    <p:extLst>
      <p:ext uri="{BB962C8B-B14F-4D97-AF65-F5344CB8AC3E}">
        <p14:creationId xmlns:p14="http://schemas.microsoft.com/office/powerpoint/2010/main" val="2427381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C6AEDBED-D84E-4A6C-81D9-234CE2AEBE97}" type="datetimeFigureOut">
              <a:rPr lang="sv-SE" smtClean="0"/>
              <a:t>2018-09-18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E729AAF-20E0-4190-AD5B-4E6BA91A9B1E}" type="slidenum">
              <a:rPr lang="sv-SE" smtClean="0"/>
              <a:t>‹#›</a:t>
            </a:fld>
            <a:endParaRPr lang="sv-SE"/>
          </a:p>
        </p:txBody>
      </p:sp>
    </p:spTree>
    <p:extLst>
      <p:ext uri="{BB962C8B-B14F-4D97-AF65-F5344CB8AC3E}">
        <p14:creationId xmlns:p14="http://schemas.microsoft.com/office/powerpoint/2010/main" val="4064315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C6AEDBED-D84E-4A6C-81D9-234CE2AEBE97}" type="datetimeFigureOut">
              <a:rPr lang="sv-SE" smtClean="0"/>
              <a:t>2018-09-18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E729AAF-20E0-4190-AD5B-4E6BA91A9B1E}" type="slidenum">
              <a:rPr lang="sv-SE" smtClean="0"/>
              <a:t>‹#›</a:t>
            </a:fld>
            <a:endParaRPr lang="sv-SE"/>
          </a:p>
        </p:txBody>
      </p:sp>
    </p:spTree>
    <p:extLst>
      <p:ext uri="{BB962C8B-B14F-4D97-AF65-F5344CB8AC3E}">
        <p14:creationId xmlns:p14="http://schemas.microsoft.com/office/powerpoint/2010/main" val="1839159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sv-SE" smtClean="0"/>
              <a:t>Klicka här för att ändra format på underrubrik i bakgrunden</a:t>
            </a:r>
            <a:endParaRPr lang="sv-SE"/>
          </a:p>
        </p:txBody>
      </p:sp>
      <p:sp>
        <p:nvSpPr>
          <p:cNvPr id="4" name="Rectangle 4"/>
          <p:cNvSpPr>
            <a:spLocks noGrp="1" noChangeArrowheads="1"/>
          </p:cNvSpPr>
          <p:nvPr>
            <p:ph type="dt" sz="half" idx="10"/>
          </p:nvPr>
        </p:nvSpPr>
        <p:spPr>
          <a:ln/>
        </p:spPr>
        <p:txBody>
          <a:bodyPr/>
          <a:lstStyle>
            <a:lvl1pPr>
              <a:defRPr/>
            </a:lvl1pPr>
          </a:lstStyle>
          <a:p>
            <a:pPr>
              <a:defRPr/>
            </a:pPr>
            <a:endParaRPr lang="sv-SE">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sv-SE">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416F8C0-BEEF-4E2B-BA8B-AA2AF1C3A65F}" type="slidenum">
              <a:rPr lang="sv-SE">
                <a:solidFill>
                  <a:srgbClr val="000000"/>
                </a:solidFill>
              </a:rPr>
              <a:pPr>
                <a:defRPr/>
              </a:pPr>
              <a:t>‹#›</a:t>
            </a:fld>
            <a:endParaRPr lang="sv-SE">
              <a:solidFill>
                <a:srgbClr val="000000"/>
              </a:solidFill>
            </a:endParaRPr>
          </a:p>
        </p:txBody>
      </p:sp>
    </p:spTree>
    <p:extLst>
      <p:ext uri="{BB962C8B-B14F-4D97-AF65-F5344CB8AC3E}">
        <p14:creationId xmlns:p14="http://schemas.microsoft.com/office/powerpoint/2010/main" val="34694077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ctangle 4"/>
          <p:cNvSpPr>
            <a:spLocks noGrp="1" noChangeArrowheads="1"/>
          </p:cNvSpPr>
          <p:nvPr>
            <p:ph type="dt" sz="half" idx="10"/>
          </p:nvPr>
        </p:nvSpPr>
        <p:spPr>
          <a:ln/>
        </p:spPr>
        <p:txBody>
          <a:bodyPr/>
          <a:lstStyle>
            <a:lvl1pPr>
              <a:defRPr/>
            </a:lvl1pPr>
          </a:lstStyle>
          <a:p>
            <a:pPr>
              <a:defRPr/>
            </a:pPr>
            <a:endParaRPr lang="sv-SE">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sv-SE">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607699F-891E-4D9D-8DF4-3233AEC9E1C6}" type="slidenum">
              <a:rPr lang="sv-SE">
                <a:solidFill>
                  <a:srgbClr val="000000"/>
                </a:solidFill>
              </a:rPr>
              <a:pPr>
                <a:defRPr/>
              </a:pPr>
              <a:t>‹#›</a:t>
            </a:fld>
            <a:endParaRPr lang="sv-SE">
              <a:solidFill>
                <a:srgbClr val="000000"/>
              </a:solidFill>
            </a:endParaRPr>
          </a:p>
        </p:txBody>
      </p:sp>
    </p:spTree>
    <p:extLst>
      <p:ext uri="{BB962C8B-B14F-4D97-AF65-F5344CB8AC3E}">
        <p14:creationId xmlns:p14="http://schemas.microsoft.com/office/powerpoint/2010/main" val="9125397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sp>
        <p:nvSpPr>
          <p:cNvPr id="4" name="Rectangle 4"/>
          <p:cNvSpPr>
            <a:spLocks noGrp="1" noChangeArrowheads="1"/>
          </p:cNvSpPr>
          <p:nvPr>
            <p:ph type="dt" sz="half" idx="10"/>
          </p:nvPr>
        </p:nvSpPr>
        <p:spPr>
          <a:ln/>
        </p:spPr>
        <p:txBody>
          <a:bodyPr/>
          <a:lstStyle>
            <a:lvl1pPr>
              <a:defRPr/>
            </a:lvl1pPr>
          </a:lstStyle>
          <a:p>
            <a:pPr>
              <a:defRPr/>
            </a:pPr>
            <a:endParaRPr lang="sv-SE">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sv-SE">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093E870-296E-4844-8038-419F7001758A}" type="slidenum">
              <a:rPr lang="sv-SE">
                <a:solidFill>
                  <a:srgbClr val="000000"/>
                </a:solidFill>
              </a:rPr>
              <a:pPr>
                <a:defRPr/>
              </a:pPr>
              <a:t>‹#›</a:t>
            </a:fld>
            <a:endParaRPr lang="sv-SE">
              <a:solidFill>
                <a:srgbClr val="000000"/>
              </a:solidFill>
            </a:endParaRPr>
          </a:p>
        </p:txBody>
      </p:sp>
    </p:spTree>
    <p:extLst>
      <p:ext uri="{BB962C8B-B14F-4D97-AF65-F5344CB8AC3E}">
        <p14:creationId xmlns:p14="http://schemas.microsoft.com/office/powerpoint/2010/main" val="3579848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Rectangle 4"/>
          <p:cNvSpPr>
            <a:spLocks noGrp="1" noChangeArrowheads="1"/>
          </p:cNvSpPr>
          <p:nvPr>
            <p:ph type="dt" sz="half" idx="10"/>
          </p:nvPr>
        </p:nvSpPr>
        <p:spPr>
          <a:ln/>
        </p:spPr>
        <p:txBody>
          <a:bodyPr/>
          <a:lstStyle>
            <a:lvl1pPr>
              <a:defRPr/>
            </a:lvl1pPr>
          </a:lstStyle>
          <a:p>
            <a:pPr>
              <a:defRPr/>
            </a:pPr>
            <a:endParaRPr lang="sv-SE">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sv-SE">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FE2BABB-70D7-4701-977A-3FF1A21DD2B5}" type="slidenum">
              <a:rPr lang="sv-SE">
                <a:solidFill>
                  <a:srgbClr val="000000"/>
                </a:solidFill>
              </a:rPr>
              <a:pPr>
                <a:defRPr/>
              </a:pPr>
              <a:t>‹#›</a:t>
            </a:fld>
            <a:endParaRPr lang="sv-SE">
              <a:solidFill>
                <a:srgbClr val="000000"/>
              </a:solidFill>
            </a:endParaRPr>
          </a:p>
        </p:txBody>
      </p:sp>
    </p:spTree>
    <p:extLst>
      <p:ext uri="{BB962C8B-B14F-4D97-AF65-F5344CB8AC3E}">
        <p14:creationId xmlns:p14="http://schemas.microsoft.com/office/powerpoint/2010/main" val="4223080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Rectangle 4"/>
          <p:cNvSpPr>
            <a:spLocks noGrp="1" noChangeArrowheads="1"/>
          </p:cNvSpPr>
          <p:nvPr>
            <p:ph type="dt" sz="half" idx="10"/>
          </p:nvPr>
        </p:nvSpPr>
        <p:spPr>
          <a:ln/>
        </p:spPr>
        <p:txBody>
          <a:bodyPr/>
          <a:lstStyle>
            <a:lvl1pPr>
              <a:defRPr/>
            </a:lvl1pPr>
          </a:lstStyle>
          <a:p>
            <a:pPr>
              <a:defRPr/>
            </a:pPr>
            <a:endParaRPr lang="sv-SE">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sv-SE">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BB027468-5421-49F0-8888-9DA7A4EC0F67}" type="slidenum">
              <a:rPr lang="sv-SE">
                <a:solidFill>
                  <a:srgbClr val="000000"/>
                </a:solidFill>
              </a:rPr>
              <a:pPr>
                <a:defRPr/>
              </a:pPr>
              <a:t>‹#›</a:t>
            </a:fld>
            <a:endParaRPr lang="sv-SE">
              <a:solidFill>
                <a:srgbClr val="000000"/>
              </a:solidFill>
            </a:endParaRPr>
          </a:p>
        </p:txBody>
      </p:sp>
    </p:spTree>
    <p:extLst>
      <p:ext uri="{BB962C8B-B14F-4D97-AF65-F5344CB8AC3E}">
        <p14:creationId xmlns:p14="http://schemas.microsoft.com/office/powerpoint/2010/main" val="12253289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Rectangle 4"/>
          <p:cNvSpPr>
            <a:spLocks noGrp="1" noChangeArrowheads="1"/>
          </p:cNvSpPr>
          <p:nvPr>
            <p:ph type="dt" sz="half" idx="10"/>
          </p:nvPr>
        </p:nvSpPr>
        <p:spPr>
          <a:ln/>
        </p:spPr>
        <p:txBody>
          <a:bodyPr/>
          <a:lstStyle>
            <a:lvl1pPr>
              <a:defRPr/>
            </a:lvl1pPr>
          </a:lstStyle>
          <a:p>
            <a:pPr>
              <a:defRPr/>
            </a:pPr>
            <a:endParaRPr lang="sv-SE">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sv-SE">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8B08FC1F-B56C-4918-AC94-5EFBFA36AD4C}" type="slidenum">
              <a:rPr lang="sv-SE">
                <a:solidFill>
                  <a:srgbClr val="000000"/>
                </a:solidFill>
              </a:rPr>
              <a:pPr>
                <a:defRPr/>
              </a:pPr>
              <a:t>‹#›</a:t>
            </a:fld>
            <a:endParaRPr lang="sv-SE">
              <a:solidFill>
                <a:srgbClr val="000000"/>
              </a:solidFill>
            </a:endParaRPr>
          </a:p>
        </p:txBody>
      </p:sp>
    </p:spTree>
    <p:extLst>
      <p:ext uri="{BB962C8B-B14F-4D97-AF65-F5344CB8AC3E}">
        <p14:creationId xmlns:p14="http://schemas.microsoft.com/office/powerpoint/2010/main" val="16485827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sv-SE">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sv-SE">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443F0149-9075-4D94-B506-818D2C256E27}" type="slidenum">
              <a:rPr lang="sv-SE">
                <a:solidFill>
                  <a:srgbClr val="000000"/>
                </a:solidFill>
              </a:rPr>
              <a:pPr>
                <a:defRPr/>
              </a:pPr>
              <a:t>‹#›</a:t>
            </a:fld>
            <a:endParaRPr lang="sv-SE">
              <a:solidFill>
                <a:srgbClr val="000000"/>
              </a:solidFill>
            </a:endParaRPr>
          </a:p>
        </p:txBody>
      </p:sp>
    </p:spTree>
    <p:extLst>
      <p:ext uri="{BB962C8B-B14F-4D97-AF65-F5344CB8AC3E}">
        <p14:creationId xmlns:p14="http://schemas.microsoft.com/office/powerpoint/2010/main" val="31089089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Rectangle 4"/>
          <p:cNvSpPr>
            <a:spLocks noGrp="1" noChangeArrowheads="1"/>
          </p:cNvSpPr>
          <p:nvPr>
            <p:ph type="dt" sz="half" idx="10"/>
          </p:nvPr>
        </p:nvSpPr>
        <p:spPr>
          <a:ln/>
        </p:spPr>
        <p:txBody>
          <a:bodyPr/>
          <a:lstStyle>
            <a:lvl1pPr>
              <a:defRPr/>
            </a:lvl1pPr>
          </a:lstStyle>
          <a:p>
            <a:pPr>
              <a:defRPr/>
            </a:pPr>
            <a:endParaRPr lang="sv-SE">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sv-SE">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55BDC05-5F76-45D9-AE14-39C6ACF0DC58}" type="slidenum">
              <a:rPr lang="sv-SE">
                <a:solidFill>
                  <a:srgbClr val="000000"/>
                </a:solidFill>
              </a:rPr>
              <a:pPr>
                <a:defRPr/>
              </a:pPr>
              <a:t>‹#›</a:t>
            </a:fld>
            <a:endParaRPr lang="sv-SE">
              <a:solidFill>
                <a:srgbClr val="000000"/>
              </a:solidFill>
            </a:endParaRPr>
          </a:p>
        </p:txBody>
      </p:sp>
    </p:spTree>
    <p:extLst>
      <p:ext uri="{BB962C8B-B14F-4D97-AF65-F5344CB8AC3E}">
        <p14:creationId xmlns:p14="http://schemas.microsoft.com/office/powerpoint/2010/main" val="3624940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C6AEDBED-D84E-4A6C-81D9-234CE2AEBE97}" type="datetimeFigureOut">
              <a:rPr lang="sv-SE" smtClean="0"/>
              <a:t>2018-09-18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E729AAF-20E0-4190-AD5B-4E6BA91A9B1E}" type="slidenum">
              <a:rPr lang="sv-SE" smtClean="0"/>
              <a:t>‹#›</a:t>
            </a:fld>
            <a:endParaRPr lang="sv-SE"/>
          </a:p>
        </p:txBody>
      </p:sp>
    </p:spTree>
    <p:extLst>
      <p:ext uri="{BB962C8B-B14F-4D97-AF65-F5344CB8AC3E}">
        <p14:creationId xmlns:p14="http://schemas.microsoft.com/office/powerpoint/2010/main" val="16520131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smtClean="0"/>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Rectangle 4"/>
          <p:cNvSpPr>
            <a:spLocks noGrp="1" noChangeArrowheads="1"/>
          </p:cNvSpPr>
          <p:nvPr>
            <p:ph type="dt" sz="half" idx="10"/>
          </p:nvPr>
        </p:nvSpPr>
        <p:spPr>
          <a:ln/>
        </p:spPr>
        <p:txBody>
          <a:bodyPr/>
          <a:lstStyle>
            <a:lvl1pPr>
              <a:defRPr/>
            </a:lvl1pPr>
          </a:lstStyle>
          <a:p>
            <a:pPr>
              <a:defRPr/>
            </a:pPr>
            <a:endParaRPr lang="sv-SE">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sv-SE">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A9390A8-7B8D-4D57-A9C4-140B748AFBE2}" type="slidenum">
              <a:rPr lang="sv-SE">
                <a:solidFill>
                  <a:srgbClr val="000000"/>
                </a:solidFill>
              </a:rPr>
              <a:pPr>
                <a:defRPr/>
              </a:pPr>
              <a:t>‹#›</a:t>
            </a:fld>
            <a:endParaRPr lang="sv-SE">
              <a:solidFill>
                <a:srgbClr val="000000"/>
              </a:solidFill>
            </a:endParaRPr>
          </a:p>
        </p:txBody>
      </p:sp>
    </p:spTree>
    <p:extLst>
      <p:ext uri="{BB962C8B-B14F-4D97-AF65-F5344CB8AC3E}">
        <p14:creationId xmlns:p14="http://schemas.microsoft.com/office/powerpoint/2010/main" val="35942213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ctangle 4"/>
          <p:cNvSpPr>
            <a:spLocks noGrp="1" noChangeArrowheads="1"/>
          </p:cNvSpPr>
          <p:nvPr>
            <p:ph type="dt" sz="half" idx="10"/>
          </p:nvPr>
        </p:nvSpPr>
        <p:spPr>
          <a:ln/>
        </p:spPr>
        <p:txBody>
          <a:bodyPr/>
          <a:lstStyle>
            <a:lvl1pPr>
              <a:defRPr/>
            </a:lvl1pPr>
          </a:lstStyle>
          <a:p>
            <a:pPr>
              <a:defRPr/>
            </a:pPr>
            <a:endParaRPr lang="sv-SE">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sv-SE">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0C2A5D7-D21B-42EA-8164-97A7049606DF}" type="slidenum">
              <a:rPr lang="sv-SE">
                <a:solidFill>
                  <a:srgbClr val="000000"/>
                </a:solidFill>
              </a:rPr>
              <a:pPr>
                <a:defRPr/>
              </a:pPr>
              <a:t>‹#›</a:t>
            </a:fld>
            <a:endParaRPr lang="sv-SE">
              <a:solidFill>
                <a:srgbClr val="000000"/>
              </a:solidFill>
            </a:endParaRPr>
          </a:p>
        </p:txBody>
      </p:sp>
    </p:spTree>
    <p:extLst>
      <p:ext uri="{BB962C8B-B14F-4D97-AF65-F5344CB8AC3E}">
        <p14:creationId xmlns:p14="http://schemas.microsoft.com/office/powerpoint/2010/main" val="4966162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ctangle 4"/>
          <p:cNvSpPr>
            <a:spLocks noGrp="1" noChangeArrowheads="1"/>
          </p:cNvSpPr>
          <p:nvPr>
            <p:ph type="dt" sz="half" idx="10"/>
          </p:nvPr>
        </p:nvSpPr>
        <p:spPr>
          <a:ln/>
        </p:spPr>
        <p:txBody>
          <a:bodyPr/>
          <a:lstStyle>
            <a:lvl1pPr>
              <a:defRPr/>
            </a:lvl1pPr>
          </a:lstStyle>
          <a:p>
            <a:pPr>
              <a:defRPr/>
            </a:pPr>
            <a:endParaRPr lang="sv-SE">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sv-SE">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A50D5FB-36D2-4833-82ED-0C798697A61B}" type="slidenum">
              <a:rPr lang="sv-SE">
                <a:solidFill>
                  <a:srgbClr val="000000"/>
                </a:solidFill>
              </a:rPr>
              <a:pPr>
                <a:defRPr/>
              </a:pPr>
              <a:t>‹#›</a:t>
            </a:fld>
            <a:endParaRPr lang="sv-SE">
              <a:solidFill>
                <a:srgbClr val="000000"/>
              </a:solidFill>
            </a:endParaRPr>
          </a:p>
        </p:txBody>
      </p:sp>
    </p:spTree>
    <p:extLst>
      <p:ext uri="{BB962C8B-B14F-4D97-AF65-F5344CB8AC3E}">
        <p14:creationId xmlns:p14="http://schemas.microsoft.com/office/powerpoint/2010/main" val="67440354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sv-SE" smtClean="0"/>
              <a:t>Klicka här för att ändra format på underrubrik i bakgrunden</a:t>
            </a:r>
            <a:endParaRPr lang="sv-SE"/>
          </a:p>
        </p:txBody>
      </p:sp>
      <p:sp>
        <p:nvSpPr>
          <p:cNvPr id="4" name="Rectangle 4"/>
          <p:cNvSpPr>
            <a:spLocks noGrp="1" noChangeArrowheads="1"/>
          </p:cNvSpPr>
          <p:nvPr>
            <p:ph type="dt" sz="half" idx="10"/>
          </p:nvPr>
        </p:nvSpPr>
        <p:spPr>
          <a:ln/>
        </p:spPr>
        <p:txBody>
          <a:bodyPr/>
          <a:lstStyle>
            <a:lvl1pPr>
              <a:defRPr/>
            </a:lvl1pPr>
          </a:lstStyle>
          <a:p>
            <a:pPr>
              <a:defRPr/>
            </a:pPr>
            <a:endParaRPr lang="sv-SE">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sv-SE">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416F8C0-BEEF-4E2B-BA8B-AA2AF1C3A65F}" type="slidenum">
              <a:rPr lang="sv-SE">
                <a:solidFill>
                  <a:srgbClr val="000000"/>
                </a:solidFill>
              </a:rPr>
              <a:pPr>
                <a:defRPr/>
              </a:pPr>
              <a:t>‹#›</a:t>
            </a:fld>
            <a:endParaRPr lang="sv-SE">
              <a:solidFill>
                <a:srgbClr val="000000"/>
              </a:solidFill>
            </a:endParaRPr>
          </a:p>
        </p:txBody>
      </p:sp>
    </p:spTree>
    <p:extLst>
      <p:ext uri="{BB962C8B-B14F-4D97-AF65-F5344CB8AC3E}">
        <p14:creationId xmlns:p14="http://schemas.microsoft.com/office/powerpoint/2010/main" val="152475606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ctangle 4"/>
          <p:cNvSpPr>
            <a:spLocks noGrp="1" noChangeArrowheads="1"/>
          </p:cNvSpPr>
          <p:nvPr>
            <p:ph type="dt" sz="half" idx="10"/>
          </p:nvPr>
        </p:nvSpPr>
        <p:spPr>
          <a:ln/>
        </p:spPr>
        <p:txBody>
          <a:bodyPr/>
          <a:lstStyle>
            <a:lvl1pPr>
              <a:defRPr/>
            </a:lvl1pPr>
          </a:lstStyle>
          <a:p>
            <a:pPr>
              <a:defRPr/>
            </a:pPr>
            <a:endParaRPr lang="sv-SE">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sv-SE">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607699F-891E-4D9D-8DF4-3233AEC9E1C6}" type="slidenum">
              <a:rPr lang="sv-SE">
                <a:solidFill>
                  <a:srgbClr val="000000"/>
                </a:solidFill>
              </a:rPr>
              <a:pPr>
                <a:defRPr/>
              </a:pPr>
              <a:t>‹#›</a:t>
            </a:fld>
            <a:endParaRPr lang="sv-SE">
              <a:solidFill>
                <a:srgbClr val="000000"/>
              </a:solidFill>
            </a:endParaRPr>
          </a:p>
        </p:txBody>
      </p:sp>
    </p:spTree>
    <p:extLst>
      <p:ext uri="{BB962C8B-B14F-4D97-AF65-F5344CB8AC3E}">
        <p14:creationId xmlns:p14="http://schemas.microsoft.com/office/powerpoint/2010/main" val="6197734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sp>
        <p:nvSpPr>
          <p:cNvPr id="4" name="Rectangle 4"/>
          <p:cNvSpPr>
            <a:spLocks noGrp="1" noChangeArrowheads="1"/>
          </p:cNvSpPr>
          <p:nvPr>
            <p:ph type="dt" sz="half" idx="10"/>
          </p:nvPr>
        </p:nvSpPr>
        <p:spPr>
          <a:ln/>
        </p:spPr>
        <p:txBody>
          <a:bodyPr/>
          <a:lstStyle>
            <a:lvl1pPr>
              <a:defRPr/>
            </a:lvl1pPr>
          </a:lstStyle>
          <a:p>
            <a:pPr>
              <a:defRPr/>
            </a:pPr>
            <a:endParaRPr lang="sv-SE">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sv-SE">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093E870-296E-4844-8038-419F7001758A}" type="slidenum">
              <a:rPr lang="sv-SE">
                <a:solidFill>
                  <a:srgbClr val="000000"/>
                </a:solidFill>
              </a:rPr>
              <a:pPr>
                <a:defRPr/>
              </a:pPr>
              <a:t>‹#›</a:t>
            </a:fld>
            <a:endParaRPr lang="sv-SE">
              <a:solidFill>
                <a:srgbClr val="000000"/>
              </a:solidFill>
            </a:endParaRPr>
          </a:p>
        </p:txBody>
      </p:sp>
    </p:spTree>
    <p:extLst>
      <p:ext uri="{BB962C8B-B14F-4D97-AF65-F5344CB8AC3E}">
        <p14:creationId xmlns:p14="http://schemas.microsoft.com/office/powerpoint/2010/main" val="144874320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Rectangle 4"/>
          <p:cNvSpPr>
            <a:spLocks noGrp="1" noChangeArrowheads="1"/>
          </p:cNvSpPr>
          <p:nvPr>
            <p:ph type="dt" sz="half" idx="10"/>
          </p:nvPr>
        </p:nvSpPr>
        <p:spPr>
          <a:ln/>
        </p:spPr>
        <p:txBody>
          <a:bodyPr/>
          <a:lstStyle>
            <a:lvl1pPr>
              <a:defRPr/>
            </a:lvl1pPr>
          </a:lstStyle>
          <a:p>
            <a:pPr>
              <a:defRPr/>
            </a:pPr>
            <a:endParaRPr lang="sv-SE">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sv-SE">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FE2BABB-70D7-4701-977A-3FF1A21DD2B5}" type="slidenum">
              <a:rPr lang="sv-SE">
                <a:solidFill>
                  <a:srgbClr val="000000"/>
                </a:solidFill>
              </a:rPr>
              <a:pPr>
                <a:defRPr/>
              </a:pPr>
              <a:t>‹#›</a:t>
            </a:fld>
            <a:endParaRPr lang="sv-SE">
              <a:solidFill>
                <a:srgbClr val="000000"/>
              </a:solidFill>
            </a:endParaRPr>
          </a:p>
        </p:txBody>
      </p:sp>
    </p:spTree>
    <p:extLst>
      <p:ext uri="{BB962C8B-B14F-4D97-AF65-F5344CB8AC3E}">
        <p14:creationId xmlns:p14="http://schemas.microsoft.com/office/powerpoint/2010/main" val="7841120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Rectangle 4"/>
          <p:cNvSpPr>
            <a:spLocks noGrp="1" noChangeArrowheads="1"/>
          </p:cNvSpPr>
          <p:nvPr>
            <p:ph type="dt" sz="half" idx="10"/>
          </p:nvPr>
        </p:nvSpPr>
        <p:spPr>
          <a:ln/>
        </p:spPr>
        <p:txBody>
          <a:bodyPr/>
          <a:lstStyle>
            <a:lvl1pPr>
              <a:defRPr/>
            </a:lvl1pPr>
          </a:lstStyle>
          <a:p>
            <a:pPr>
              <a:defRPr/>
            </a:pPr>
            <a:endParaRPr lang="sv-SE">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sv-SE">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BB027468-5421-49F0-8888-9DA7A4EC0F67}" type="slidenum">
              <a:rPr lang="sv-SE">
                <a:solidFill>
                  <a:srgbClr val="000000"/>
                </a:solidFill>
              </a:rPr>
              <a:pPr>
                <a:defRPr/>
              </a:pPr>
              <a:t>‹#›</a:t>
            </a:fld>
            <a:endParaRPr lang="sv-SE">
              <a:solidFill>
                <a:srgbClr val="000000"/>
              </a:solidFill>
            </a:endParaRPr>
          </a:p>
        </p:txBody>
      </p:sp>
    </p:spTree>
    <p:extLst>
      <p:ext uri="{BB962C8B-B14F-4D97-AF65-F5344CB8AC3E}">
        <p14:creationId xmlns:p14="http://schemas.microsoft.com/office/powerpoint/2010/main" val="77610901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Rectangle 4"/>
          <p:cNvSpPr>
            <a:spLocks noGrp="1" noChangeArrowheads="1"/>
          </p:cNvSpPr>
          <p:nvPr>
            <p:ph type="dt" sz="half" idx="10"/>
          </p:nvPr>
        </p:nvSpPr>
        <p:spPr>
          <a:ln/>
        </p:spPr>
        <p:txBody>
          <a:bodyPr/>
          <a:lstStyle>
            <a:lvl1pPr>
              <a:defRPr/>
            </a:lvl1pPr>
          </a:lstStyle>
          <a:p>
            <a:pPr>
              <a:defRPr/>
            </a:pPr>
            <a:endParaRPr lang="sv-SE">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sv-SE">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8B08FC1F-B56C-4918-AC94-5EFBFA36AD4C}" type="slidenum">
              <a:rPr lang="sv-SE">
                <a:solidFill>
                  <a:srgbClr val="000000"/>
                </a:solidFill>
              </a:rPr>
              <a:pPr>
                <a:defRPr/>
              </a:pPr>
              <a:t>‹#›</a:t>
            </a:fld>
            <a:endParaRPr lang="sv-SE">
              <a:solidFill>
                <a:srgbClr val="000000"/>
              </a:solidFill>
            </a:endParaRPr>
          </a:p>
        </p:txBody>
      </p:sp>
    </p:spTree>
    <p:extLst>
      <p:ext uri="{BB962C8B-B14F-4D97-AF65-F5344CB8AC3E}">
        <p14:creationId xmlns:p14="http://schemas.microsoft.com/office/powerpoint/2010/main" val="120476341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sv-SE">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sv-SE">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443F0149-9075-4D94-B506-818D2C256E27}" type="slidenum">
              <a:rPr lang="sv-SE">
                <a:solidFill>
                  <a:srgbClr val="000000"/>
                </a:solidFill>
              </a:rPr>
              <a:pPr>
                <a:defRPr/>
              </a:pPr>
              <a:t>‹#›</a:t>
            </a:fld>
            <a:endParaRPr lang="sv-SE">
              <a:solidFill>
                <a:srgbClr val="000000"/>
              </a:solidFill>
            </a:endParaRPr>
          </a:p>
        </p:txBody>
      </p:sp>
    </p:spTree>
    <p:extLst>
      <p:ext uri="{BB962C8B-B14F-4D97-AF65-F5344CB8AC3E}">
        <p14:creationId xmlns:p14="http://schemas.microsoft.com/office/powerpoint/2010/main" val="1977455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C6AEDBED-D84E-4A6C-81D9-234CE2AEBE97}" type="datetimeFigureOut">
              <a:rPr lang="sv-SE" smtClean="0"/>
              <a:t>2018-09-18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E729AAF-20E0-4190-AD5B-4E6BA91A9B1E}" type="slidenum">
              <a:rPr lang="sv-SE" smtClean="0"/>
              <a:t>‹#›</a:t>
            </a:fld>
            <a:endParaRPr lang="sv-SE"/>
          </a:p>
        </p:txBody>
      </p:sp>
    </p:spTree>
    <p:extLst>
      <p:ext uri="{BB962C8B-B14F-4D97-AF65-F5344CB8AC3E}">
        <p14:creationId xmlns:p14="http://schemas.microsoft.com/office/powerpoint/2010/main" val="125634928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Rectangle 4"/>
          <p:cNvSpPr>
            <a:spLocks noGrp="1" noChangeArrowheads="1"/>
          </p:cNvSpPr>
          <p:nvPr>
            <p:ph type="dt" sz="half" idx="10"/>
          </p:nvPr>
        </p:nvSpPr>
        <p:spPr>
          <a:ln/>
        </p:spPr>
        <p:txBody>
          <a:bodyPr/>
          <a:lstStyle>
            <a:lvl1pPr>
              <a:defRPr/>
            </a:lvl1pPr>
          </a:lstStyle>
          <a:p>
            <a:pPr>
              <a:defRPr/>
            </a:pPr>
            <a:endParaRPr lang="sv-SE">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sv-SE">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55BDC05-5F76-45D9-AE14-39C6ACF0DC58}" type="slidenum">
              <a:rPr lang="sv-SE">
                <a:solidFill>
                  <a:srgbClr val="000000"/>
                </a:solidFill>
              </a:rPr>
              <a:pPr>
                <a:defRPr/>
              </a:pPr>
              <a:t>‹#›</a:t>
            </a:fld>
            <a:endParaRPr lang="sv-SE">
              <a:solidFill>
                <a:srgbClr val="000000"/>
              </a:solidFill>
            </a:endParaRPr>
          </a:p>
        </p:txBody>
      </p:sp>
    </p:spTree>
    <p:extLst>
      <p:ext uri="{BB962C8B-B14F-4D97-AF65-F5344CB8AC3E}">
        <p14:creationId xmlns:p14="http://schemas.microsoft.com/office/powerpoint/2010/main" val="288987641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smtClean="0"/>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Rectangle 4"/>
          <p:cNvSpPr>
            <a:spLocks noGrp="1" noChangeArrowheads="1"/>
          </p:cNvSpPr>
          <p:nvPr>
            <p:ph type="dt" sz="half" idx="10"/>
          </p:nvPr>
        </p:nvSpPr>
        <p:spPr>
          <a:ln/>
        </p:spPr>
        <p:txBody>
          <a:bodyPr/>
          <a:lstStyle>
            <a:lvl1pPr>
              <a:defRPr/>
            </a:lvl1pPr>
          </a:lstStyle>
          <a:p>
            <a:pPr>
              <a:defRPr/>
            </a:pPr>
            <a:endParaRPr lang="sv-SE">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sv-SE">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A9390A8-7B8D-4D57-A9C4-140B748AFBE2}" type="slidenum">
              <a:rPr lang="sv-SE">
                <a:solidFill>
                  <a:srgbClr val="000000"/>
                </a:solidFill>
              </a:rPr>
              <a:pPr>
                <a:defRPr/>
              </a:pPr>
              <a:t>‹#›</a:t>
            </a:fld>
            <a:endParaRPr lang="sv-SE">
              <a:solidFill>
                <a:srgbClr val="000000"/>
              </a:solidFill>
            </a:endParaRPr>
          </a:p>
        </p:txBody>
      </p:sp>
    </p:spTree>
    <p:extLst>
      <p:ext uri="{BB962C8B-B14F-4D97-AF65-F5344CB8AC3E}">
        <p14:creationId xmlns:p14="http://schemas.microsoft.com/office/powerpoint/2010/main" val="98551390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ctangle 4"/>
          <p:cNvSpPr>
            <a:spLocks noGrp="1" noChangeArrowheads="1"/>
          </p:cNvSpPr>
          <p:nvPr>
            <p:ph type="dt" sz="half" idx="10"/>
          </p:nvPr>
        </p:nvSpPr>
        <p:spPr>
          <a:ln/>
        </p:spPr>
        <p:txBody>
          <a:bodyPr/>
          <a:lstStyle>
            <a:lvl1pPr>
              <a:defRPr/>
            </a:lvl1pPr>
          </a:lstStyle>
          <a:p>
            <a:pPr>
              <a:defRPr/>
            </a:pPr>
            <a:endParaRPr lang="sv-SE">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sv-SE">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0C2A5D7-D21B-42EA-8164-97A7049606DF}" type="slidenum">
              <a:rPr lang="sv-SE">
                <a:solidFill>
                  <a:srgbClr val="000000"/>
                </a:solidFill>
              </a:rPr>
              <a:pPr>
                <a:defRPr/>
              </a:pPr>
              <a:t>‹#›</a:t>
            </a:fld>
            <a:endParaRPr lang="sv-SE">
              <a:solidFill>
                <a:srgbClr val="000000"/>
              </a:solidFill>
            </a:endParaRPr>
          </a:p>
        </p:txBody>
      </p:sp>
    </p:spTree>
    <p:extLst>
      <p:ext uri="{BB962C8B-B14F-4D97-AF65-F5344CB8AC3E}">
        <p14:creationId xmlns:p14="http://schemas.microsoft.com/office/powerpoint/2010/main" val="27371930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ctangle 4"/>
          <p:cNvSpPr>
            <a:spLocks noGrp="1" noChangeArrowheads="1"/>
          </p:cNvSpPr>
          <p:nvPr>
            <p:ph type="dt" sz="half" idx="10"/>
          </p:nvPr>
        </p:nvSpPr>
        <p:spPr>
          <a:ln/>
        </p:spPr>
        <p:txBody>
          <a:bodyPr/>
          <a:lstStyle>
            <a:lvl1pPr>
              <a:defRPr/>
            </a:lvl1pPr>
          </a:lstStyle>
          <a:p>
            <a:pPr>
              <a:defRPr/>
            </a:pPr>
            <a:endParaRPr lang="sv-SE">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sv-SE">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A50D5FB-36D2-4833-82ED-0C798697A61B}" type="slidenum">
              <a:rPr lang="sv-SE">
                <a:solidFill>
                  <a:srgbClr val="000000"/>
                </a:solidFill>
              </a:rPr>
              <a:pPr>
                <a:defRPr/>
              </a:pPr>
              <a:t>‹#›</a:t>
            </a:fld>
            <a:endParaRPr lang="sv-SE">
              <a:solidFill>
                <a:srgbClr val="000000"/>
              </a:solidFill>
            </a:endParaRPr>
          </a:p>
        </p:txBody>
      </p:sp>
    </p:spTree>
    <p:extLst>
      <p:ext uri="{BB962C8B-B14F-4D97-AF65-F5344CB8AC3E}">
        <p14:creationId xmlns:p14="http://schemas.microsoft.com/office/powerpoint/2010/main" val="5378884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C6AEDBED-D84E-4A6C-81D9-234CE2AEBE97}" type="datetimeFigureOut">
              <a:rPr lang="sv-SE" smtClean="0"/>
              <a:t>2018-09-18</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5E729AAF-20E0-4190-AD5B-4E6BA91A9B1E}" type="slidenum">
              <a:rPr lang="sv-SE" smtClean="0"/>
              <a:t>‹#›</a:t>
            </a:fld>
            <a:endParaRPr lang="sv-SE"/>
          </a:p>
        </p:txBody>
      </p:sp>
    </p:spTree>
    <p:extLst>
      <p:ext uri="{BB962C8B-B14F-4D97-AF65-F5344CB8AC3E}">
        <p14:creationId xmlns:p14="http://schemas.microsoft.com/office/powerpoint/2010/main" val="3333233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C6AEDBED-D84E-4A6C-81D9-234CE2AEBE97}" type="datetimeFigureOut">
              <a:rPr lang="sv-SE" smtClean="0"/>
              <a:t>2018-09-18</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5E729AAF-20E0-4190-AD5B-4E6BA91A9B1E}" type="slidenum">
              <a:rPr lang="sv-SE" smtClean="0"/>
              <a:t>‹#›</a:t>
            </a:fld>
            <a:endParaRPr lang="sv-SE"/>
          </a:p>
        </p:txBody>
      </p:sp>
    </p:spTree>
    <p:extLst>
      <p:ext uri="{BB962C8B-B14F-4D97-AF65-F5344CB8AC3E}">
        <p14:creationId xmlns:p14="http://schemas.microsoft.com/office/powerpoint/2010/main" val="175382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C6AEDBED-D84E-4A6C-81D9-234CE2AEBE97}" type="datetimeFigureOut">
              <a:rPr lang="sv-SE" smtClean="0"/>
              <a:t>2018-09-18</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5E729AAF-20E0-4190-AD5B-4E6BA91A9B1E}" type="slidenum">
              <a:rPr lang="sv-SE" smtClean="0"/>
              <a:t>‹#›</a:t>
            </a:fld>
            <a:endParaRPr lang="sv-SE"/>
          </a:p>
        </p:txBody>
      </p:sp>
    </p:spTree>
    <p:extLst>
      <p:ext uri="{BB962C8B-B14F-4D97-AF65-F5344CB8AC3E}">
        <p14:creationId xmlns:p14="http://schemas.microsoft.com/office/powerpoint/2010/main" val="4225707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C6AEDBED-D84E-4A6C-81D9-234CE2AEBE97}" type="datetimeFigureOut">
              <a:rPr lang="sv-SE" smtClean="0"/>
              <a:t>2018-09-18</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5E729AAF-20E0-4190-AD5B-4E6BA91A9B1E}" type="slidenum">
              <a:rPr lang="sv-SE" smtClean="0"/>
              <a:t>‹#›</a:t>
            </a:fld>
            <a:endParaRPr lang="sv-SE"/>
          </a:p>
        </p:txBody>
      </p:sp>
    </p:spTree>
    <p:extLst>
      <p:ext uri="{BB962C8B-B14F-4D97-AF65-F5344CB8AC3E}">
        <p14:creationId xmlns:p14="http://schemas.microsoft.com/office/powerpoint/2010/main" val="5674649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C6AEDBED-D84E-4A6C-81D9-234CE2AEBE97}" type="datetimeFigureOut">
              <a:rPr lang="sv-SE" smtClean="0"/>
              <a:t>2018-09-18</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5E729AAF-20E0-4190-AD5B-4E6BA91A9B1E}" type="slidenum">
              <a:rPr lang="sv-SE" smtClean="0"/>
              <a:t>‹#›</a:t>
            </a:fld>
            <a:endParaRPr lang="sv-SE"/>
          </a:p>
        </p:txBody>
      </p:sp>
    </p:spTree>
    <p:extLst>
      <p:ext uri="{BB962C8B-B14F-4D97-AF65-F5344CB8AC3E}">
        <p14:creationId xmlns:p14="http://schemas.microsoft.com/office/powerpoint/2010/main" val="3074280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C6AEDBED-D84E-4A6C-81D9-234CE2AEBE97}" type="datetimeFigureOut">
              <a:rPr lang="sv-SE" smtClean="0"/>
              <a:t>2018-09-18</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5E729AAF-20E0-4190-AD5B-4E6BA91A9B1E}" type="slidenum">
              <a:rPr lang="sv-SE" smtClean="0"/>
              <a:t>‹#›</a:t>
            </a:fld>
            <a:endParaRPr lang="sv-SE"/>
          </a:p>
        </p:txBody>
      </p:sp>
    </p:spTree>
    <p:extLst>
      <p:ext uri="{BB962C8B-B14F-4D97-AF65-F5344CB8AC3E}">
        <p14:creationId xmlns:p14="http://schemas.microsoft.com/office/powerpoint/2010/main" val="700210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AEDBED-D84E-4A6C-81D9-234CE2AEBE97}" type="datetimeFigureOut">
              <a:rPr lang="sv-SE" smtClean="0"/>
              <a:t>2018-09-18</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729AAF-20E0-4190-AD5B-4E6BA91A9B1E}" type="slidenum">
              <a:rPr lang="sv-SE" smtClean="0"/>
              <a:t>‹#›</a:t>
            </a:fld>
            <a:endParaRPr lang="sv-SE"/>
          </a:p>
        </p:txBody>
      </p:sp>
    </p:spTree>
    <p:extLst>
      <p:ext uri="{BB962C8B-B14F-4D97-AF65-F5344CB8AC3E}">
        <p14:creationId xmlns:p14="http://schemas.microsoft.com/office/powerpoint/2010/main" val="36713978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sv-SE" altLang="sv-SE" smtClean="0"/>
              <a:t>Klicka här för att ändra format</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ltLang="sv-SE" smtClean="0"/>
              <a:t>Klicka här för att ändra format på bakgrundstexten</a:t>
            </a:r>
          </a:p>
          <a:p>
            <a:pPr lvl="1"/>
            <a:r>
              <a:rPr lang="sv-SE" altLang="sv-SE" smtClean="0"/>
              <a:t>Nivå två</a:t>
            </a:r>
          </a:p>
          <a:p>
            <a:pPr lvl="2"/>
            <a:r>
              <a:rPr lang="sv-SE" altLang="sv-SE" smtClean="0"/>
              <a:t>Nivå tre</a:t>
            </a:r>
          </a:p>
          <a:p>
            <a:pPr lvl="3"/>
            <a:r>
              <a:rPr lang="sv-SE" altLang="sv-SE" smtClean="0"/>
              <a:t>Nivå fyra</a:t>
            </a:r>
          </a:p>
          <a:p>
            <a:pPr lvl="4"/>
            <a:r>
              <a:rPr lang="sv-SE" altLang="sv-SE" smtClean="0"/>
              <a:t>Nivå fem</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sv-SE">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sv-SE">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76251BA6-4505-45DD-8C92-553E5E8408DA}" type="slidenum">
              <a:rPr lang="sv-SE">
                <a:solidFill>
                  <a:srgbClr val="000000"/>
                </a:solidFill>
              </a:rPr>
              <a:pPr fontAlgn="base">
                <a:spcBef>
                  <a:spcPct val="0"/>
                </a:spcBef>
                <a:spcAft>
                  <a:spcPct val="0"/>
                </a:spcAft>
                <a:defRPr/>
              </a:pPr>
              <a:t>‹#›</a:t>
            </a:fld>
            <a:endParaRPr lang="sv-SE">
              <a:solidFill>
                <a:srgbClr val="000000"/>
              </a:solidFill>
            </a:endParaRPr>
          </a:p>
        </p:txBody>
      </p:sp>
    </p:spTree>
    <p:extLst>
      <p:ext uri="{BB962C8B-B14F-4D97-AF65-F5344CB8AC3E}">
        <p14:creationId xmlns:p14="http://schemas.microsoft.com/office/powerpoint/2010/main" val="17980310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sv-SE" altLang="sv-SE" smtClean="0"/>
              <a:t>Klicka här för att ändra format</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ltLang="sv-SE" smtClean="0"/>
              <a:t>Klicka här för att ändra format på bakgrundstexten</a:t>
            </a:r>
          </a:p>
          <a:p>
            <a:pPr lvl="1"/>
            <a:r>
              <a:rPr lang="sv-SE" altLang="sv-SE" smtClean="0"/>
              <a:t>Nivå två</a:t>
            </a:r>
          </a:p>
          <a:p>
            <a:pPr lvl="2"/>
            <a:r>
              <a:rPr lang="sv-SE" altLang="sv-SE" smtClean="0"/>
              <a:t>Nivå tre</a:t>
            </a:r>
          </a:p>
          <a:p>
            <a:pPr lvl="3"/>
            <a:r>
              <a:rPr lang="sv-SE" altLang="sv-SE" smtClean="0"/>
              <a:t>Nivå fyra</a:t>
            </a:r>
          </a:p>
          <a:p>
            <a:pPr lvl="4"/>
            <a:r>
              <a:rPr lang="sv-SE" altLang="sv-SE" smtClean="0"/>
              <a:t>Nivå fem</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sv-SE">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sv-SE">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76251BA6-4505-45DD-8C92-553E5E8408DA}" type="slidenum">
              <a:rPr lang="sv-SE">
                <a:solidFill>
                  <a:srgbClr val="000000"/>
                </a:solidFill>
              </a:rPr>
              <a:pPr fontAlgn="base">
                <a:spcBef>
                  <a:spcPct val="0"/>
                </a:spcBef>
                <a:spcAft>
                  <a:spcPct val="0"/>
                </a:spcAft>
                <a:defRPr/>
              </a:pPr>
              <a:t>‹#›</a:t>
            </a:fld>
            <a:endParaRPr lang="sv-SE">
              <a:solidFill>
                <a:srgbClr val="000000"/>
              </a:solidFill>
            </a:endParaRPr>
          </a:p>
        </p:txBody>
      </p:sp>
    </p:spTree>
    <p:extLst>
      <p:ext uri="{BB962C8B-B14F-4D97-AF65-F5344CB8AC3E}">
        <p14:creationId xmlns:p14="http://schemas.microsoft.com/office/powerpoint/2010/main" val="143689263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Layout" Target="../slideLayouts/slideLayout12.xml"/><Relationship Id="rId4" Type="http://schemas.openxmlformats.org/officeDocument/2006/relationships/image" Target="../media/image4.jp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emf"/><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emf"/><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normAutofit fontScale="90000"/>
          </a:bodyPr>
          <a:lstStyle/>
          <a:p>
            <a:pPr eaLnBrk="1" hangingPunct="1"/>
            <a:r>
              <a:rPr lang="sv-SE" altLang="sv-SE" sz="3600" b="1" dirty="0" smtClean="0"/>
              <a:t/>
            </a:r>
            <a:br>
              <a:rPr lang="sv-SE" altLang="sv-SE" sz="3600" b="1" dirty="0" smtClean="0"/>
            </a:br>
            <a:endParaRPr lang="sv-SE" altLang="sv-SE" sz="3600" b="1" dirty="0" smtClean="0"/>
          </a:p>
        </p:txBody>
      </p:sp>
      <p:sp>
        <p:nvSpPr>
          <p:cNvPr id="2051" name="Rectangle 3"/>
          <p:cNvSpPr>
            <a:spLocks noGrp="1" noChangeArrowheads="1"/>
          </p:cNvSpPr>
          <p:nvPr>
            <p:ph sz="half" idx="1"/>
          </p:nvPr>
        </p:nvSpPr>
        <p:spPr>
          <a:xfrm>
            <a:off x="152400" y="620688"/>
            <a:ext cx="3593402" cy="4768961"/>
          </a:xfrm>
        </p:spPr>
        <p:txBody>
          <a:bodyPr>
            <a:normAutofit/>
          </a:bodyPr>
          <a:lstStyle/>
          <a:p>
            <a:pPr marL="0" indent="0" algn="l" eaLnBrk="1" hangingPunct="1">
              <a:buNone/>
              <a:defRPr/>
            </a:pPr>
            <a:endParaRPr lang="sv-SE" sz="5400" dirty="0" smtClean="0"/>
          </a:p>
          <a:p>
            <a:pPr marL="0" indent="0" algn="l" eaLnBrk="1" hangingPunct="1">
              <a:buNone/>
              <a:defRPr/>
            </a:pPr>
            <a:r>
              <a:rPr lang="sv-SE" sz="5400" dirty="0" smtClean="0"/>
              <a:t>MER PANG FÖR PENGARNA!</a:t>
            </a:r>
          </a:p>
        </p:txBody>
      </p:sp>
      <p:sp>
        <p:nvSpPr>
          <p:cNvPr id="5" name="Platshållare för innehåll 4"/>
          <p:cNvSpPr>
            <a:spLocks noGrp="1"/>
          </p:cNvSpPr>
          <p:nvPr>
            <p:ph sz="half" idx="2"/>
          </p:nvPr>
        </p:nvSpPr>
        <p:spPr>
          <a:xfrm>
            <a:off x="4648200" y="4653136"/>
            <a:ext cx="4038600" cy="1473027"/>
          </a:xfrm>
        </p:spPr>
        <p:txBody>
          <a:bodyPr/>
          <a:lstStyle/>
          <a:p>
            <a:r>
              <a:rPr lang="sv-SE" dirty="0" smtClean="0"/>
              <a:t>SOI – MITT 2018</a:t>
            </a:r>
            <a:endParaRPr lang="sv-SE" dirty="0"/>
          </a:p>
        </p:txBody>
      </p:sp>
      <p:sp>
        <p:nvSpPr>
          <p:cNvPr id="2052" name="Rectangle 4"/>
          <p:cNvSpPr>
            <a:spLocks noChangeArrowheads="1"/>
          </p:cNvSpPr>
          <p:nvPr/>
        </p:nvSpPr>
        <p:spPr bwMode="auto">
          <a:xfrm>
            <a:off x="0" y="5661025"/>
            <a:ext cx="9144000" cy="574675"/>
          </a:xfrm>
          <a:prstGeom prst="rect">
            <a:avLst/>
          </a:prstGeom>
          <a:solidFill>
            <a:srgbClr val="1453A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sv-SE" altLang="sv-SE">
                <a:solidFill>
                  <a:schemeClr val="bg2"/>
                </a:solidFill>
              </a:rPr>
              <a:t> </a:t>
            </a:r>
          </a:p>
        </p:txBody>
      </p:sp>
      <p:pic>
        <p:nvPicPr>
          <p:cNvPr id="2053" name="Picture 5" descr="F-stad_org_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5589588"/>
            <a:ext cx="663575"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Bildobjekt 3"/>
          <p:cNvPicPr>
            <a:picLocks noChangeAspect="1"/>
          </p:cNvPicPr>
          <p:nvPr/>
        </p:nvPicPr>
        <p:blipFill>
          <a:blip r:embed="rId3"/>
          <a:stretch>
            <a:fillRect/>
          </a:stretch>
        </p:blipFill>
        <p:spPr>
          <a:xfrm>
            <a:off x="4203002" y="93138"/>
            <a:ext cx="4559998" cy="4559998"/>
          </a:xfrm>
          <a:prstGeom prst="rect">
            <a:avLst/>
          </a:prstGeom>
        </p:spPr>
      </p:pic>
    </p:spTree>
    <p:extLst>
      <p:ext uri="{BB962C8B-B14F-4D97-AF65-F5344CB8AC3E}">
        <p14:creationId xmlns:p14="http://schemas.microsoft.com/office/powerpoint/2010/main" val="5422142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31750"/>
            <a:ext cx="7772400" cy="1470025"/>
          </a:xfrm>
        </p:spPr>
        <p:txBody>
          <a:bodyPr/>
          <a:lstStyle/>
          <a:p>
            <a:pPr eaLnBrk="1" hangingPunct="1"/>
            <a:r>
              <a:rPr lang="sv-SE" altLang="sv-SE" sz="3600" b="1" dirty="0" smtClean="0"/>
              <a:t>Områden att fokusera på – </a:t>
            </a:r>
            <a:r>
              <a:rPr lang="sv-SE" altLang="sv-SE" sz="3600" b="1" dirty="0" err="1" smtClean="0"/>
              <a:t>Prio</a:t>
            </a:r>
            <a:r>
              <a:rPr lang="sv-SE" altLang="sv-SE" sz="3600" b="1" dirty="0" smtClean="0"/>
              <a:t> 1</a:t>
            </a:r>
          </a:p>
        </p:txBody>
      </p:sp>
      <p:sp>
        <p:nvSpPr>
          <p:cNvPr id="4099" name="Rectangle 3"/>
          <p:cNvSpPr>
            <a:spLocks noGrp="1" noChangeArrowheads="1"/>
          </p:cNvSpPr>
          <p:nvPr>
            <p:ph type="subTitle" idx="1"/>
          </p:nvPr>
        </p:nvSpPr>
        <p:spPr>
          <a:xfrm>
            <a:off x="900113" y="1557338"/>
            <a:ext cx="7775575" cy="2881312"/>
          </a:xfrm>
        </p:spPr>
        <p:txBody>
          <a:bodyPr/>
          <a:lstStyle/>
          <a:p>
            <a:pPr algn="l">
              <a:spcBef>
                <a:spcPts val="1200"/>
              </a:spcBef>
            </a:pPr>
            <a:r>
              <a:rPr lang="sv-SE" altLang="sv-SE" sz="2000" b="1" dirty="0" smtClean="0"/>
              <a:t>Varor</a:t>
            </a:r>
            <a:r>
              <a:rPr lang="sv-SE" altLang="sv-SE" sz="2000" dirty="0" smtClean="0"/>
              <a:t> är oftast upphandlande myndigheters största post</a:t>
            </a:r>
          </a:p>
          <a:p>
            <a:pPr algn="l">
              <a:spcBef>
                <a:spcPts val="1200"/>
              </a:spcBef>
            </a:pPr>
            <a:r>
              <a:rPr lang="sv-SE" altLang="sv-SE" sz="2000" dirty="0" smtClean="0"/>
              <a:t>Möjlighet till stor besparing finns. De uppföljningarna inköpsenheten har gjort visar att det är fullt rimligt att tro att besparingspotentialen ligger någonstans mellan 15-45%. I vissa fall även ännu högre besparingspotential.</a:t>
            </a:r>
          </a:p>
          <a:p>
            <a:pPr algn="l">
              <a:spcBef>
                <a:spcPts val="1200"/>
              </a:spcBef>
            </a:pPr>
            <a:r>
              <a:rPr lang="sv-SE" altLang="sv-SE" sz="2000" b="1" dirty="0" smtClean="0"/>
              <a:t>E-handel är en lösning för att göra det enkelt att handla rätt.</a:t>
            </a:r>
          </a:p>
          <a:p>
            <a:pPr algn="l">
              <a:spcBef>
                <a:spcPts val="1200"/>
              </a:spcBef>
            </a:pPr>
            <a:r>
              <a:rPr lang="sv-SE" altLang="sv-SE" sz="2000" dirty="0" smtClean="0"/>
              <a:t>E-handel kräver dock en resurs på heltid för att hålla systemet uppdaterat hela tiden samt en implementeringskostnad och en löpande årskostnad. Denna kostnad hämtas hem fort av de besparingar som görs. </a:t>
            </a:r>
          </a:p>
        </p:txBody>
      </p:sp>
      <p:sp>
        <p:nvSpPr>
          <p:cNvPr id="4100" name="Rectangle 4"/>
          <p:cNvSpPr>
            <a:spLocks noChangeArrowheads="1"/>
          </p:cNvSpPr>
          <p:nvPr/>
        </p:nvSpPr>
        <p:spPr bwMode="auto">
          <a:xfrm>
            <a:off x="0" y="5661025"/>
            <a:ext cx="9144000" cy="574675"/>
          </a:xfrm>
          <a:prstGeom prst="rect">
            <a:avLst/>
          </a:prstGeom>
          <a:solidFill>
            <a:srgbClr val="1453A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sv-SE" altLang="sv-SE">
                <a:solidFill>
                  <a:srgbClr val="808080"/>
                </a:solidFill>
              </a:rPr>
              <a:t> </a:t>
            </a:r>
          </a:p>
        </p:txBody>
      </p:sp>
      <p:pic>
        <p:nvPicPr>
          <p:cNvPr id="4101" name="Picture 5" descr="F-stad_org_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5589588"/>
            <a:ext cx="663575"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517736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4213" y="549275"/>
            <a:ext cx="7772400" cy="1470025"/>
          </a:xfrm>
        </p:spPr>
        <p:txBody>
          <a:bodyPr>
            <a:normAutofit fontScale="90000"/>
          </a:bodyPr>
          <a:lstStyle/>
          <a:p>
            <a:pPr eaLnBrk="1" hangingPunct="1"/>
            <a:r>
              <a:rPr lang="sv-SE" altLang="sv-SE" sz="3600" b="1" dirty="0" smtClean="0"/>
              <a:t/>
            </a:r>
            <a:br>
              <a:rPr lang="sv-SE" altLang="sv-SE" sz="3600" b="1" dirty="0" smtClean="0"/>
            </a:br>
            <a:r>
              <a:rPr lang="sv-SE" altLang="sv-SE" sz="3600" b="1" dirty="0" smtClean="0"/>
              <a:t>Inköpsenheten</a:t>
            </a:r>
            <a:br>
              <a:rPr lang="sv-SE" altLang="sv-SE" sz="3600" b="1" dirty="0" smtClean="0"/>
            </a:br>
            <a:r>
              <a:rPr lang="sv-SE" altLang="sv-SE" sz="3600" b="1" dirty="0" smtClean="0"/>
              <a:t>Filipstads kommun</a:t>
            </a:r>
            <a:br>
              <a:rPr lang="sv-SE" altLang="sv-SE" sz="3600" b="1" dirty="0" smtClean="0"/>
            </a:br>
            <a:r>
              <a:rPr lang="sv-SE" altLang="sv-SE" sz="3600" b="1" dirty="0" smtClean="0"/>
              <a:t>Helena Sköld Lövgren</a:t>
            </a:r>
            <a:br>
              <a:rPr lang="sv-SE" altLang="sv-SE" sz="3600" b="1" dirty="0" smtClean="0"/>
            </a:br>
            <a:r>
              <a:rPr lang="sv-SE" altLang="sv-SE" sz="3600" b="1" dirty="0" smtClean="0"/>
              <a:t>Upphandlingschef</a:t>
            </a:r>
          </a:p>
        </p:txBody>
      </p:sp>
      <p:sp>
        <p:nvSpPr>
          <p:cNvPr id="2051" name="Rectangle 3"/>
          <p:cNvSpPr>
            <a:spLocks noGrp="1" noChangeArrowheads="1"/>
          </p:cNvSpPr>
          <p:nvPr>
            <p:ph type="subTitle" idx="1"/>
          </p:nvPr>
        </p:nvSpPr>
        <p:spPr>
          <a:xfrm>
            <a:off x="1547813" y="2636838"/>
            <a:ext cx="6400800" cy="2520950"/>
          </a:xfrm>
        </p:spPr>
        <p:txBody>
          <a:bodyPr>
            <a:normAutofit/>
          </a:bodyPr>
          <a:lstStyle/>
          <a:p>
            <a:pPr marL="342900" indent="-342900" algn="l" eaLnBrk="1" hangingPunct="1">
              <a:buFont typeface="Arial" pitchFamily="34" charset="0"/>
              <a:buChar char="•"/>
              <a:defRPr/>
            </a:pPr>
            <a:endParaRPr lang="sv-SE" sz="2400" dirty="0" smtClean="0"/>
          </a:p>
          <a:p>
            <a:pPr eaLnBrk="1" hangingPunct="1">
              <a:defRPr/>
            </a:pPr>
            <a:r>
              <a:rPr lang="sv-SE" sz="5400" dirty="0" smtClean="0"/>
              <a:t>Besparingspotential i form av rätt inköp.</a:t>
            </a:r>
          </a:p>
        </p:txBody>
      </p:sp>
      <p:sp>
        <p:nvSpPr>
          <p:cNvPr id="2052" name="Rectangle 4"/>
          <p:cNvSpPr>
            <a:spLocks noChangeArrowheads="1"/>
          </p:cNvSpPr>
          <p:nvPr/>
        </p:nvSpPr>
        <p:spPr bwMode="auto">
          <a:xfrm>
            <a:off x="0" y="5661025"/>
            <a:ext cx="9144000" cy="574675"/>
          </a:xfrm>
          <a:prstGeom prst="rect">
            <a:avLst/>
          </a:prstGeom>
          <a:solidFill>
            <a:srgbClr val="1453A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sv-SE" altLang="sv-SE">
                <a:solidFill>
                  <a:schemeClr val="bg2"/>
                </a:solidFill>
              </a:rPr>
              <a:t> </a:t>
            </a:r>
          </a:p>
        </p:txBody>
      </p:sp>
      <p:pic>
        <p:nvPicPr>
          <p:cNvPr id="2053" name="Picture 5" descr="F-stad_org_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5589588"/>
            <a:ext cx="663575"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907866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31750"/>
            <a:ext cx="7772400" cy="1470025"/>
          </a:xfrm>
        </p:spPr>
        <p:txBody>
          <a:bodyPr/>
          <a:lstStyle/>
          <a:p>
            <a:pPr eaLnBrk="1" hangingPunct="1"/>
            <a:r>
              <a:rPr lang="sv-SE" altLang="sv-SE" sz="3600" b="1" dirty="0" smtClean="0"/>
              <a:t>Följa upp på leverantörsnivå eller artikelnivå??</a:t>
            </a:r>
          </a:p>
        </p:txBody>
      </p:sp>
      <p:sp>
        <p:nvSpPr>
          <p:cNvPr id="4099" name="Rectangle 3"/>
          <p:cNvSpPr>
            <a:spLocks noGrp="1" noChangeArrowheads="1"/>
          </p:cNvSpPr>
          <p:nvPr>
            <p:ph type="subTitle" idx="1"/>
          </p:nvPr>
        </p:nvSpPr>
        <p:spPr>
          <a:xfrm>
            <a:off x="1044604" y="2204864"/>
            <a:ext cx="7775575" cy="2737842"/>
          </a:xfrm>
        </p:spPr>
        <p:txBody>
          <a:bodyPr>
            <a:normAutofit/>
          </a:bodyPr>
          <a:lstStyle/>
          <a:p>
            <a:pPr marL="342900" indent="-342900" algn="l">
              <a:spcBef>
                <a:spcPts val="1200"/>
              </a:spcBef>
              <a:buFont typeface="Arial" panose="020B0604020202020204" pitchFamily="34" charset="0"/>
              <a:buChar char="•"/>
            </a:pPr>
            <a:r>
              <a:rPr lang="sv-SE" altLang="sv-SE" sz="2800" b="1" dirty="0" smtClean="0"/>
              <a:t>Filipstads kommun närmar sig 80% i avtalstrohet när man tittar på leverantörstrohet.</a:t>
            </a:r>
          </a:p>
          <a:p>
            <a:pPr marL="342900" indent="-342900" algn="l">
              <a:spcBef>
                <a:spcPts val="1200"/>
              </a:spcBef>
              <a:buFont typeface="Arial" panose="020B0604020202020204" pitchFamily="34" charset="0"/>
              <a:buChar char="•"/>
            </a:pPr>
            <a:r>
              <a:rPr lang="sv-SE" altLang="sv-SE" sz="2800" b="1" dirty="0" smtClean="0"/>
              <a:t>Upphandlat sortiment är siffran betydligt lägre, 2017 1% nu 2018 har vi ökat på till 3% om man tittar på den totala volymen.</a:t>
            </a:r>
          </a:p>
        </p:txBody>
      </p:sp>
      <p:sp>
        <p:nvSpPr>
          <p:cNvPr id="4100" name="Rectangle 4"/>
          <p:cNvSpPr>
            <a:spLocks noChangeArrowheads="1"/>
          </p:cNvSpPr>
          <p:nvPr/>
        </p:nvSpPr>
        <p:spPr bwMode="auto">
          <a:xfrm>
            <a:off x="0" y="5661025"/>
            <a:ext cx="9144000" cy="574675"/>
          </a:xfrm>
          <a:prstGeom prst="rect">
            <a:avLst/>
          </a:prstGeom>
          <a:solidFill>
            <a:srgbClr val="1453A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sv-SE" altLang="sv-SE">
                <a:solidFill>
                  <a:srgbClr val="808080"/>
                </a:solidFill>
              </a:rPr>
              <a:t> </a:t>
            </a:r>
          </a:p>
        </p:txBody>
      </p:sp>
      <p:pic>
        <p:nvPicPr>
          <p:cNvPr id="4101" name="Picture 5" descr="F-stad_org_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5589588"/>
            <a:ext cx="663575"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744269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333375"/>
            <a:ext cx="7772400" cy="1470025"/>
          </a:xfrm>
        </p:spPr>
        <p:txBody>
          <a:bodyPr/>
          <a:lstStyle/>
          <a:p>
            <a:pPr eaLnBrk="1" hangingPunct="1"/>
            <a:r>
              <a:rPr lang="sv-SE" altLang="sv-SE" sz="3600" b="1" dirty="0" smtClean="0"/>
              <a:t>Minska kostnader med 15-45%</a:t>
            </a:r>
            <a:endParaRPr lang="sv-SE" altLang="sv-SE" sz="2000" b="1" dirty="0" smtClean="0"/>
          </a:p>
        </p:txBody>
      </p:sp>
      <p:sp>
        <p:nvSpPr>
          <p:cNvPr id="3075" name="Rectangle 3"/>
          <p:cNvSpPr>
            <a:spLocks noGrp="1" noChangeArrowheads="1"/>
          </p:cNvSpPr>
          <p:nvPr>
            <p:ph type="subTitle" idx="1"/>
          </p:nvPr>
        </p:nvSpPr>
        <p:spPr>
          <a:xfrm>
            <a:off x="800100" y="2349500"/>
            <a:ext cx="7704138" cy="1727200"/>
          </a:xfrm>
        </p:spPr>
        <p:txBody>
          <a:bodyPr/>
          <a:lstStyle/>
          <a:p>
            <a:pPr algn="l" eaLnBrk="1" hangingPunct="1"/>
            <a:endParaRPr lang="sv-SE" altLang="sv-SE" sz="2400" dirty="0" smtClean="0"/>
          </a:p>
        </p:txBody>
      </p:sp>
      <p:sp>
        <p:nvSpPr>
          <p:cNvPr id="3076" name="Rectangle 4"/>
          <p:cNvSpPr>
            <a:spLocks noChangeArrowheads="1"/>
          </p:cNvSpPr>
          <p:nvPr/>
        </p:nvSpPr>
        <p:spPr bwMode="auto">
          <a:xfrm>
            <a:off x="0" y="5661025"/>
            <a:ext cx="9144000" cy="574675"/>
          </a:xfrm>
          <a:prstGeom prst="rect">
            <a:avLst/>
          </a:prstGeom>
          <a:solidFill>
            <a:srgbClr val="1453A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sv-SE" altLang="sv-SE">
                <a:solidFill>
                  <a:srgbClr val="808080"/>
                </a:solidFill>
              </a:rPr>
              <a:t> </a:t>
            </a:r>
          </a:p>
        </p:txBody>
      </p:sp>
      <p:pic>
        <p:nvPicPr>
          <p:cNvPr id="3077" name="Picture 5" descr="F-stad_org_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13" y="5589588"/>
            <a:ext cx="663575"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 name="Tabell 2"/>
          <p:cNvGraphicFramePr>
            <a:graphicFrameLocks noGrp="1"/>
          </p:cNvGraphicFramePr>
          <p:nvPr>
            <p:extLst>
              <p:ext uri="{D42A27DB-BD31-4B8C-83A1-F6EECF244321}">
                <p14:modId xmlns:p14="http://schemas.microsoft.com/office/powerpoint/2010/main" val="266630017"/>
              </p:ext>
            </p:extLst>
          </p:nvPr>
        </p:nvGraphicFramePr>
        <p:xfrm>
          <a:off x="800101" y="1556793"/>
          <a:ext cx="7704136" cy="3960438"/>
        </p:xfrm>
        <a:graphic>
          <a:graphicData uri="http://schemas.openxmlformats.org/drawingml/2006/table">
            <a:tbl>
              <a:tblPr/>
              <a:tblGrid>
                <a:gridCol w="2909565"/>
                <a:gridCol w="1117698"/>
                <a:gridCol w="1366076"/>
                <a:gridCol w="1312852"/>
                <a:gridCol w="997945"/>
              </a:tblGrid>
              <a:tr h="847378">
                <a:tc>
                  <a:txBody>
                    <a:bodyPr/>
                    <a:lstStyle/>
                    <a:p>
                      <a:pPr algn="l" fontAlgn="t"/>
                      <a:r>
                        <a:rPr lang="sv-SE" sz="800" b="0" i="0" u="none" strike="noStrike" dirty="0" err="1">
                          <a:solidFill>
                            <a:srgbClr val="FFFFFF"/>
                          </a:solidFill>
                          <a:effectLst/>
                          <a:latin typeface="MS Shell Dlg" panose="020B0604020202020204" pitchFamily="34" charset="0"/>
                        </a:rPr>
                        <a:t>buboCAT</a:t>
                      </a:r>
                      <a:r>
                        <a:rPr lang="sv-SE" sz="800" b="0" i="0" u="none" strike="noStrike" dirty="0">
                          <a:solidFill>
                            <a:srgbClr val="FFFFFF"/>
                          </a:solidFill>
                          <a:effectLst/>
                          <a:latin typeface="MS Shell Dlg" panose="020B0604020202020204" pitchFamily="34" charset="0"/>
                        </a:rPr>
                        <a:t> -</a:t>
                      </a:r>
                    </a:p>
                  </a:txBody>
                  <a:tcPr marL="0" marR="0" marT="0" marB="0">
                    <a:lnL>
                      <a:noFill/>
                    </a:lnL>
                    <a:lnR>
                      <a:noFill/>
                    </a:lnR>
                    <a:lnT>
                      <a:noFill/>
                    </a:lnT>
                    <a:lnB>
                      <a:noFill/>
                    </a:lnB>
                    <a:solidFill>
                      <a:srgbClr val="1979CA"/>
                    </a:solidFill>
                  </a:tcPr>
                </a:tc>
                <a:tc>
                  <a:txBody>
                    <a:bodyPr/>
                    <a:lstStyle/>
                    <a:p>
                      <a:pPr algn="l" fontAlgn="t"/>
                      <a:r>
                        <a:rPr lang="sv-SE" sz="800" b="0" i="0" u="none" strike="noStrike" dirty="0">
                          <a:solidFill>
                            <a:srgbClr val="FFFFFF"/>
                          </a:solidFill>
                          <a:effectLst/>
                          <a:latin typeface="MS Shell Dlg" panose="020B0604020202020204" pitchFamily="34" charset="0"/>
                        </a:rPr>
                        <a:t>Linjetotal MSEK</a:t>
                      </a:r>
                    </a:p>
                  </a:txBody>
                  <a:tcPr marL="0" marR="0" marT="0" marB="0">
                    <a:lnL>
                      <a:noFill/>
                    </a:lnL>
                    <a:lnR>
                      <a:noFill/>
                    </a:lnR>
                    <a:lnT>
                      <a:noFill/>
                    </a:lnT>
                    <a:lnB>
                      <a:noFill/>
                    </a:lnB>
                    <a:solidFill>
                      <a:srgbClr val="1979CA"/>
                    </a:solidFill>
                  </a:tcPr>
                </a:tc>
                <a:tc>
                  <a:txBody>
                    <a:bodyPr/>
                    <a:lstStyle/>
                    <a:p>
                      <a:pPr algn="l" fontAlgn="t"/>
                      <a:r>
                        <a:rPr lang="sv-SE" sz="800" b="0" i="0" u="none" strike="noStrike">
                          <a:solidFill>
                            <a:srgbClr val="FFFFFF"/>
                          </a:solidFill>
                          <a:effectLst/>
                          <a:latin typeface="MS Shell Dlg" panose="020B0604020202020204" pitchFamily="34" charset="0"/>
                        </a:rPr>
                        <a:t>Högt räknad besparing 45%</a:t>
                      </a:r>
                    </a:p>
                  </a:txBody>
                  <a:tcPr marL="0" marR="0" marT="0" marB="0">
                    <a:lnL>
                      <a:noFill/>
                    </a:lnL>
                    <a:lnR>
                      <a:noFill/>
                    </a:lnR>
                    <a:lnT>
                      <a:noFill/>
                    </a:lnT>
                    <a:lnB>
                      <a:noFill/>
                    </a:lnB>
                    <a:solidFill>
                      <a:srgbClr val="1979CA"/>
                    </a:solidFill>
                  </a:tcPr>
                </a:tc>
                <a:tc>
                  <a:txBody>
                    <a:bodyPr/>
                    <a:lstStyle/>
                    <a:p>
                      <a:pPr algn="l" fontAlgn="t"/>
                      <a:r>
                        <a:rPr lang="sv-SE" sz="800" b="0" i="0" u="none" strike="noStrike">
                          <a:solidFill>
                            <a:srgbClr val="FFFFFF"/>
                          </a:solidFill>
                          <a:effectLst/>
                          <a:latin typeface="MS Shell Dlg" panose="020B0604020202020204" pitchFamily="34" charset="0"/>
                        </a:rPr>
                        <a:t>Medel räknad 15%</a:t>
                      </a:r>
                    </a:p>
                  </a:txBody>
                  <a:tcPr marL="0" marR="0" marT="0" marB="0">
                    <a:lnL>
                      <a:noFill/>
                    </a:lnL>
                    <a:lnR>
                      <a:noFill/>
                    </a:lnR>
                    <a:lnT>
                      <a:noFill/>
                    </a:lnT>
                    <a:lnB>
                      <a:noFill/>
                    </a:lnB>
                    <a:solidFill>
                      <a:srgbClr val="1979CA"/>
                    </a:solidFill>
                  </a:tcPr>
                </a:tc>
                <a:tc>
                  <a:txBody>
                    <a:bodyPr/>
                    <a:lstStyle/>
                    <a:p>
                      <a:pPr algn="l" fontAlgn="t"/>
                      <a:r>
                        <a:rPr lang="sv-SE" sz="800" b="0" i="0" u="none" strike="noStrike">
                          <a:solidFill>
                            <a:srgbClr val="FFFFFF"/>
                          </a:solidFill>
                          <a:effectLst/>
                          <a:latin typeface="MS Shell Dlg" panose="020B0604020202020204" pitchFamily="34" charset="0"/>
                        </a:rPr>
                        <a:t>Lågt räknat 5%</a:t>
                      </a:r>
                    </a:p>
                  </a:txBody>
                  <a:tcPr marL="0" marR="0" marT="0" marB="0">
                    <a:lnL>
                      <a:noFill/>
                    </a:lnL>
                    <a:lnR>
                      <a:noFill/>
                    </a:lnR>
                    <a:lnT>
                      <a:noFill/>
                    </a:lnT>
                    <a:lnB>
                      <a:noFill/>
                    </a:lnB>
                    <a:solidFill>
                      <a:srgbClr val="1979CA"/>
                    </a:solidFill>
                  </a:tcPr>
                </a:tc>
              </a:tr>
              <a:tr h="311306">
                <a:tc>
                  <a:txBody>
                    <a:bodyPr/>
                    <a:lstStyle/>
                    <a:p>
                      <a:pPr algn="l" fontAlgn="t"/>
                      <a:r>
                        <a:rPr lang="sv-SE" sz="800" b="1" i="0" u="none" strike="noStrike">
                          <a:solidFill>
                            <a:srgbClr val="000000"/>
                          </a:solidFill>
                          <a:effectLst/>
                          <a:latin typeface="MS Shell Dlg" panose="020B0604020202020204" pitchFamily="34" charset="0"/>
                        </a:rPr>
                        <a:t>Total</a:t>
                      </a:r>
                    </a:p>
                  </a:txBody>
                  <a:tcPr marL="0" marR="0" marT="0" marB="0">
                    <a:lnL>
                      <a:noFill/>
                    </a:lnL>
                    <a:lnR>
                      <a:noFill/>
                    </a:lnR>
                    <a:lnT>
                      <a:noFill/>
                    </a:lnT>
                    <a:lnB>
                      <a:noFill/>
                    </a:lnB>
                    <a:solidFill>
                      <a:srgbClr val="F9F9F9"/>
                    </a:solidFill>
                  </a:tcPr>
                </a:tc>
                <a:tc>
                  <a:txBody>
                    <a:bodyPr/>
                    <a:lstStyle/>
                    <a:p>
                      <a:pPr algn="l" fontAlgn="t"/>
                      <a:r>
                        <a:rPr lang="sv-SE" sz="800" b="1" i="0" u="none" strike="noStrike" dirty="0">
                          <a:solidFill>
                            <a:srgbClr val="000000"/>
                          </a:solidFill>
                          <a:effectLst/>
                          <a:latin typeface="MS Shell Dlg" panose="020B0604020202020204" pitchFamily="34" charset="0"/>
                        </a:rPr>
                        <a:t>183,2</a:t>
                      </a:r>
                    </a:p>
                  </a:txBody>
                  <a:tcPr marL="0" marR="0" marT="0" marB="0">
                    <a:lnL>
                      <a:noFill/>
                    </a:lnL>
                    <a:lnR>
                      <a:noFill/>
                    </a:lnR>
                    <a:lnT>
                      <a:noFill/>
                    </a:lnT>
                    <a:lnB>
                      <a:noFill/>
                    </a:lnB>
                    <a:solidFill>
                      <a:srgbClr val="F0F0F0"/>
                    </a:solidFill>
                  </a:tcPr>
                </a:tc>
                <a:tc>
                  <a:txBody>
                    <a:bodyPr/>
                    <a:lstStyle/>
                    <a:p>
                      <a:pPr algn="l" fontAlgn="t"/>
                      <a:r>
                        <a:rPr lang="sv-SE" sz="800" b="1" i="0" u="none" strike="noStrike">
                          <a:solidFill>
                            <a:srgbClr val="000000"/>
                          </a:solidFill>
                          <a:effectLst/>
                          <a:latin typeface="MS Shell Dlg" panose="020B0604020202020204" pitchFamily="34" charset="0"/>
                        </a:rPr>
                        <a:t>82,44</a:t>
                      </a:r>
                    </a:p>
                  </a:txBody>
                  <a:tcPr marL="0" marR="0" marT="0" marB="0">
                    <a:lnL>
                      <a:noFill/>
                    </a:lnL>
                    <a:lnR>
                      <a:noFill/>
                    </a:lnR>
                    <a:lnT>
                      <a:noFill/>
                    </a:lnT>
                    <a:lnB>
                      <a:noFill/>
                    </a:lnB>
                    <a:solidFill>
                      <a:srgbClr val="E5E5E5"/>
                    </a:solidFill>
                  </a:tcPr>
                </a:tc>
                <a:tc>
                  <a:txBody>
                    <a:bodyPr/>
                    <a:lstStyle/>
                    <a:p>
                      <a:pPr algn="l" fontAlgn="t"/>
                      <a:r>
                        <a:rPr lang="sv-SE" sz="800" b="1" i="0" u="none" strike="noStrike">
                          <a:solidFill>
                            <a:srgbClr val="000000"/>
                          </a:solidFill>
                          <a:effectLst/>
                          <a:latin typeface="MS Shell Dlg" panose="020B0604020202020204" pitchFamily="34" charset="0"/>
                        </a:rPr>
                        <a:t>27,48</a:t>
                      </a:r>
                    </a:p>
                  </a:txBody>
                  <a:tcPr marL="0" marR="0" marT="0" marB="0">
                    <a:lnL>
                      <a:noFill/>
                    </a:lnL>
                    <a:lnR>
                      <a:noFill/>
                    </a:lnR>
                    <a:lnT>
                      <a:noFill/>
                    </a:lnT>
                    <a:lnB>
                      <a:noFill/>
                    </a:lnB>
                    <a:solidFill>
                      <a:srgbClr val="E5E5E5"/>
                    </a:solidFill>
                  </a:tcPr>
                </a:tc>
                <a:tc>
                  <a:txBody>
                    <a:bodyPr/>
                    <a:lstStyle/>
                    <a:p>
                      <a:pPr algn="l" fontAlgn="t"/>
                      <a:r>
                        <a:rPr lang="sv-SE" sz="800" b="1" i="0" u="none" strike="noStrike">
                          <a:solidFill>
                            <a:srgbClr val="000000"/>
                          </a:solidFill>
                          <a:effectLst/>
                          <a:latin typeface="MS Shell Dlg" panose="020B0604020202020204" pitchFamily="34" charset="0"/>
                        </a:rPr>
                        <a:t>9,16</a:t>
                      </a:r>
                    </a:p>
                  </a:txBody>
                  <a:tcPr marL="0" marR="0" marT="0" marB="0">
                    <a:lnL>
                      <a:noFill/>
                    </a:lnL>
                    <a:lnR>
                      <a:noFill/>
                    </a:lnR>
                    <a:lnT>
                      <a:noFill/>
                    </a:lnT>
                    <a:lnB>
                      <a:noFill/>
                    </a:lnB>
                    <a:solidFill>
                      <a:srgbClr val="E5E5E5"/>
                    </a:solidFill>
                  </a:tcPr>
                </a:tc>
              </a:tr>
              <a:tr h="311306">
                <a:tc>
                  <a:txBody>
                    <a:bodyPr/>
                    <a:lstStyle/>
                    <a:p>
                      <a:pPr algn="l" fontAlgn="t"/>
                      <a:r>
                        <a:rPr lang="sv-SE" sz="800" b="0" i="0" u="none" strike="noStrike">
                          <a:solidFill>
                            <a:srgbClr val="000000"/>
                          </a:solidFill>
                          <a:effectLst/>
                          <a:latin typeface="MS Shell Dlg" panose="020B0604020202020204" pitchFamily="34" charset="0"/>
                        </a:rPr>
                        <a:t>Varor</a:t>
                      </a:r>
                    </a:p>
                  </a:txBody>
                  <a:tcPr marL="0" marR="0" marT="0" marB="0">
                    <a:lnL>
                      <a:noFill/>
                    </a:lnL>
                    <a:lnR>
                      <a:noFill/>
                    </a:lnR>
                    <a:lnT>
                      <a:noFill/>
                    </a:lnT>
                    <a:lnB>
                      <a:noFill/>
                    </a:lnB>
                    <a:solidFill>
                      <a:srgbClr val="FF0000"/>
                    </a:solidFill>
                  </a:tcPr>
                </a:tc>
                <a:tc>
                  <a:txBody>
                    <a:bodyPr/>
                    <a:lstStyle/>
                    <a:p>
                      <a:pPr algn="l" fontAlgn="t"/>
                      <a:r>
                        <a:rPr lang="sv-SE" sz="800" b="0" i="0" u="none" strike="noStrike" dirty="0">
                          <a:solidFill>
                            <a:srgbClr val="000000"/>
                          </a:solidFill>
                          <a:effectLst/>
                          <a:latin typeface="MS Shell Dlg" panose="020B0604020202020204" pitchFamily="34" charset="0"/>
                        </a:rPr>
                        <a:t>45,7</a:t>
                      </a:r>
                    </a:p>
                  </a:txBody>
                  <a:tcPr marL="0" marR="0" marT="0" marB="0">
                    <a:lnL>
                      <a:noFill/>
                    </a:lnL>
                    <a:lnR>
                      <a:noFill/>
                    </a:lnR>
                    <a:lnT>
                      <a:noFill/>
                    </a:lnT>
                    <a:lnB>
                      <a:noFill/>
                    </a:lnB>
                    <a:solidFill>
                      <a:srgbClr val="E0E0E0"/>
                    </a:solidFill>
                  </a:tcPr>
                </a:tc>
                <a:tc>
                  <a:txBody>
                    <a:bodyPr/>
                    <a:lstStyle/>
                    <a:p>
                      <a:pPr algn="l" fontAlgn="t"/>
                      <a:r>
                        <a:rPr lang="sv-SE" sz="800" b="0" i="0" u="none" strike="noStrike">
                          <a:solidFill>
                            <a:srgbClr val="000000"/>
                          </a:solidFill>
                          <a:effectLst/>
                          <a:latin typeface="MS Shell Dlg" panose="020B0604020202020204" pitchFamily="34" charset="0"/>
                        </a:rPr>
                        <a:t>20,57</a:t>
                      </a:r>
                    </a:p>
                  </a:txBody>
                  <a:tcPr marL="0" marR="0" marT="0" marB="0">
                    <a:lnL>
                      <a:noFill/>
                    </a:lnL>
                    <a:lnR>
                      <a:noFill/>
                    </a:lnR>
                    <a:lnT>
                      <a:noFill/>
                    </a:lnT>
                    <a:lnB>
                      <a:noFill/>
                    </a:lnB>
                    <a:solidFill>
                      <a:srgbClr val="A9D08E"/>
                    </a:solidFill>
                  </a:tcPr>
                </a:tc>
                <a:tc>
                  <a:txBody>
                    <a:bodyPr/>
                    <a:lstStyle/>
                    <a:p>
                      <a:pPr algn="l" fontAlgn="t"/>
                      <a:r>
                        <a:rPr lang="sv-SE" sz="800" b="0" i="0" u="none" strike="noStrike">
                          <a:solidFill>
                            <a:srgbClr val="000000"/>
                          </a:solidFill>
                          <a:effectLst/>
                          <a:latin typeface="MS Shell Dlg" panose="020B0604020202020204" pitchFamily="34" charset="0"/>
                        </a:rPr>
                        <a:t>6,86</a:t>
                      </a:r>
                    </a:p>
                  </a:txBody>
                  <a:tcPr marL="0" marR="0" marT="0" marB="0">
                    <a:lnL>
                      <a:noFill/>
                    </a:lnL>
                    <a:lnR>
                      <a:noFill/>
                    </a:lnR>
                    <a:lnT>
                      <a:noFill/>
                    </a:lnT>
                    <a:lnB>
                      <a:noFill/>
                    </a:lnB>
                    <a:solidFill>
                      <a:srgbClr val="A9D08E"/>
                    </a:solidFill>
                  </a:tcPr>
                </a:tc>
                <a:tc>
                  <a:txBody>
                    <a:bodyPr/>
                    <a:lstStyle/>
                    <a:p>
                      <a:pPr algn="l" fontAlgn="t"/>
                      <a:r>
                        <a:rPr lang="sv-SE" sz="800" b="0" i="0" u="none" strike="noStrike">
                          <a:solidFill>
                            <a:srgbClr val="000000"/>
                          </a:solidFill>
                          <a:effectLst/>
                          <a:latin typeface="MS Shell Dlg" panose="020B0604020202020204" pitchFamily="34" charset="0"/>
                        </a:rPr>
                        <a:t>2,29</a:t>
                      </a:r>
                    </a:p>
                  </a:txBody>
                  <a:tcPr marL="0" marR="0" marT="0" marB="0">
                    <a:lnL>
                      <a:noFill/>
                    </a:lnL>
                    <a:lnR>
                      <a:noFill/>
                    </a:lnR>
                    <a:lnT>
                      <a:noFill/>
                    </a:lnT>
                    <a:lnB>
                      <a:noFill/>
                    </a:lnB>
                    <a:solidFill>
                      <a:srgbClr val="F9F9F9"/>
                    </a:solidFill>
                  </a:tcPr>
                </a:tc>
              </a:tr>
              <a:tr h="311306">
                <a:tc>
                  <a:txBody>
                    <a:bodyPr/>
                    <a:lstStyle/>
                    <a:p>
                      <a:pPr algn="l" fontAlgn="t"/>
                      <a:r>
                        <a:rPr lang="sv-SE" sz="800" b="0" i="0" u="none" strike="noStrike">
                          <a:solidFill>
                            <a:srgbClr val="000000"/>
                          </a:solidFill>
                          <a:effectLst/>
                          <a:latin typeface="MS Shell Dlg" panose="020B0604020202020204" pitchFamily="34" charset="0"/>
                        </a:rPr>
                        <a:t>Bygg och hantverkstjänster</a:t>
                      </a:r>
                    </a:p>
                  </a:txBody>
                  <a:tcPr marL="0" marR="0" marT="0" marB="0">
                    <a:lnL>
                      <a:noFill/>
                    </a:lnL>
                    <a:lnR>
                      <a:noFill/>
                    </a:lnR>
                    <a:lnT>
                      <a:noFill/>
                    </a:lnT>
                    <a:lnB>
                      <a:noFill/>
                    </a:lnB>
                    <a:solidFill>
                      <a:srgbClr val="FFC000"/>
                    </a:solidFill>
                  </a:tcPr>
                </a:tc>
                <a:tc>
                  <a:txBody>
                    <a:bodyPr/>
                    <a:lstStyle/>
                    <a:p>
                      <a:pPr algn="l" fontAlgn="t"/>
                      <a:r>
                        <a:rPr lang="sv-SE" sz="800" b="0" i="0" u="none" strike="noStrike" dirty="0">
                          <a:solidFill>
                            <a:srgbClr val="000000"/>
                          </a:solidFill>
                          <a:effectLst/>
                          <a:latin typeface="MS Shell Dlg" panose="020B0604020202020204" pitchFamily="34" charset="0"/>
                        </a:rPr>
                        <a:t>35,6</a:t>
                      </a:r>
                    </a:p>
                  </a:txBody>
                  <a:tcPr marL="0" marR="0" marT="0" marB="0">
                    <a:lnL>
                      <a:noFill/>
                    </a:lnL>
                    <a:lnR>
                      <a:noFill/>
                    </a:lnR>
                    <a:lnT>
                      <a:noFill/>
                    </a:lnT>
                    <a:lnB>
                      <a:noFill/>
                    </a:lnB>
                    <a:solidFill>
                      <a:srgbClr val="E0E0E0"/>
                    </a:solidFill>
                  </a:tcPr>
                </a:tc>
                <a:tc>
                  <a:txBody>
                    <a:bodyPr/>
                    <a:lstStyle/>
                    <a:p>
                      <a:pPr algn="l" fontAlgn="t"/>
                      <a:r>
                        <a:rPr lang="sv-SE" sz="800" b="0" i="0" u="none" strike="noStrike">
                          <a:solidFill>
                            <a:srgbClr val="000000"/>
                          </a:solidFill>
                          <a:effectLst/>
                          <a:latin typeface="MS Shell Dlg" panose="020B0604020202020204" pitchFamily="34" charset="0"/>
                        </a:rPr>
                        <a:t>16,01</a:t>
                      </a:r>
                    </a:p>
                  </a:txBody>
                  <a:tcPr marL="0" marR="0" marT="0" marB="0">
                    <a:lnL>
                      <a:noFill/>
                    </a:lnL>
                    <a:lnR>
                      <a:noFill/>
                    </a:lnR>
                    <a:lnT>
                      <a:noFill/>
                    </a:lnT>
                    <a:lnB>
                      <a:noFill/>
                    </a:lnB>
                    <a:solidFill>
                      <a:srgbClr val="E5E5E5"/>
                    </a:solidFill>
                  </a:tcPr>
                </a:tc>
                <a:tc>
                  <a:txBody>
                    <a:bodyPr/>
                    <a:lstStyle/>
                    <a:p>
                      <a:pPr algn="l" fontAlgn="t"/>
                      <a:r>
                        <a:rPr lang="sv-SE" sz="800" b="0" i="0" u="none" strike="noStrike">
                          <a:solidFill>
                            <a:srgbClr val="000000"/>
                          </a:solidFill>
                          <a:effectLst/>
                          <a:latin typeface="MS Shell Dlg" panose="020B0604020202020204" pitchFamily="34" charset="0"/>
                        </a:rPr>
                        <a:t>5,34</a:t>
                      </a:r>
                    </a:p>
                  </a:txBody>
                  <a:tcPr marL="0" marR="0" marT="0" marB="0">
                    <a:lnL>
                      <a:noFill/>
                    </a:lnL>
                    <a:lnR>
                      <a:noFill/>
                    </a:lnR>
                    <a:lnT>
                      <a:noFill/>
                    </a:lnT>
                    <a:lnB>
                      <a:noFill/>
                    </a:lnB>
                    <a:solidFill>
                      <a:srgbClr val="A9D08E"/>
                    </a:solidFill>
                  </a:tcPr>
                </a:tc>
                <a:tc>
                  <a:txBody>
                    <a:bodyPr/>
                    <a:lstStyle/>
                    <a:p>
                      <a:pPr algn="l" fontAlgn="t"/>
                      <a:r>
                        <a:rPr lang="sv-SE" sz="800" b="0" i="0" u="none" strike="noStrike">
                          <a:solidFill>
                            <a:srgbClr val="000000"/>
                          </a:solidFill>
                          <a:effectLst/>
                          <a:latin typeface="MS Shell Dlg" panose="020B0604020202020204" pitchFamily="34" charset="0"/>
                        </a:rPr>
                        <a:t>1,78</a:t>
                      </a:r>
                    </a:p>
                  </a:txBody>
                  <a:tcPr marL="0" marR="0" marT="0" marB="0">
                    <a:lnL>
                      <a:noFill/>
                    </a:lnL>
                    <a:lnR>
                      <a:noFill/>
                    </a:lnR>
                    <a:lnT>
                      <a:noFill/>
                    </a:lnT>
                    <a:lnB>
                      <a:noFill/>
                    </a:lnB>
                    <a:solidFill>
                      <a:srgbClr val="A9D08E"/>
                    </a:solidFill>
                  </a:tcPr>
                </a:tc>
              </a:tr>
              <a:tr h="311306">
                <a:tc>
                  <a:txBody>
                    <a:bodyPr/>
                    <a:lstStyle/>
                    <a:p>
                      <a:pPr algn="l" fontAlgn="t"/>
                      <a:r>
                        <a:rPr lang="sv-SE" sz="800" b="0" i="0" u="none" strike="noStrike">
                          <a:solidFill>
                            <a:srgbClr val="000000"/>
                          </a:solidFill>
                          <a:effectLst/>
                          <a:latin typeface="MS Shell Dlg" panose="020B0604020202020204" pitchFamily="34" charset="0"/>
                        </a:rPr>
                        <a:t>Energi, försörjning eller liknande</a:t>
                      </a:r>
                    </a:p>
                  </a:txBody>
                  <a:tcPr marL="0" marR="0" marT="0" marB="0">
                    <a:lnL>
                      <a:noFill/>
                    </a:lnL>
                    <a:lnR>
                      <a:noFill/>
                    </a:lnR>
                    <a:lnT>
                      <a:noFill/>
                    </a:lnT>
                    <a:lnB>
                      <a:noFill/>
                    </a:lnB>
                    <a:solidFill>
                      <a:srgbClr val="F9F9F9"/>
                    </a:solidFill>
                  </a:tcPr>
                </a:tc>
                <a:tc>
                  <a:txBody>
                    <a:bodyPr/>
                    <a:lstStyle/>
                    <a:p>
                      <a:pPr algn="l" fontAlgn="t"/>
                      <a:r>
                        <a:rPr lang="sv-SE" sz="800" b="0" i="0" u="none" strike="noStrike" dirty="0">
                          <a:solidFill>
                            <a:srgbClr val="000000"/>
                          </a:solidFill>
                          <a:effectLst/>
                          <a:latin typeface="MS Shell Dlg" panose="020B0604020202020204" pitchFamily="34" charset="0"/>
                        </a:rPr>
                        <a:t>27,5</a:t>
                      </a:r>
                    </a:p>
                  </a:txBody>
                  <a:tcPr marL="0" marR="0" marT="0" marB="0">
                    <a:lnL>
                      <a:noFill/>
                    </a:lnL>
                    <a:lnR>
                      <a:noFill/>
                    </a:lnR>
                    <a:lnT>
                      <a:noFill/>
                    </a:lnT>
                    <a:lnB>
                      <a:noFill/>
                    </a:lnB>
                    <a:solidFill>
                      <a:srgbClr val="F0F0F0"/>
                    </a:solidFill>
                  </a:tcPr>
                </a:tc>
                <a:tc>
                  <a:txBody>
                    <a:bodyPr/>
                    <a:lstStyle/>
                    <a:p>
                      <a:pPr algn="l" fontAlgn="t"/>
                      <a:r>
                        <a:rPr lang="sv-SE" sz="800" b="0" i="0" u="none" strike="noStrike">
                          <a:solidFill>
                            <a:srgbClr val="000000"/>
                          </a:solidFill>
                          <a:effectLst/>
                          <a:latin typeface="MS Shell Dlg" panose="020B0604020202020204" pitchFamily="34" charset="0"/>
                        </a:rPr>
                        <a:t>12,40</a:t>
                      </a:r>
                    </a:p>
                  </a:txBody>
                  <a:tcPr marL="0" marR="0" marT="0" marB="0">
                    <a:lnL>
                      <a:noFill/>
                    </a:lnL>
                    <a:lnR>
                      <a:noFill/>
                    </a:lnR>
                    <a:lnT>
                      <a:noFill/>
                    </a:lnT>
                    <a:lnB>
                      <a:noFill/>
                    </a:lnB>
                    <a:solidFill>
                      <a:srgbClr val="F9F9F9"/>
                    </a:solidFill>
                  </a:tcPr>
                </a:tc>
                <a:tc>
                  <a:txBody>
                    <a:bodyPr/>
                    <a:lstStyle/>
                    <a:p>
                      <a:pPr algn="l" fontAlgn="t"/>
                      <a:r>
                        <a:rPr lang="sv-SE" sz="800" b="0" i="0" u="none" strike="noStrike">
                          <a:solidFill>
                            <a:srgbClr val="000000"/>
                          </a:solidFill>
                          <a:effectLst/>
                          <a:latin typeface="MS Shell Dlg" panose="020B0604020202020204" pitchFamily="34" charset="0"/>
                        </a:rPr>
                        <a:t>4,13</a:t>
                      </a:r>
                    </a:p>
                  </a:txBody>
                  <a:tcPr marL="0" marR="0" marT="0" marB="0">
                    <a:lnL>
                      <a:noFill/>
                    </a:lnL>
                    <a:lnR>
                      <a:noFill/>
                    </a:lnR>
                    <a:lnT>
                      <a:noFill/>
                    </a:lnT>
                    <a:lnB>
                      <a:noFill/>
                    </a:lnB>
                    <a:solidFill>
                      <a:srgbClr val="F9F9F9"/>
                    </a:solidFill>
                  </a:tcPr>
                </a:tc>
                <a:tc>
                  <a:txBody>
                    <a:bodyPr/>
                    <a:lstStyle/>
                    <a:p>
                      <a:pPr algn="l" fontAlgn="t"/>
                      <a:r>
                        <a:rPr lang="sv-SE" sz="800" b="0" i="0" u="none" strike="noStrike">
                          <a:solidFill>
                            <a:srgbClr val="000000"/>
                          </a:solidFill>
                          <a:effectLst/>
                          <a:latin typeface="MS Shell Dlg" panose="020B0604020202020204" pitchFamily="34" charset="0"/>
                        </a:rPr>
                        <a:t>1,38</a:t>
                      </a:r>
                    </a:p>
                  </a:txBody>
                  <a:tcPr marL="0" marR="0" marT="0" marB="0">
                    <a:lnL>
                      <a:noFill/>
                    </a:lnL>
                    <a:lnR>
                      <a:noFill/>
                    </a:lnR>
                    <a:lnT>
                      <a:noFill/>
                    </a:lnT>
                    <a:lnB>
                      <a:noFill/>
                    </a:lnB>
                    <a:solidFill>
                      <a:srgbClr val="F9F9F9"/>
                    </a:solidFill>
                  </a:tcPr>
                </a:tc>
              </a:tr>
              <a:tr h="311306">
                <a:tc>
                  <a:txBody>
                    <a:bodyPr/>
                    <a:lstStyle/>
                    <a:p>
                      <a:pPr algn="l" fontAlgn="t"/>
                      <a:r>
                        <a:rPr lang="sv-SE" sz="800" b="0" i="0" u="none" strike="noStrike">
                          <a:solidFill>
                            <a:srgbClr val="000000"/>
                          </a:solidFill>
                          <a:effectLst/>
                          <a:latin typeface="MS Shell Dlg" panose="020B0604020202020204" pitchFamily="34" charset="0"/>
                        </a:rPr>
                        <a:t>Tjänster</a:t>
                      </a:r>
                    </a:p>
                  </a:txBody>
                  <a:tcPr marL="0" marR="0" marT="0" marB="0">
                    <a:lnL>
                      <a:noFill/>
                    </a:lnL>
                    <a:lnR>
                      <a:noFill/>
                    </a:lnR>
                    <a:lnT>
                      <a:noFill/>
                    </a:lnT>
                    <a:lnB>
                      <a:noFill/>
                    </a:lnB>
                    <a:solidFill>
                      <a:srgbClr val="FFC000"/>
                    </a:solidFill>
                  </a:tcPr>
                </a:tc>
                <a:tc>
                  <a:txBody>
                    <a:bodyPr/>
                    <a:lstStyle/>
                    <a:p>
                      <a:pPr algn="l" fontAlgn="t"/>
                      <a:r>
                        <a:rPr lang="sv-SE" sz="800" b="0" i="0" u="none" strike="noStrike" dirty="0">
                          <a:solidFill>
                            <a:srgbClr val="000000"/>
                          </a:solidFill>
                          <a:effectLst/>
                          <a:latin typeface="MS Shell Dlg" panose="020B0604020202020204" pitchFamily="34" charset="0"/>
                        </a:rPr>
                        <a:t>26,8</a:t>
                      </a:r>
                    </a:p>
                  </a:txBody>
                  <a:tcPr marL="0" marR="0" marT="0" marB="0">
                    <a:lnL>
                      <a:noFill/>
                    </a:lnL>
                    <a:lnR>
                      <a:noFill/>
                    </a:lnR>
                    <a:lnT>
                      <a:noFill/>
                    </a:lnT>
                    <a:lnB>
                      <a:noFill/>
                    </a:lnB>
                    <a:solidFill>
                      <a:srgbClr val="E0E0E0"/>
                    </a:solidFill>
                  </a:tcPr>
                </a:tc>
                <a:tc>
                  <a:txBody>
                    <a:bodyPr/>
                    <a:lstStyle/>
                    <a:p>
                      <a:pPr algn="l" fontAlgn="t"/>
                      <a:r>
                        <a:rPr lang="sv-SE" sz="800" b="0" i="0" u="none" strike="noStrike">
                          <a:solidFill>
                            <a:srgbClr val="000000"/>
                          </a:solidFill>
                          <a:effectLst/>
                          <a:latin typeface="MS Shell Dlg" panose="020B0604020202020204" pitchFamily="34" charset="0"/>
                        </a:rPr>
                        <a:t>12,05</a:t>
                      </a:r>
                    </a:p>
                  </a:txBody>
                  <a:tcPr marL="0" marR="0" marT="0" marB="0">
                    <a:lnL>
                      <a:noFill/>
                    </a:lnL>
                    <a:lnR>
                      <a:noFill/>
                    </a:lnR>
                    <a:lnT>
                      <a:noFill/>
                    </a:lnT>
                    <a:lnB>
                      <a:noFill/>
                    </a:lnB>
                    <a:solidFill>
                      <a:srgbClr val="E5E5E5"/>
                    </a:solidFill>
                  </a:tcPr>
                </a:tc>
                <a:tc>
                  <a:txBody>
                    <a:bodyPr/>
                    <a:lstStyle/>
                    <a:p>
                      <a:pPr algn="l" fontAlgn="t"/>
                      <a:r>
                        <a:rPr lang="sv-SE" sz="800" b="0" i="0" u="none" strike="noStrike">
                          <a:solidFill>
                            <a:srgbClr val="000000"/>
                          </a:solidFill>
                          <a:effectLst/>
                          <a:latin typeface="MS Shell Dlg" panose="020B0604020202020204" pitchFamily="34" charset="0"/>
                        </a:rPr>
                        <a:t>4,02</a:t>
                      </a:r>
                    </a:p>
                  </a:txBody>
                  <a:tcPr marL="0" marR="0" marT="0" marB="0">
                    <a:lnL>
                      <a:noFill/>
                    </a:lnL>
                    <a:lnR>
                      <a:noFill/>
                    </a:lnR>
                    <a:lnT>
                      <a:noFill/>
                    </a:lnT>
                    <a:lnB>
                      <a:noFill/>
                    </a:lnB>
                    <a:solidFill>
                      <a:srgbClr val="A9D08E"/>
                    </a:solidFill>
                  </a:tcPr>
                </a:tc>
                <a:tc>
                  <a:txBody>
                    <a:bodyPr/>
                    <a:lstStyle/>
                    <a:p>
                      <a:pPr algn="l" fontAlgn="t"/>
                      <a:r>
                        <a:rPr lang="sv-SE" sz="800" b="0" i="0" u="none" strike="noStrike">
                          <a:solidFill>
                            <a:srgbClr val="000000"/>
                          </a:solidFill>
                          <a:effectLst/>
                          <a:latin typeface="MS Shell Dlg" panose="020B0604020202020204" pitchFamily="34" charset="0"/>
                        </a:rPr>
                        <a:t>1,34</a:t>
                      </a:r>
                    </a:p>
                  </a:txBody>
                  <a:tcPr marL="0" marR="0" marT="0" marB="0">
                    <a:lnL>
                      <a:noFill/>
                    </a:lnL>
                    <a:lnR>
                      <a:noFill/>
                    </a:lnR>
                    <a:lnT>
                      <a:noFill/>
                    </a:lnT>
                    <a:lnB>
                      <a:noFill/>
                    </a:lnB>
                    <a:solidFill>
                      <a:srgbClr val="A9D08E"/>
                    </a:solidFill>
                  </a:tcPr>
                </a:tc>
              </a:tr>
              <a:tr h="311306">
                <a:tc>
                  <a:txBody>
                    <a:bodyPr/>
                    <a:lstStyle/>
                    <a:p>
                      <a:pPr algn="l" fontAlgn="t"/>
                      <a:r>
                        <a:rPr lang="sv-SE" sz="800" b="0" i="0" u="none" strike="noStrike">
                          <a:solidFill>
                            <a:srgbClr val="000000"/>
                          </a:solidFill>
                          <a:effectLst/>
                          <a:latin typeface="MS Shell Dlg" panose="020B0604020202020204" pitchFamily="34" charset="0"/>
                        </a:rPr>
                        <a:t>Transport</a:t>
                      </a:r>
                    </a:p>
                  </a:txBody>
                  <a:tcPr marL="0" marR="0" marT="0" marB="0">
                    <a:lnL>
                      <a:noFill/>
                    </a:lnL>
                    <a:lnR>
                      <a:noFill/>
                    </a:lnR>
                    <a:lnT>
                      <a:noFill/>
                    </a:lnT>
                    <a:lnB>
                      <a:noFill/>
                    </a:lnB>
                    <a:solidFill>
                      <a:srgbClr val="FFC000"/>
                    </a:solidFill>
                  </a:tcPr>
                </a:tc>
                <a:tc>
                  <a:txBody>
                    <a:bodyPr/>
                    <a:lstStyle/>
                    <a:p>
                      <a:pPr algn="l" fontAlgn="t"/>
                      <a:r>
                        <a:rPr lang="sv-SE" sz="800" b="0" i="0" u="none" strike="noStrike" dirty="0">
                          <a:solidFill>
                            <a:srgbClr val="000000"/>
                          </a:solidFill>
                          <a:effectLst/>
                          <a:latin typeface="MS Shell Dlg" panose="020B0604020202020204" pitchFamily="34" charset="0"/>
                        </a:rPr>
                        <a:t>22,9</a:t>
                      </a:r>
                    </a:p>
                  </a:txBody>
                  <a:tcPr marL="0" marR="0" marT="0" marB="0">
                    <a:lnL>
                      <a:noFill/>
                    </a:lnL>
                    <a:lnR>
                      <a:noFill/>
                    </a:lnR>
                    <a:lnT>
                      <a:noFill/>
                    </a:lnT>
                    <a:lnB>
                      <a:noFill/>
                    </a:lnB>
                    <a:solidFill>
                      <a:srgbClr val="F0F0F0"/>
                    </a:solidFill>
                  </a:tcPr>
                </a:tc>
                <a:tc>
                  <a:txBody>
                    <a:bodyPr/>
                    <a:lstStyle/>
                    <a:p>
                      <a:pPr algn="l" fontAlgn="t"/>
                      <a:r>
                        <a:rPr lang="sv-SE" sz="800" b="0" i="0" u="none" strike="noStrike">
                          <a:solidFill>
                            <a:srgbClr val="000000"/>
                          </a:solidFill>
                          <a:effectLst/>
                          <a:latin typeface="MS Shell Dlg" panose="020B0604020202020204" pitchFamily="34" charset="0"/>
                        </a:rPr>
                        <a:t>10,30</a:t>
                      </a:r>
                    </a:p>
                  </a:txBody>
                  <a:tcPr marL="0" marR="0" marT="0" marB="0">
                    <a:lnL>
                      <a:noFill/>
                    </a:lnL>
                    <a:lnR>
                      <a:noFill/>
                    </a:lnR>
                    <a:lnT>
                      <a:noFill/>
                    </a:lnT>
                    <a:lnB>
                      <a:noFill/>
                    </a:lnB>
                    <a:solidFill>
                      <a:srgbClr val="F9F9F9"/>
                    </a:solidFill>
                  </a:tcPr>
                </a:tc>
                <a:tc>
                  <a:txBody>
                    <a:bodyPr/>
                    <a:lstStyle/>
                    <a:p>
                      <a:pPr algn="l" fontAlgn="t"/>
                      <a:r>
                        <a:rPr lang="sv-SE" sz="800" b="0" i="0" u="none" strike="noStrike">
                          <a:solidFill>
                            <a:srgbClr val="000000"/>
                          </a:solidFill>
                          <a:effectLst/>
                          <a:latin typeface="MS Shell Dlg" panose="020B0604020202020204" pitchFamily="34" charset="0"/>
                        </a:rPr>
                        <a:t>3,43</a:t>
                      </a:r>
                    </a:p>
                  </a:txBody>
                  <a:tcPr marL="0" marR="0" marT="0" marB="0">
                    <a:lnL>
                      <a:noFill/>
                    </a:lnL>
                    <a:lnR>
                      <a:noFill/>
                    </a:lnR>
                    <a:lnT>
                      <a:noFill/>
                    </a:lnT>
                    <a:lnB>
                      <a:noFill/>
                    </a:lnB>
                    <a:solidFill>
                      <a:srgbClr val="F9F9F9"/>
                    </a:solidFill>
                  </a:tcPr>
                </a:tc>
                <a:tc>
                  <a:txBody>
                    <a:bodyPr/>
                    <a:lstStyle/>
                    <a:p>
                      <a:pPr algn="l" fontAlgn="t"/>
                      <a:r>
                        <a:rPr lang="sv-SE" sz="800" b="0" i="0" u="none" strike="noStrike">
                          <a:solidFill>
                            <a:srgbClr val="000000"/>
                          </a:solidFill>
                          <a:effectLst/>
                          <a:latin typeface="MS Shell Dlg" panose="020B0604020202020204" pitchFamily="34" charset="0"/>
                        </a:rPr>
                        <a:t>1,14</a:t>
                      </a:r>
                    </a:p>
                  </a:txBody>
                  <a:tcPr marL="0" marR="0" marT="0" marB="0">
                    <a:lnL>
                      <a:noFill/>
                    </a:lnL>
                    <a:lnR>
                      <a:noFill/>
                    </a:lnR>
                    <a:lnT>
                      <a:noFill/>
                    </a:lnT>
                    <a:lnB>
                      <a:noFill/>
                    </a:lnB>
                    <a:solidFill>
                      <a:srgbClr val="A9D08E"/>
                    </a:solidFill>
                  </a:tcPr>
                </a:tc>
              </a:tr>
              <a:tr h="311306">
                <a:tc>
                  <a:txBody>
                    <a:bodyPr/>
                    <a:lstStyle/>
                    <a:p>
                      <a:pPr algn="l" fontAlgn="t"/>
                      <a:r>
                        <a:rPr lang="sv-SE" sz="800" b="0" i="0" u="none" strike="noStrike">
                          <a:solidFill>
                            <a:srgbClr val="000000"/>
                          </a:solidFill>
                          <a:effectLst/>
                          <a:latin typeface="MS Shell Dlg" panose="020B0604020202020204" pitchFamily="34" charset="0"/>
                        </a:rPr>
                        <a:t>IT och telefoni</a:t>
                      </a:r>
                    </a:p>
                  </a:txBody>
                  <a:tcPr marL="0" marR="0" marT="0" marB="0">
                    <a:lnL>
                      <a:noFill/>
                    </a:lnL>
                    <a:lnR>
                      <a:noFill/>
                    </a:lnR>
                    <a:lnT>
                      <a:noFill/>
                    </a:lnT>
                    <a:lnB>
                      <a:noFill/>
                    </a:lnB>
                    <a:solidFill>
                      <a:srgbClr val="FFC000"/>
                    </a:solidFill>
                  </a:tcPr>
                </a:tc>
                <a:tc>
                  <a:txBody>
                    <a:bodyPr/>
                    <a:lstStyle/>
                    <a:p>
                      <a:pPr algn="l" fontAlgn="t"/>
                      <a:r>
                        <a:rPr lang="sv-SE" sz="800" b="0" i="0" u="none" strike="noStrike" dirty="0">
                          <a:solidFill>
                            <a:srgbClr val="000000"/>
                          </a:solidFill>
                          <a:effectLst/>
                          <a:latin typeface="MS Shell Dlg" panose="020B0604020202020204" pitchFamily="34" charset="0"/>
                        </a:rPr>
                        <a:t>15,3</a:t>
                      </a:r>
                    </a:p>
                  </a:txBody>
                  <a:tcPr marL="0" marR="0" marT="0" marB="0">
                    <a:lnL>
                      <a:noFill/>
                    </a:lnL>
                    <a:lnR>
                      <a:noFill/>
                    </a:lnR>
                    <a:lnT>
                      <a:noFill/>
                    </a:lnT>
                    <a:lnB>
                      <a:noFill/>
                    </a:lnB>
                    <a:solidFill>
                      <a:srgbClr val="E0E0E0"/>
                    </a:solidFill>
                  </a:tcPr>
                </a:tc>
                <a:tc>
                  <a:txBody>
                    <a:bodyPr/>
                    <a:lstStyle/>
                    <a:p>
                      <a:pPr algn="l" fontAlgn="t"/>
                      <a:r>
                        <a:rPr lang="sv-SE" sz="800" b="0" i="0" u="none" strike="noStrike">
                          <a:solidFill>
                            <a:srgbClr val="000000"/>
                          </a:solidFill>
                          <a:effectLst/>
                          <a:latin typeface="MS Shell Dlg" panose="020B0604020202020204" pitchFamily="34" charset="0"/>
                        </a:rPr>
                        <a:t>6,89</a:t>
                      </a:r>
                    </a:p>
                  </a:txBody>
                  <a:tcPr marL="0" marR="0" marT="0" marB="0">
                    <a:lnL>
                      <a:noFill/>
                    </a:lnL>
                    <a:lnR>
                      <a:noFill/>
                    </a:lnR>
                    <a:lnT>
                      <a:noFill/>
                    </a:lnT>
                    <a:lnB>
                      <a:noFill/>
                    </a:lnB>
                    <a:solidFill>
                      <a:srgbClr val="E5E5E5"/>
                    </a:solidFill>
                  </a:tcPr>
                </a:tc>
                <a:tc>
                  <a:txBody>
                    <a:bodyPr/>
                    <a:lstStyle/>
                    <a:p>
                      <a:pPr algn="l" fontAlgn="t"/>
                      <a:r>
                        <a:rPr lang="sv-SE" sz="800" b="0" i="0" u="none" strike="noStrike">
                          <a:solidFill>
                            <a:srgbClr val="000000"/>
                          </a:solidFill>
                          <a:effectLst/>
                          <a:latin typeface="MS Shell Dlg" panose="020B0604020202020204" pitchFamily="34" charset="0"/>
                        </a:rPr>
                        <a:t>2,30</a:t>
                      </a:r>
                    </a:p>
                  </a:txBody>
                  <a:tcPr marL="0" marR="0" marT="0" marB="0">
                    <a:lnL>
                      <a:noFill/>
                    </a:lnL>
                    <a:lnR>
                      <a:noFill/>
                    </a:lnR>
                    <a:lnT>
                      <a:noFill/>
                    </a:lnT>
                    <a:lnB>
                      <a:noFill/>
                    </a:lnB>
                    <a:solidFill>
                      <a:srgbClr val="A9D08E"/>
                    </a:solidFill>
                  </a:tcPr>
                </a:tc>
                <a:tc>
                  <a:txBody>
                    <a:bodyPr/>
                    <a:lstStyle/>
                    <a:p>
                      <a:pPr algn="l" fontAlgn="t"/>
                      <a:r>
                        <a:rPr lang="sv-SE" sz="800" b="0" i="0" u="none" strike="noStrike">
                          <a:solidFill>
                            <a:srgbClr val="000000"/>
                          </a:solidFill>
                          <a:effectLst/>
                          <a:latin typeface="MS Shell Dlg" panose="020B0604020202020204" pitchFamily="34" charset="0"/>
                        </a:rPr>
                        <a:t>0,77</a:t>
                      </a:r>
                    </a:p>
                  </a:txBody>
                  <a:tcPr marL="0" marR="0" marT="0" marB="0">
                    <a:lnL>
                      <a:noFill/>
                    </a:lnL>
                    <a:lnR>
                      <a:noFill/>
                    </a:lnR>
                    <a:lnT>
                      <a:noFill/>
                    </a:lnT>
                    <a:lnB>
                      <a:noFill/>
                    </a:lnB>
                    <a:solidFill>
                      <a:srgbClr val="A9D08E"/>
                    </a:solidFill>
                  </a:tcPr>
                </a:tc>
              </a:tr>
              <a:tr h="311306">
                <a:tc>
                  <a:txBody>
                    <a:bodyPr/>
                    <a:lstStyle/>
                    <a:p>
                      <a:pPr algn="l" fontAlgn="t"/>
                      <a:r>
                        <a:rPr lang="sv-SE" sz="800" b="0" i="0" u="none" strike="noStrike">
                          <a:solidFill>
                            <a:srgbClr val="000000"/>
                          </a:solidFill>
                          <a:effectLst/>
                          <a:latin typeface="MS Shell Dlg" panose="020B0604020202020204" pitchFamily="34" charset="0"/>
                        </a:rPr>
                        <a:t>Fastigheter</a:t>
                      </a:r>
                    </a:p>
                  </a:txBody>
                  <a:tcPr marL="0" marR="0" marT="0" marB="0">
                    <a:lnL>
                      <a:noFill/>
                    </a:lnL>
                    <a:lnR>
                      <a:noFill/>
                    </a:lnR>
                    <a:lnT>
                      <a:noFill/>
                    </a:lnT>
                    <a:lnB>
                      <a:noFill/>
                    </a:lnB>
                    <a:solidFill>
                      <a:srgbClr val="F9F9F9"/>
                    </a:solidFill>
                  </a:tcPr>
                </a:tc>
                <a:tc>
                  <a:txBody>
                    <a:bodyPr/>
                    <a:lstStyle/>
                    <a:p>
                      <a:pPr algn="l" fontAlgn="t"/>
                      <a:r>
                        <a:rPr lang="sv-SE" sz="800" b="0" i="0" u="none" strike="noStrike" dirty="0">
                          <a:solidFill>
                            <a:srgbClr val="000000"/>
                          </a:solidFill>
                          <a:effectLst/>
                          <a:latin typeface="MS Shell Dlg" panose="020B0604020202020204" pitchFamily="34" charset="0"/>
                        </a:rPr>
                        <a:t>7,8</a:t>
                      </a:r>
                    </a:p>
                  </a:txBody>
                  <a:tcPr marL="0" marR="0" marT="0" marB="0">
                    <a:lnL>
                      <a:noFill/>
                    </a:lnL>
                    <a:lnR>
                      <a:noFill/>
                    </a:lnR>
                    <a:lnT>
                      <a:noFill/>
                    </a:lnT>
                    <a:lnB>
                      <a:noFill/>
                    </a:lnB>
                    <a:solidFill>
                      <a:srgbClr val="F0F0F0"/>
                    </a:solidFill>
                  </a:tcPr>
                </a:tc>
                <a:tc>
                  <a:txBody>
                    <a:bodyPr/>
                    <a:lstStyle/>
                    <a:p>
                      <a:pPr algn="l" fontAlgn="t"/>
                      <a:r>
                        <a:rPr lang="sv-SE" sz="800" b="0" i="0" u="none" strike="noStrike">
                          <a:solidFill>
                            <a:srgbClr val="000000"/>
                          </a:solidFill>
                          <a:effectLst/>
                          <a:latin typeface="MS Shell Dlg" panose="020B0604020202020204" pitchFamily="34" charset="0"/>
                        </a:rPr>
                        <a:t>3,52</a:t>
                      </a:r>
                    </a:p>
                  </a:txBody>
                  <a:tcPr marL="0" marR="0" marT="0" marB="0">
                    <a:lnL>
                      <a:noFill/>
                    </a:lnL>
                    <a:lnR>
                      <a:noFill/>
                    </a:lnR>
                    <a:lnT>
                      <a:noFill/>
                    </a:lnT>
                    <a:lnB>
                      <a:noFill/>
                    </a:lnB>
                    <a:solidFill>
                      <a:srgbClr val="F9F9F9"/>
                    </a:solidFill>
                  </a:tcPr>
                </a:tc>
                <a:tc>
                  <a:txBody>
                    <a:bodyPr/>
                    <a:lstStyle/>
                    <a:p>
                      <a:pPr algn="l" fontAlgn="t"/>
                      <a:r>
                        <a:rPr lang="sv-SE" sz="800" b="0" i="0" u="none" strike="noStrike">
                          <a:solidFill>
                            <a:srgbClr val="000000"/>
                          </a:solidFill>
                          <a:effectLst/>
                          <a:latin typeface="MS Shell Dlg" panose="020B0604020202020204" pitchFamily="34" charset="0"/>
                        </a:rPr>
                        <a:t>1,17</a:t>
                      </a:r>
                    </a:p>
                  </a:txBody>
                  <a:tcPr marL="0" marR="0" marT="0" marB="0">
                    <a:lnL>
                      <a:noFill/>
                    </a:lnL>
                    <a:lnR>
                      <a:noFill/>
                    </a:lnR>
                    <a:lnT>
                      <a:noFill/>
                    </a:lnT>
                    <a:lnB>
                      <a:noFill/>
                    </a:lnB>
                    <a:solidFill>
                      <a:srgbClr val="F9F9F9"/>
                    </a:solidFill>
                  </a:tcPr>
                </a:tc>
                <a:tc>
                  <a:txBody>
                    <a:bodyPr/>
                    <a:lstStyle/>
                    <a:p>
                      <a:pPr algn="l" fontAlgn="t"/>
                      <a:r>
                        <a:rPr lang="sv-SE" sz="800" b="0" i="0" u="none" strike="noStrike">
                          <a:solidFill>
                            <a:srgbClr val="000000"/>
                          </a:solidFill>
                          <a:effectLst/>
                          <a:latin typeface="MS Shell Dlg" panose="020B0604020202020204" pitchFamily="34" charset="0"/>
                        </a:rPr>
                        <a:t>0,39</a:t>
                      </a:r>
                    </a:p>
                  </a:txBody>
                  <a:tcPr marL="0" marR="0" marT="0" marB="0">
                    <a:lnL>
                      <a:noFill/>
                    </a:lnL>
                    <a:lnR>
                      <a:noFill/>
                    </a:lnR>
                    <a:lnT>
                      <a:noFill/>
                    </a:lnT>
                    <a:lnB>
                      <a:noFill/>
                    </a:lnB>
                    <a:solidFill>
                      <a:srgbClr val="F9F9F9"/>
                    </a:solidFill>
                  </a:tcPr>
                </a:tc>
              </a:tr>
              <a:tr h="311306">
                <a:tc>
                  <a:txBody>
                    <a:bodyPr/>
                    <a:lstStyle/>
                    <a:p>
                      <a:pPr algn="l" fontAlgn="t"/>
                      <a:r>
                        <a:rPr lang="sv-SE" sz="800" b="0" i="0" u="none" strike="noStrike">
                          <a:solidFill>
                            <a:srgbClr val="000000"/>
                          </a:solidFill>
                          <a:effectLst/>
                          <a:latin typeface="MS Shell Dlg" panose="020B0604020202020204" pitchFamily="34" charset="0"/>
                        </a:rPr>
                        <a:t>Media, reklam och tryckta produkter</a:t>
                      </a:r>
                    </a:p>
                  </a:txBody>
                  <a:tcPr marL="0" marR="0" marT="0" marB="0">
                    <a:lnL>
                      <a:noFill/>
                    </a:lnL>
                    <a:lnR>
                      <a:noFill/>
                    </a:lnR>
                    <a:lnT>
                      <a:noFill/>
                    </a:lnT>
                    <a:lnB>
                      <a:noFill/>
                    </a:lnB>
                    <a:solidFill>
                      <a:srgbClr val="F9F9F9"/>
                    </a:solidFill>
                  </a:tcPr>
                </a:tc>
                <a:tc>
                  <a:txBody>
                    <a:bodyPr/>
                    <a:lstStyle/>
                    <a:p>
                      <a:pPr algn="l" fontAlgn="t"/>
                      <a:r>
                        <a:rPr lang="sv-SE" sz="800" b="0" i="0" u="none" strike="noStrike" dirty="0">
                          <a:solidFill>
                            <a:srgbClr val="000000"/>
                          </a:solidFill>
                          <a:effectLst/>
                          <a:latin typeface="MS Shell Dlg" panose="020B0604020202020204" pitchFamily="34" charset="0"/>
                        </a:rPr>
                        <a:t>0,9</a:t>
                      </a:r>
                    </a:p>
                  </a:txBody>
                  <a:tcPr marL="0" marR="0" marT="0" marB="0">
                    <a:lnL>
                      <a:noFill/>
                    </a:lnL>
                    <a:lnR>
                      <a:noFill/>
                    </a:lnR>
                    <a:lnT>
                      <a:noFill/>
                    </a:lnT>
                    <a:lnB>
                      <a:noFill/>
                    </a:lnB>
                    <a:solidFill>
                      <a:srgbClr val="F0F0F0"/>
                    </a:solidFill>
                  </a:tcPr>
                </a:tc>
                <a:tc>
                  <a:txBody>
                    <a:bodyPr/>
                    <a:lstStyle/>
                    <a:p>
                      <a:pPr algn="l" fontAlgn="t"/>
                      <a:r>
                        <a:rPr lang="sv-SE" sz="800" b="0" i="0" u="none" strike="noStrike">
                          <a:solidFill>
                            <a:srgbClr val="000000"/>
                          </a:solidFill>
                          <a:effectLst/>
                          <a:latin typeface="MS Shell Dlg" panose="020B0604020202020204" pitchFamily="34" charset="0"/>
                        </a:rPr>
                        <a:t>0,39</a:t>
                      </a:r>
                    </a:p>
                  </a:txBody>
                  <a:tcPr marL="0" marR="0" marT="0" marB="0">
                    <a:lnL>
                      <a:noFill/>
                    </a:lnL>
                    <a:lnR>
                      <a:noFill/>
                    </a:lnR>
                    <a:lnT>
                      <a:noFill/>
                    </a:lnT>
                    <a:lnB>
                      <a:noFill/>
                    </a:lnB>
                    <a:solidFill>
                      <a:srgbClr val="E5E5E5"/>
                    </a:solidFill>
                  </a:tcPr>
                </a:tc>
                <a:tc>
                  <a:txBody>
                    <a:bodyPr/>
                    <a:lstStyle/>
                    <a:p>
                      <a:pPr algn="l" fontAlgn="t"/>
                      <a:r>
                        <a:rPr lang="sv-SE" sz="800" b="0" i="0" u="none" strike="noStrike">
                          <a:solidFill>
                            <a:srgbClr val="000000"/>
                          </a:solidFill>
                          <a:effectLst/>
                          <a:latin typeface="MS Shell Dlg" panose="020B0604020202020204" pitchFamily="34" charset="0"/>
                        </a:rPr>
                        <a:t>0,13</a:t>
                      </a:r>
                    </a:p>
                  </a:txBody>
                  <a:tcPr marL="0" marR="0" marT="0" marB="0">
                    <a:lnL>
                      <a:noFill/>
                    </a:lnL>
                    <a:lnR>
                      <a:noFill/>
                    </a:lnR>
                    <a:lnT>
                      <a:noFill/>
                    </a:lnT>
                    <a:lnB>
                      <a:noFill/>
                    </a:lnB>
                    <a:solidFill>
                      <a:srgbClr val="E5E5E5"/>
                    </a:solidFill>
                  </a:tcPr>
                </a:tc>
                <a:tc>
                  <a:txBody>
                    <a:bodyPr/>
                    <a:lstStyle/>
                    <a:p>
                      <a:pPr algn="l" fontAlgn="t"/>
                      <a:r>
                        <a:rPr lang="sv-SE" sz="800" b="0" i="0" u="none" strike="noStrike">
                          <a:solidFill>
                            <a:srgbClr val="000000"/>
                          </a:solidFill>
                          <a:effectLst/>
                          <a:latin typeface="MS Shell Dlg" panose="020B0604020202020204" pitchFamily="34" charset="0"/>
                        </a:rPr>
                        <a:t>0,04</a:t>
                      </a:r>
                    </a:p>
                  </a:txBody>
                  <a:tcPr marL="0" marR="0" marT="0" marB="0">
                    <a:lnL>
                      <a:noFill/>
                    </a:lnL>
                    <a:lnR>
                      <a:noFill/>
                    </a:lnR>
                    <a:lnT>
                      <a:noFill/>
                    </a:lnT>
                    <a:lnB>
                      <a:noFill/>
                    </a:lnB>
                    <a:solidFill>
                      <a:srgbClr val="E5E5E5"/>
                    </a:solidFill>
                  </a:tcPr>
                </a:tc>
              </a:tr>
              <a:tr h="311306">
                <a:tc>
                  <a:txBody>
                    <a:bodyPr/>
                    <a:lstStyle/>
                    <a:p>
                      <a:pPr algn="l" fontAlgn="t"/>
                      <a:r>
                        <a:rPr lang="sv-SE" sz="800" b="0" i="0" u="none" strike="noStrike">
                          <a:solidFill>
                            <a:srgbClr val="000000"/>
                          </a:solidFill>
                          <a:effectLst/>
                          <a:latin typeface="MS Shell Dlg" panose="020B0604020202020204" pitchFamily="34" charset="0"/>
                        </a:rPr>
                        <a:t>Kultur</a:t>
                      </a:r>
                    </a:p>
                  </a:txBody>
                  <a:tcPr marL="0" marR="0" marT="0" marB="0">
                    <a:lnL>
                      <a:noFill/>
                    </a:lnL>
                    <a:lnR>
                      <a:noFill/>
                    </a:lnR>
                    <a:lnT>
                      <a:noFill/>
                    </a:lnT>
                    <a:lnB>
                      <a:noFill/>
                    </a:lnB>
                    <a:solidFill>
                      <a:srgbClr val="E5E5E5"/>
                    </a:solidFill>
                  </a:tcPr>
                </a:tc>
                <a:tc>
                  <a:txBody>
                    <a:bodyPr/>
                    <a:lstStyle/>
                    <a:p>
                      <a:pPr algn="l" fontAlgn="t"/>
                      <a:r>
                        <a:rPr lang="sv-SE" sz="800" b="0" i="0" u="none" strike="noStrike" dirty="0">
                          <a:solidFill>
                            <a:srgbClr val="000000"/>
                          </a:solidFill>
                          <a:effectLst/>
                          <a:latin typeface="MS Shell Dlg" panose="020B0604020202020204" pitchFamily="34" charset="0"/>
                        </a:rPr>
                        <a:t>0,7</a:t>
                      </a:r>
                    </a:p>
                  </a:txBody>
                  <a:tcPr marL="0" marR="0" marT="0" marB="0">
                    <a:lnL>
                      <a:noFill/>
                    </a:lnL>
                    <a:lnR>
                      <a:noFill/>
                    </a:lnR>
                    <a:lnT>
                      <a:noFill/>
                    </a:lnT>
                    <a:lnB>
                      <a:noFill/>
                    </a:lnB>
                    <a:solidFill>
                      <a:srgbClr val="E0E0E0"/>
                    </a:solidFill>
                  </a:tcPr>
                </a:tc>
                <a:tc>
                  <a:txBody>
                    <a:bodyPr/>
                    <a:lstStyle/>
                    <a:p>
                      <a:pPr algn="l" fontAlgn="t"/>
                      <a:r>
                        <a:rPr lang="sv-SE" sz="800" b="0" i="0" u="none" strike="noStrike">
                          <a:solidFill>
                            <a:srgbClr val="000000"/>
                          </a:solidFill>
                          <a:effectLst/>
                          <a:latin typeface="MS Shell Dlg" panose="020B0604020202020204" pitchFamily="34" charset="0"/>
                        </a:rPr>
                        <a:t>0,31</a:t>
                      </a:r>
                    </a:p>
                  </a:txBody>
                  <a:tcPr marL="0" marR="0" marT="0" marB="0">
                    <a:lnL>
                      <a:noFill/>
                    </a:lnL>
                    <a:lnR>
                      <a:noFill/>
                    </a:lnR>
                    <a:lnT>
                      <a:noFill/>
                    </a:lnT>
                    <a:lnB>
                      <a:noFill/>
                    </a:lnB>
                    <a:solidFill>
                      <a:srgbClr val="F9F9F9"/>
                    </a:solidFill>
                  </a:tcPr>
                </a:tc>
                <a:tc>
                  <a:txBody>
                    <a:bodyPr/>
                    <a:lstStyle/>
                    <a:p>
                      <a:pPr algn="l" fontAlgn="t"/>
                      <a:r>
                        <a:rPr lang="sv-SE" sz="800" b="0" i="0" u="none" strike="noStrike">
                          <a:solidFill>
                            <a:srgbClr val="000000"/>
                          </a:solidFill>
                          <a:effectLst/>
                          <a:latin typeface="MS Shell Dlg" panose="020B0604020202020204" pitchFamily="34" charset="0"/>
                        </a:rPr>
                        <a:t>0,10</a:t>
                      </a:r>
                    </a:p>
                  </a:txBody>
                  <a:tcPr marL="0" marR="0" marT="0" marB="0">
                    <a:lnL>
                      <a:noFill/>
                    </a:lnL>
                    <a:lnR>
                      <a:noFill/>
                    </a:lnR>
                    <a:lnT>
                      <a:noFill/>
                    </a:lnT>
                    <a:lnB>
                      <a:noFill/>
                    </a:lnB>
                    <a:solidFill>
                      <a:srgbClr val="F9F9F9"/>
                    </a:solidFill>
                  </a:tcPr>
                </a:tc>
                <a:tc>
                  <a:txBody>
                    <a:bodyPr/>
                    <a:lstStyle/>
                    <a:p>
                      <a:pPr algn="l" fontAlgn="t"/>
                      <a:r>
                        <a:rPr lang="sv-SE" sz="800" b="0" i="0" u="none" strike="noStrike" dirty="0">
                          <a:solidFill>
                            <a:srgbClr val="000000"/>
                          </a:solidFill>
                          <a:effectLst/>
                          <a:latin typeface="MS Shell Dlg" panose="020B0604020202020204" pitchFamily="34" charset="0"/>
                        </a:rPr>
                        <a:t>0,03</a:t>
                      </a:r>
                    </a:p>
                  </a:txBody>
                  <a:tcPr marL="0" marR="0" marT="0" marB="0">
                    <a:lnL>
                      <a:noFill/>
                    </a:lnL>
                    <a:lnR>
                      <a:noFill/>
                    </a:lnR>
                    <a:lnT>
                      <a:noFill/>
                    </a:lnT>
                    <a:lnB>
                      <a:noFill/>
                    </a:lnB>
                    <a:solidFill>
                      <a:srgbClr val="F9F9F9"/>
                    </a:solidFill>
                  </a:tcPr>
                </a:tc>
              </a:tr>
            </a:tbl>
          </a:graphicData>
        </a:graphic>
      </p:graphicFrame>
    </p:spTree>
    <p:extLst>
      <p:ext uri="{BB962C8B-B14F-4D97-AF65-F5344CB8AC3E}">
        <p14:creationId xmlns:p14="http://schemas.microsoft.com/office/powerpoint/2010/main" val="7007228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31750"/>
            <a:ext cx="7772400" cy="1470025"/>
          </a:xfrm>
        </p:spPr>
        <p:txBody>
          <a:bodyPr/>
          <a:lstStyle/>
          <a:p>
            <a:pPr eaLnBrk="1" hangingPunct="1"/>
            <a:r>
              <a:rPr lang="sv-SE" altLang="sv-SE" sz="3600" b="1" dirty="0" smtClean="0"/>
              <a:t>Våga agera!</a:t>
            </a:r>
          </a:p>
        </p:txBody>
      </p:sp>
      <p:sp>
        <p:nvSpPr>
          <p:cNvPr id="4099" name="Rectangle 3"/>
          <p:cNvSpPr>
            <a:spLocks noGrp="1" noChangeArrowheads="1"/>
          </p:cNvSpPr>
          <p:nvPr>
            <p:ph type="subTitle" idx="1"/>
          </p:nvPr>
        </p:nvSpPr>
        <p:spPr>
          <a:xfrm>
            <a:off x="1044604" y="2204864"/>
            <a:ext cx="7775575" cy="2737842"/>
          </a:xfrm>
        </p:spPr>
        <p:txBody>
          <a:bodyPr/>
          <a:lstStyle/>
          <a:p>
            <a:pPr marL="342900" indent="-342900" algn="l">
              <a:spcBef>
                <a:spcPts val="1200"/>
              </a:spcBef>
              <a:buFont typeface="Arial" panose="020B0604020202020204" pitchFamily="34" charset="0"/>
              <a:buChar char="•"/>
            </a:pPr>
            <a:r>
              <a:rPr lang="sv-SE" altLang="sv-SE" sz="2400" b="1" dirty="0" smtClean="0"/>
              <a:t>Visa brister för chefer.</a:t>
            </a:r>
          </a:p>
          <a:p>
            <a:pPr marL="342900" indent="-342900" algn="l">
              <a:spcBef>
                <a:spcPts val="1200"/>
              </a:spcBef>
              <a:buFont typeface="Arial" panose="020B0604020202020204" pitchFamily="34" charset="0"/>
              <a:buChar char="•"/>
            </a:pPr>
            <a:r>
              <a:rPr lang="sv-SE" altLang="sv-SE" sz="2400" b="1" dirty="0" smtClean="0"/>
              <a:t>För upp på agendan.</a:t>
            </a:r>
          </a:p>
          <a:p>
            <a:pPr marL="342900" indent="-342900" algn="l">
              <a:spcBef>
                <a:spcPts val="1200"/>
              </a:spcBef>
              <a:buFont typeface="Arial" panose="020B0604020202020204" pitchFamily="34" charset="0"/>
              <a:buChar char="•"/>
            </a:pPr>
            <a:r>
              <a:rPr lang="sv-SE" altLang="sv-SE" sz="2400" b="1" dirty="0" smtClean="0"/>
              <a:t>Påvisa förbättringar.</a:t>
            </a:r>
          </a:p>
          <a:p>
            <a:pPr marL="342900" indent="-342900" algn="l">
              <a:spcBef>
                <a:spcPts val="1200"/>
              </a:spcBef>
              <a:buFont typeface="Arial" panose="020B0604020202020204" pitchFamily="34" charset="0"/>
              <a:buChar char="•"/>
            </a:pPr>
            <a:r>
              <a:rPr lang="sv-SE" altLang="sv-SE" sz="2400" b="1" dirty="0" smtClean="0"/>
              <a:t>Lyft den totala inköpsvolymen till en helhetssyn</a:t>
            </a:r>
          </a:p>
          <a:p>
            <a:pPr marL="342900" indent="-342900" algn="l">
              <a:spcBef>
                <a:spcPts val="1200"/>
              </a:spcBef>
              <a:buFont typeface="Arial" panose="020B0604020202020204" pitchFamily="34" charset="0"/>
              <a:buChar char="•"/>
            </a:pPr>
            <a:r>
              <a:rPr lang="sv-SE" altLang="sv-SE" sz="2400" b="1" dirty="0" smtClean="0"/>
              <a:t>Välj ut kategorier och följ upp/utbilda.</a:t>
            </a:r>
          </a:p>
        </p:txBody>
      </p:sp>
      <p:sp>
        <p:nvSpPr>
          <p:cNvPr id="4100" name="Rectangle 4"/>
          <p:cNvSpPr>
            <a:spLocks noChangeArrowheads="1"/>
          </p:cNvSpPr>
          <p:nvPr/>
        </p:nvSpPr>
        <p:spPr bwMode="auto">
          <a:xfrm>
            <a:off x="0" y="5661025"/>
            <a:ext cx="9144000" cy="574675"/>
          </a:xfrm>
          <a:prstGeom prst="rect">
            <a:avLst/>
          </a:prstGeom>
          <a:solidFill>
            <a:srgbClr val="1453A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sv-SE" altLang="sv-SE">
                <a:solidFill>
                  <a:srgbClr val="808080"/>
                </a:solidFill>
              </a:rPr>
              <a:t> </a:t>
            </a:r>
          </a:p>
        </p:txBody>
      </p:sp>
      <p:pic>
        <p:nvPicPr>
          <p:cNvPr id="4101" name="Picture 5" descr="F-stad_org_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5589588"/>
            <a:ext cx="663575"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176118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31750"/>
            <a:ext cx="7772400" cy="1470025"/>
          </a:xfrm>
        </p:spPr>
        <p:txBody>
          <a:bodyPr/>
          <a:lstStyle/>
          <a:p>
            <a:pPr eaLnBrk="1" hangingPunct="1"/>
            <a:r>
              <a:rPr lang="sv-SE" altLang="sv-SE" sz="3600" b="1" dirty="0" smtClean="0"/>
              <a:t>Exempel – Kategori förbrukningsmaterial</a:t>
            </a:r>
          </a:p>
        </p:txBody>
      </p:sp>
      <p:sp>
        <p:nvSpPr>
          <p:cNvPr id="4099" name="Rectangle 3"/>
          <p:cNvSpPr>
            <a:spLocks noGrp="1" noChangeArrowheads="1"/>
          </p:cNvSpPr>
          <p:nvPr>
            <p:ph type="subTitle" idx="1"/>
          </p:nvPr>
        </p:nvSpPr>
        <p:spPr>
          <a:xfrm>
            <a:off x="825813" y="2478897"/>
            <a:ext cx="7775575" cy="2881312"/>
          </a:xfrm>
        </p:spPr>
        <p:txBody>
          <a:bodyPr/>
          <a:lstStyle/>
          <a:p>
            <a:pPr marL="342900" indent="-342900" algn="l">
              <a:spcBef>
                <a:spcPts val="1200"/>
              </a:spcBef>
              <a:buFont typeface="Arial" panose="020B0604020202020204" pitchFamily="34" charset="0"/>
              <a:buChar char="•"/>
            </a:pPr>
            <a:r>
              <a:rPr lang="sv-SE" altLang="sv-SE" sz="2400" b="1" dirty="0" smtClean="0"/>
              <a:t>Ex på avtal, kontorsmaterial, papper och plast, </a:t>
            </a:r>
            <a:r>
              <a:rPr lang="sv-SE" altLang="sv-SE" sz="2400" b="1" dirty="0" err="1" smtClean="0"/>
              <a:t>städmateral</a:t>
            </a:r>
            <a:r>
              <a:rPr lang="sv-SE" altLang="sv-SE" sz="2400" b="1" dirty="0" smtClean="0"/>
              <a:t>, </a:t>
            </a:r>
            <a:r>
              <a:rPr lang="sv-SE" altLang="sv-SE" sz="2400" b="1" dirty="0" err="1" smtClean="0"/>
              <a:t>kemtekniska</a:t>
            </a:r>
            <a:r>
              <a:rPr lang="sv-SE" altLang="sv-SE" sz="2400" b="1" dirty="0" smtClean="0"/>
              <a:t> produkter och toner.</a:t>
            </a:r>
          </a:p>
          <a:p>
            <a:pPr marL="342900" indent="-342900" algn="l">
              <a:spcBef>
                <a:spcPts val="1200"/>
              </a:spcBef>
              <a:buFont typeface="Arial" panose="020B0604020202020204" pitchFamily="34" charset="0"/>
              <a:buChar char="•"/>
            </a:pPr>
            <a:r>
              <a:rPr lang="sv-SE" altLang="sv-SE" sz="2400" b="1" dirty="0" smtClean="0"/>
              <a:t>Stickprov visade på betydande </a:t>
            </a:r>
            <a:r>
              <a:rPr lang="sv-SE" altLang="sv-SE" sz="2400" b="1" dirty="0" err="1" smtClean="0"/>
              <a:t>felköp</a:t>
            </a:r>
            <a:endParaRPr lang="sv-SE" altLang="sv-SE" sz="2400" b="1" dirty="0" smtClean="0"/>
          </a:p>
          <a:p>
            <a:pPr marL="342900" indent="-342900" algn="l">
              <a:spcBef>
                <a:spcPts val="1200"/>
              </a:spcBef>
              <a:buFont typeface="Arial" panose="020B0604020202020204" pitchFamily="34" charset="0"/>
              <a:buChar char="•"/>
            </a:pPr>
            <a:r>
              <a:rPr lang="sv-SE" altLang="sv-SE" sz="2400" b="1" dirty="0" smtClean="0"/>
              <a:t>Djupare analys visade på att kommunen betalat 400% mer än om rätt köp gjort. </a:t>
            </a:r>
          </a:p>
        </p:txBody>
      </p:sp>
      <p:sp>
        <p:nvSpPr>
          <p:cNvPr id="4100" name="Rectangle 4"/>
          <p:cNvSpPr>
            <a:spLocks noChangeArrowheads="1"/>
          </p:cNvSpPr>
          <p:nvPr/>
        </p:nvSpPr>
        <p:spPr bwMode="auto">
          <a:xfrm>
            <a:off x="0" y="5661025"/>
            <a:ext cx="9144000" cy="574675"/>
          </a:xfrm>
          <a:prstGeom prst="rect">
            <a:avLst/>
          </a:prstGeom>
          <a:solidFill>
            <a:srgbClr val="1453A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sv-SE" altLang="sv-SE">
                <a:solidFill>
                  <a:srgbClr val="808080"/>
                </a:solidFill>
              </a:rPr>
              <a:t> </a:t>
            </a:r>
          </a:p>
        </p:txBody>
      </p:sp>
      <p:pic>
        <p:nvPicPr>
          <p:cNvPr id="4101" name="Picture 5" descr="F-stad_org_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5589588"/>
            <a:ext cx="663575"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Bildobjekt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188" y="170204"/>
            <a:ext cx="2112137" cy="1403008"/>
          </a:xfrm>
          <a:prstGeom prst="rect">
            <a:avLst/>
          </a:prstGeom>
        </p:spPr>
      </p:pic>
      <p:pic>
        <p:nvPicPr>
          <p:cNvPr id="4" name="Bildobjekt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27062" y="-33167"/>
            <a:ext cx="1606379" cy="1606379"/>
          </a:xfrm>
          <a:prstGeom prst="rect">
            <a:avLst/>
          </a:prstGeom>
        </p:spPr>
      </p:pic>
    </p:spTree>
    <p:extLst>
      <p:ext uri="{BB962C8B-B14F-4D97-AF65-F5344CB8AC3E}">
        <p14:creationId xmlns:p14="http://schemas.microsoft.com/office/powerpoint/2010/main" val="25650454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31750"/>
            <a:ext cx="7772400" cy="1470025"/>
          </a:xfrm>
        </p:spPr>
        <p:txBody>
          <a:bodyPr/>
          <a:lstStyle/>
          <a:p>
            <a:pPr eaLnBrk="1" hangingPunct="1"/>
            <a:r>
              <a:rPr lang="sv-SE" altLang="sv-SE" sz="3600" b="1" dirty="0" smtClean="0"/>
              <a:t>Exempel på </a:t>
            </a:r>
            <a:r>
              <a:rPr lang="sv-SE" altLang="sv-SE" sz="3600" b="1" dirty="0" err="1" smtClean="0"/>
              <a:t>felköp</a:t>
            </a:r>
            <a:r>
              <a:rPr lang="sv-SE" altLang="sv-SE" sz="3600" b="1" dirty="0" smtClean="0"/>
              <a:t> i verksamhet</a:t>
            </a:r>
          </a:p>
        </p:txBody>
      </p:sp>
      <p:pic>
        <p:nvPicPr>
          <p:cNvPr id="2" name="Bildobjekt 1"/>
          <p:cNvPicPr>
            <a:picLocks noChangeAspect="1"/>
          </p:cNvPicPr>
          <p:nvPr/>
        </p:nvPicPr>
        <p:blipFill>
          <a:blip r:embed="rId2"/>
          <a:stretch>
            <a:fillRect/>
          </a:stretch>
        </p:blipFill>
        <p:spPr>
          <a:xfrm>
            <a:off x="1600201" y="1124744"/>
            <a:ext cx="5456336" cy="5359516"/>
          </a:xfrm>
          <a:prstGeom prst="rect">
            <a:avLst/>
          </a:prstGeom>
        </p:spPr>
      </p:pic>
      <p:sp>
        <p:nvSpPr>
          <p:cNvPr id="4099" name="Rectangle 3"/>
          <p:cNvSpPr>
            <a:spLocks noGrp="1" noChangeArrowheads="1"/>
          </p:cNvSpPr>
          <p:nvPr>
            <p:ph type="subTitle" idx="1"/>
          </p:nvPr>
        </p:nvSpPr>
        <p:spPr>
          <a:xfrm>
            <a:off x="900113" y="1557338"/>
            <a:ext cx="7775575" cy="2881312"/>
          </a:xfrm>
        </p:spPr>
        <p:txBody>
          <a:bodyPr/>
          <a:lstStyle/>
          <a:p>
            <a:pPr algn="l">
              <a:spcBef>
                <a:spcPts val="1200"/>
              </a:spcBef>
            </a:pPr>
            <a:endParaRPr lang="sv-SE" altLang="sv-SE" sz="2000" dirty="0" smtClean="0"/>
          </a:p>
        </p:txBody>
      </p:sp>
      <p:sp>
        <p:nvSpPr>
          <p:cNvPr id="4100" name="Rectangle 4"/>
          <p:cNvSpPr>
            <a:spLocks noChangeArrowheads="1"/>
          </p:cNvSpPr>
          <p:nvPr/>
        </p:nvSpPr>
        <p:spPr bwMode="auto">
          <a:xfrm>
            <a:off x="0" y="5661025"/>
            <a:ext cx="9144000" cy="574675"/>
          </a:xfrm>
          <a:prstGeom prst="rect">
            <a:avLst/>
          </a:prstGeom>
          <a:solidFill>
            <a:srgbClr val="1453A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sv-SE" altLang="sv-SE">
                <a:solidFill>
                  <a:srgbClr val="808080"/>
                </a:solidFill>
              </a:rPr>
              <a:t> </a:t>
            </a:r>
          </a:p>
        </p:txBody>
      </p:sp>
      <p:pic>
        <p:nvPicPr>
          <p:cNvPr id="4101" name="Picture 5" descr="F-stad_org_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13" y="5589588"/>
            <a:ext cx="663575"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271425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31750"/>
            <a:ext cx="7772400" cy="1470025"/>
          </a:xfrm>
        </p:spPr>
        <p:txBody>
          <a:bodyPr/>
          <a:lstStyle/>
          <a:p>
            <a:pPr eaLnBrk="1" hangingPunct="1"/>
            <a:r>
              <a:rPr lang="sv-SE" altLang="sv-SE" sz="3600" b="1" dirty="0" smtClean="0"/>
              <a:t>Avtal - kontorsmaterial</a:t>
            </a:r>
          </a:p>
        </p:txBody>
      </p:sp>
      <p:sp>
        <p:nvSpPr>
          <p:cNvPr id="4099" name="Rectangle 3"/>
          <p:cNvSpPr>
            <a:spLocks noGrp="1" noChangeArrowheads="1"/>
          </p:cNvSpPr>
          <p:nvPr>
            <p:ph type="subTitle" idx="1"/>
          </p:nvPr>
        </p:nvSpPr>
        <p:spPr>
          <a:xfrm>
            <a:off x="827584" y="2996952"/>
            <a:ext cx="7775575" cy="2449810"/>
          </a:xfrm>
        </p:spPr>
        <p:txBody>
          <a:bodyPr/>
          <a:lstStyle/>
          <a:p>
            <a:pPr marL="342900" indent="-342900" algn="l">
              <a:spcBef>
                <a:spcPts val="1200"/>
              </a:spcBef>
              <a:buFont typeface="Arial" panose="020B0604020202020204" pitchFamily="34" charset="0"/>
              <a:buChar char="•"/>
            </a:pPr>
            <a:r>
              <a:rPr lang="sv-SE" altLang="sv-SE" sz="2400" b="1" dirty="0" smtClean="0"/>
              <a:t>Nytt avtal</a:t>
            </a:r>
          </a:p>
          <a:p>
            <a:pPr marL="342900" indent="-342900" algn="l">
              <a:spcBef>
                <a:spcPts val="1200"/>
              </a:spcBef>
              <a:buFont typeface="Arial" panose="020B0604020202020204" pitchFamily="34" charset="0"/>
              <a:buChar char="•"/>
            </a:pPr>
            <a:r>
              <a:rPr lang="sv-SE" altLang="sv-SE" sz="2400" b="1" dirty="0" smtClean="0"/>
              <a:t>Köpstopp</a:t>
            </a:r>
          </a:p>
          <a:p>
            <a:pPr marL="342900" indent="-342900" algn="l">
              <a:spcBef>
                <a:spcPts val="1200"/>
              </a:spcBef>
              <a:buFont typeface="Arial" panose="020B0604020202020204" pitchFamily="34" charset="0"/>
              <a:buChar char="•"/>
            </a:pPr>
            <a:r>
              <a:rPr lang="sv-SE" altLang="sv-SE" sz="2400" b="1" dirty="0" smtClean="0"/>
              <a:t>Utbildning av beställare</a:t>
            </a:r>
          </a:p>
          <a:p>
            <a:pPr marL="342900" indent="-342900" algn="l">
              <a:spcBef>
                <a:spcPts val="1200"/>
              </a:spcBef>
              <a:buFont typeface="Arial" panose="020B0604020202020204" pitchFamily="34" charset="0"/>
              <a:buChar char="•"/>
            </a:pPr>
            <a:r>
              <a:rPr lang="sv-SE" altLang="sv-SE" sz="2400" b="1" dirty="0" smtClean="0"/>
              <a:t>Utfall feb – april 2018 jämfört med feb – april 2019 EN SJÄTTEDEL AV KOSTNADEN!</a:t>
            </a:r>
          </a:p>
        </p:txBody>
      </p:sp>
      <p:sp>
        <p:nvSpPr>
          <p:cNvPr id="4100" name="Rectangle 4"/>
          <p:cNvSpPr>
            <a:spLocks noChangeArrowheads="1"/>
          </p:cNvSpPr>
          <p:nvPr/>
        </p:nvSpPr>
        <p:spPr bwMode="auto">
          <a:xfrm>
            <a:off x="0" y="5661025"/>
            <a:ext cx="9144000" cy="574675"/>
          </a:xfrm>
          <a:prstGeom prst="rect">
            <a:avLst/>
          </a:prstGeom>
          <a:solidFill>
            <a:srgbClr val="1453A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sv-SE" altLang="sv-SE">
                <a:solidFill>
                  <a:srgbClr val="808080"/>
                </a:solidFill>
              </a:rPr>
              <a:t> </a:t>
            </a:r>
          </a:p>
        </p:txBody>
      </p:sp>
      <p:pic>
        <p:nvPicPr>
          <p:cNvPr id="4101" name="Picture 5" descr="F-stad_org_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5589588"/>
            <a:ext cx="663575"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Bildobjekt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03848" y="1200666"/>
            <a:ext cx="3782693" cy="2801995"/>
          </a:xfrm>
          <a:prstGeom prst="rect">
            <a:avLst/>
          </a:prstGeom>
        </p:spPr>
      </p:pic>
    </p:spTree>
    <p:extLst>
      <p:ext uri="{BB962C8B-B14F-4D97-AF65-F5344CB8AC3E}">
        <p14:creationId xmlns:p14="http://schemas.microsoft.com/office/powerpoint/2010/main" val="39426736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31750"/>
            <a:ext cx="7772400" cy="1470025"/>
          </a:xfrm>
        </p:spPr>
        <p:txBody>
          <a:bodyPr/>
          <a:lstStyle/>
          <a:p>
            <a:pPr eaLnBrk="1" hangingPunct="1"/>
            <a:r>
              <a:rPr lang="sv-SE" altLang="sv-SE" sz="3600" b="1" dirty="0" smtClean="0"/>
              <a:t>Exempel på </a:t>
            </a:r>
            <a:r>
              <a:rPr lang="sv-SE" altLang="sv-SE" sz="3600" b="1" dirty="0" err="1" smtClean="0"/>
              <a:t>felköp</a:t>
            </a:r>
            <a:r>
              <a:rPr lang="sv-SE" altLang="sv-SE" sz="3600" b="1" dirty="0" smtClean="0"/>
              <a:t> i verksamhet - kontorsmaterial</a:t>
            </a:r>
          </a:p>
        </p:txBody>
      </p:sp>
      <p:pic>
        <p:nvPicPr>
          <p:cNvPr id="3" name="Bildobjekt 2"/>
          <p:cNvPicPr>
            <a:picLocks noChangeAspect="1"/>
          </p:cNvPicPr>
          <p:nvPr/>
        </p:nvPicPr>
        <p:blipFill>
          <a:blip r:embed="rId2"/>
          <a:stretch>
            <a:fillRect/>
          </a:stretch>
        </p:blipFill>
        <p:spPr>
          <a:xfrm>
            <a:off x="1600200" y="1361110"/>
            <a:ext cx="5924127" cy="5291630"/>
          </a:xfrm>
          <a:prstGeom prst="rect">
            <a:avLst/>
          </a:prstGeom>
        </p:spPr>
      </p:pic>
      <p:sp>
        <p:nvSpPr>
          <p:cNvPr id="4099" name="Rectangle 3"/>
          <p:cNvSpPr>
            <a:spLocks noGrp="1" noChangeArrowheads="1"/>
          </p:cNvSpPr>
          <p:nvPr>
            <p:ph type="subTitle" idx="1"/>
          </p:nvPr>
        </p:nvSpPr>
        <p:spPr>
          <a:xfrm>
            <a:off x="900113" y="1557338"/>
            <a:ext cx="7775575" cy="2881312"/>
          </a:xfrm>
        </p:spPr>
        <p:txBody>
          <a:bodyPr/>
          <a:lstStyle/>
          <a:p>
            <a:pPr algn="l">
              <a:spcBef>
                <a:spcPts val="1200"/>
              </a:spcBef>
            </a:pPr>
            <a:endParaRPr lang="sv-SE" altLang="sv-SE" sz="2000" dirty="0" smtClean="0"/>
          </a:p>
        </p:txBody>
      </p:sp>
      <p:sp>
        <p:nvSpPr>
          <p:cNvPr id="4100" name="Rectangle 4"/>
          <p:cNvSpPr>
            <a:spLocks noChangeArrowheads="1"/>
          </p:cNvSpPr>
          <p:nvPr/>
        </p:nvSpPr>
        <p:spPr bwMode="auto">
          <a:xfrm>
            <a:off x="0" y="5661025"/>
            <a:ext cx="9144000" cy="574675"/>
          </a:xfrm>
          <a:prstGeom prst="rect">
            <a:avLst/>
          </a:prstGeom>
          <a:solidFill>
            <a:srgbClr val="1453A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pPr>
            <a:r>
              <a:rPr lang="sv-SE" altLang="sv-SE">
                <a:solidFill>
                  <a:srgbClr val="808080"/>
                </a:solidFill>
              </a:rPr>
              <a:t> </a:t>
            </a:r>
          </a:p>
        </p:txBody>
      </p:sp>
      <p:pic>
        <p:nvPicPr>
          <p:cNvPr id="4101" name="Picture 5" descr="F-stad_org_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13" y="5589588"/>
            <a:ext cx="663575"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448381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tandardformgivning">
  <a:themeElements>
    <a:clrScheme name="Standardformgivn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formgivning">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formgivn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formgivning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formgivning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formgivning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formgivning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formgivning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formgivning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formgivning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formgivning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formgivning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formgivning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formgivning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Standardformgivning">
  <a:themeElements>
    <a:clrScheme name="Standardformgivn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formgivning">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formgivn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formgivning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formgivning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formgivning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formgivning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formgivning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formgivning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formgivning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formgivning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formgivning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formgivning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formgivning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8616</TotalTime>
  <Words>363</Words>
  <Application>Microsoft Office PowerPoint</Application>
  <PresentationFormat>Bildspel på skärmen (4:3)</PresentationFormat>
  <Paragraphs>99</Paragraphs>
  <Slides>10</Slides>
  <Notes>1</Notes>
  <HiddenSlides>0</HiddenSlides>
  <MMClips>0</MMClips>
  <ScaleCrop>false</ScaleCrop>
  <HeadingPairs>
    <vt:vector size="4" baseType="variant">
      <vt:variant>
        <vt:lpstr>Tema</vt:lpstr>
      </vt:variant>
      <vt:variant>
        <vt:i4>3</vt:i4>
      </vt:variant>
      <vt:variant>
        <vt:lpstr>Bildrubriker</vt:lpstr>
      </vt:variant>
      <vt:variant>
        <vt:i4>10</vt:i4>
      </vt:variant>
    </vt:vector>
  </HeadingPairs>
  <TitlesOfParts>
    <vt:vector size="13" baseType="lpstr">
      <vt:lpstr>Office-tema</vt:lpstr>
      <vt:lpstr>Standardformgivning</vt:lpstr>
      <vt:lpstr>1_Standardformgivning</vt:lpstr>
      <vt:lpstr> </vt:lpstr>
      <vt:lpstr> Inköpsenheten Filipstads kommun Helena Sköld Lövgren Upphandlingschef</vt:lpstr>
      <vt:lpstr>Följa upp på leverantörsnivå eller artikelnivå??</vt:lpstr>
      <vt:lpstr>Minska kostnader med 15-45%</vt:lpstr>
      <vt:lpstr>Våga agera!</vt:lpstr>
      <vt:lpstr>Exempel – Kategori förbrukningsmaterial</vt:lpstr>
      <vt:lpstr>Exempel på felköp i verksamhet</vt:lpstr>
      <vt:lpstr>Avtal - kontorsmaterial</vt:lpstr>
      <vt:lpstr>Exempel på felköp i verksamhet - kontorsmaterial</vt:lpstr>
      <vt:lpstr>Områden att fokusera på – Prio 1</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Ledarskapsutbildningsdagarna Presentation av Inköp/upphandling</dc:title>
  <dc:creator>user</dc:creator>
  <cp:lastModifiedBy>Karlsson, Kirsi</cp:lastModifiedBy>
  <cp:revision>20</cp:revision>
  <dcterms:created xsi:type="dcterms:W3CDTF">2013-10-02T10:00:09Z</dcterms:created>
  <dcterms:modified xsi:type="dcterms:W3CDTF">2018-09-18T13:34:25Z</dcterms:modified>
</cp:coreProperties>
</file>