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69" r:id="rId6"/>
    <p:sldId id="270" r:id="rId7"/>
    <p:sldId id="351" r:id="rId8"/>
    <p:sldId id="260" r:id="rId9"/>
    <p:sldId id="277" r:id="rId10"/>
    <p:sldId id="4082" r:id="rId11"/>
    <p:sldId id="4083" r:id="rId12"/>
    <p:sldId id="1305" r:id="rId13"/>
    <p:sldId id="1306" r:id="rId14"/>
    <p:sldId id="1307" r:id="rId15"/>
    <p:sldId id="265" r:id="rId16"/>
  </p:sldIdLst>
  <p:sldSz cx="12192000" cy="6858000"/>
  <p:notesSz cx="6858000" cy="9144000"/>
  <p:defaultTextStyle>
    <a:defPPr>
      <a:defRPr lang="en-US"/>
    </a:defPPr>
    <a:lvl1pPr algn="l" rtl="0" fontAlgn="base">
      <a:spcBef>
        <a:spcPct val="0"/>
      </a:spcBef>
      <a:spcAft>
        <a:spcPct val="0"/>
      </a:spcAft>
      <a:defRPr sz="4400" b="1" kern="1200">
        <a:solidFill>
          <a:schemeClr val="tx2"/>
        </a:solidFill>
        <a:latin typeface="Helvetica LT Std" pitchFamily="34" charset="0"/>
        <a:ea typeface="+mn-ea"/>
        <a:cs typeface="+mn-cs"/>
      </a:defRPr>
    </a:lvl1pPr>
    <a:lvl2pPr marL="457200" algn="l" rtl="0" fontAlgn="base">
      <a:spcBef>
        <a:spcPct val="0"/>
      </a:spcBef>
      <a:spcAft>
        <a:spcPct val="0"/>
      </a:spcAft>
      <a:defRPr sz="4400" b="1" kern="1200">
        <a:solidFill>
          <a:schemeClr val="tx2"/>
        </a:solidFill>
        <a:latin typeface="Helvetica LT Std" pitchFamily="34" charset="0"/>
        <a:ea typeface="+mn-ea"/>
        <a:cs typeface="+mn-cs"/>
      </a:defRPr>
    </a:lvl2pPr>
    <a:lvl3pPr marL="914400" algn="l" rtl="0" fontAlgn="base">
      <a:spcBef>
        <a:spcPct val="0"/>
      </a:spcBef>
      <a:spcAft>
        <a:spcPct val="0"/>
      </a:spcAft>
      <a:defRPr sz="4400" b="1" kern="1200">
        <a:solidFill>
          <a:schemeClr val="tx2"/>
        </a:solidFill>
        <a:latin typeface="Helvetica LT Std" pitchFamily="34" charset="0"/>
        <a:ea typeface="+mn-ea"/>
        <a:cs typeface="+mn-cs"/>
      </a:defRPr>
    </a:lvl3pPr>
    <a:lvl4pPr marL="1371600" algn="l" rtl="0" fontAlgn="base">
      <a:spcBef>
        <a:spcPct val="0"/>
      </a:spcBef>
      <a:spcAft>
        <a:spcPct val="0"/>
      </a:spcAft>
      <a:defRPr sz="4400" b="1" kern="1200">
        <a:solidFill>
          <a:schemeClr val="tx2"/>
        </a:solidFill>
        <a:latin typeface="Helvetica LT Std" pitchFamily="34" charset="0"/>
        <a:ea typeface="+mn-ea"/>
        <a:cs typeface="+mn-cs"/>
      </a:defRPr>
    </a:lvl4pPr>
    <a:lvl5pPr marL="1828800" algn="l" rtl="0" fontAlgn="base">
      <a:spcBef>
        <a:spcPct val="0"/>
      </a:spcBef>
      <a:spcAft>
        <a:spcPct val="0"/>
      </a:spcAft>
      <a:defRPr sz="4400" b="1" kern="1200">
        <a:solidFill>
          <a:schemeClr val="tx2"/>
        </a:solidFill>
        <a:latin typeface="Helvetica LT Std" pitchFamily="34" charset="0"/>
        <a:ea typeface="+mn-ea"/>
        <a:cs typeface="+mn-cs"/>
      </a:defRPr>
    </a:lvl5pPr>
    <a:lvl6pPr marL="2286000" algn="l" defTabSz="914400" rtl="0" eaLnBrk="1" latinLnBrk="0" hangingPunct="1">
      <a:defRPr sz="4400" b="1" kern="1200">
        <a:solidFill>
          <a:schemeClr val="tx2"/>
        </a:solidFill>
        <a:latin typeface="Helvetica LT Std" pitchFamily="34" charset="0"/>
        <a:ea typeface="+mn-ea"/>
        <a:cs typeface="+mn-cs"/>
      </a:defRPr>
    </a:lvl6pPr>
    <a:lvl7pPr marL="2743200" algn="l" defTabSz="914400" rtl="0" eaLnBrk="1" latinLnBrk="0" hangingPunct="1">
      <a:defRPr sz="4400" b="1" kern="1200">
        <a:solidFill>
          <a:schemeClr val="tx2"/>
        </a:solidFill>
        <a:latin typeface="Helvetica LT Std" pitchFamily="34" charset="0"/>
        <a:ea typeface="+mn-ea"/>
        <a:cs typeface="+mn-cs"/>
      </a:defRPr>
    </a:lvl7pPr>
    <a:lvl8pPr marL="3200400" algn="l" defTabSz="914400" rtl="0" eaLnBrk="1" latinLnBrk="0" hangingPunct="1">
      <a:defRPr sz="4400" b="1" kern="1200">
        <a:solidFill>
          <a:schemeClr val="tx2"/>
        </a:solidFill>
        <a:latin typeface="Helvetica LT Std" pitchFamily="34" charset="0"/>
        <a:ea typeface="+mn-ea"/>
        <a:cs typeface="+mn-cs"/>
      </a:defRPr>
    </a:lvl8pPr>
    <a:lvl9pPr marL="3657600" algn="l" defTabSz="914400" rtl="0" eaLnBrk="1" latinLnBrk="0" hangingPunct="1">
      <a:defRPr sz="4400" b="1" kern="1200">
        <a:solidFill>
          <a:schemeClr val="tx2"/>
        </a:solidFill>
        <a:latin typeface="Helvetica LT Std" pitchFamily="34" charset="0"/>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32"/>
    <a:srgbClr val="17528C"/>
    <a:srgbClr val="005799"/>
    <a:srgbClr val="F3BA67"/>
    <a:srgbClr val="EC9412"/>
    <a:srgbClr val="D67B19"/>
    <a:srgbClr val="DAF0FC"/>
    <a:srgbClr val="B5E1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18A1F-69AB-44E8-BEF8-04CD6012E251}" v="16" dt="2022-03-28T19:18:17.151"/>
    <p1510:client id="{C00B8169-B29D-453D-B026-6FF992969E17}" v="4" dt="2022-03-28T19:09:26.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757" autoAdjust="0"/>
  </p:normalViewPr>
  <p:slideViewPr>
    <p:cSldViewPr>
      <p:cViewPr varScale="1">
        <p:scale>
          <a:sx n="50" d="100"/>
          <a:sy n="50" d="100"/>
        </p:scale>
        <p:origin x="462" y="42"/>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C2AF98-0B6B-49AA-96B3-E47FC94C2D28}" type="datetimeFigureOut">
              <a:rPr lang="sv-SE" smtClean="0"/>
              <a:t>2022-03-28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64F9F-F89F-4A7C-9836-2951A8AFEF4F}" type="slidenum">
              <a:rPr lang="sv-SE" smtClean="0"/>
              <a:t>‹#›</a:t>
            </a:fld>
            <a:endParaRPr lang="sv-SE"/>
          </a:p>
        </p:txBody>
      </p:sp>
    </p:spTree>
    <p:extLst>
      <p:ext uri="{BB962C8B-B14F-4D97-AF65-F5344CB8AC3E}">
        <p14:creationId xmlns:p14="http://schemas.microsoft.com/office/powerpoint/2010/main" val="20769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i="1" dirty="0">
                <a:effectLst/>
                <a:latin typeface="Calibri" panose="020F0502020204030204" pitchFamily="34" charset="0"/>
                <a:ea typeface="Calibri" panose="020F0502020204030204" pitchFamily="34" charset="0"/>
              </a:rPr>
              <a:t>Soffsamtalet - 10 min - Luleås förändring mot Framtidens Luleå (Johanna Dingertz intervjuar)</a:t>
            </a:r>
            <a:endParaRPr lang="sv-SE" sz="1800" dirty="0">
              <a:effectLst/>
              <a:latin typeface="Calibri" panose="020F0502020204030204" pitchFamily="34" charset="0"/>
              <a:ea typeface="Calibri" panose="020F0502020204030204" pitchFamily="34" charset="0"/>
            </a:endParaRPr>
          </a:p>
          <a:p>
            <a:r>
              <a:rPr lang="sv-SE" sz="1800" i="1" dirty="0">
                <a:effectLst/>
                <a:latin typeface="Calibri" panose="020F0502020204030204" pitchFamily="34" charset="0"/>
                <a:ea typeface="Calibri" panose="020F0502020204030204" pitchFamily="34" charset="0"/>
              </a:rPr>
              <a:t>Fråga 1. Vilka fallgropar ser vi att Luleå kan hamna i och hur tänker vi att vi ska parera dessa eller komma ur dem (kopplat till filmen)</a:t>
            </a:r>
            <a:endParaRPr lang="sv-SE" sz="1800" dirty="0">
              <a:effectLst/>
              <a:latin typeface="Calibri" panose="020F0502020204030204" pitchFamily="34" charset="0"/>
              <a:ea typeface="Calibri" panose="020F0502020204030204" pitchFamily="34" charset="0"/>
            </a:endParaRPr>
          </a:p>
          <a:p>
            <a:r>
              <a:rPr lang="sv-SE" sz="1800" i="1" dirty="0">
                <a:effectLst/>
                <a:latin typeface="Calibri" panose="020F0502020204030204" pitchFamily="34" charset="0"/>
                <a:ea typeface="Calibri" panose="020F0502020204030204" pitchFamily="34" charset="0"/>
              </a:rPr>
              <a:t>Både inåt och utåt (medarbetare och medborgare)</a:t>
            </a:r>
          </a:p>
          <a:p>
            <a:endParaRPr lang="sv-SE" sz="1800" dirty="0">
              <a:effectLst/>
              <a:latin typeface="Calibri" panose="020F0502020204030204" pitchFamily="34" charset="0"/>
              <a:ea typeface="Calibri" panose="020F0502020204030204" pitchFamily="34" charset="0"/>
            </a:endParaRPr>
          </a:p>
          <a:p>
            <a:r>
              <a:rPr lang="sv-SE" sz="1800" i="1" dirty="0">
                <a:effectLst/>
                <a:latin typeface="Calibri" panose="020F0502020204030204" pitchFamily="34" charset="0"/>
                <a:ea typeface="Calibri" panose="020F0502020204030204" pitchFamily="34" charset="0"/>
              </a:rPr>
              <a:t>Fråga 2. Hur kan Luleå kommun möjliggöra förändringen som sker i vår region?</a:t>
            </a:r>
            <a:endParaRPr lang="sv-SE" sz="1800" dirty="0">
              <a:effectLst/>
              <a:latin typeface="Calibri" panose="020F0502020204030204" pitchFamily="34" charset="0"/>
              <a:ea typeface="Calibri" panose="020F0502020204030204" pitchFamily="34" charset="0"/>
            </a:endParaRPr>
          </a:p>
          <a:p>
            <a:r>
              <a:rPr lang="sv-SE" sz="1800" i="1" dirty="0">
                <a:effectLst/>
                <a:latin typeface="Calibri" panose="020F0502020204030204" pitchFamily="34" charset="0"/>
                <a:ea typeface="Calibri" panose="020F0502020204030204" pitchFamily="34" charset="0"/>
              </a:rPr>
              <a:t> </a:t>
            </a:r>
            <a:endParaRPr lang="sv-SE" sz="1800" dirty="0">
              <a:effectLst/>
              <a:latin typeface="Calibri" panose="020F0502020204030204" pitchFamily="34" charset="0"/>
              <a:ea typeface="Calibri" panose="020F0502020204030204" pitchFamily="34" charset="0"/>
            </a:endParaRPr>
          </a:p>
          <a:p>
            <a:r>
              <a:rPr lang="sv-SE" sz="1800" i="1" dirty="0">
                <a:effectLst/>
                <a:latin typeface="Calibri" panose="020F0502020204030204" pitchFamily="34" charset="0"/>
                <a:ea typeface="Calibri" panose="020F0502020204030204" pitchFamily="34" charset="0"/>
              </a:rPr>
              <a:t>Fråga 3. Hur ser ni att inköp och upphandling kan bidra och vilken roll har vi?</a:t>
            </a:r>
          </a:p>
          <a:p>
            <a:endParaRPr lang="sv-SE" sz="1800" dirty="0">
              <a:effectLst/>
              <a:latin typeface="Calibri" panose="020F0502020204030204" pitchFamily="34" charset="0"/>
              <a:ea typeface="Calibri" panose="020F0502020204030204" pitchFamily="34" charset="0"/>
            </a:endParaRPr>
          </a:p>
          <a:p>
            <a:r>
              <a:rPr lang="sv-SE" sz="1800" dirty="0"/>
              <a:t>Hävstång för vision 2040, kategoristyrning, innovation, företagsklimat, kompetensförsörjning</a:t>
            </a:r>
          </a:p>
          <a:p>
            <a:r>
              <a:rPr lang="sv-SE" sz="1800" dirty="0"/>
              <a:t>Anna uppdrag, översyn </a:t>
            </a:r>
          </a:p>
          <a:p>
            <a:endParaRPr lang="sv-SE" dirty="0"/>
          </a:p>
        </p:txBody>
      </p:sp>
      <p:sp>
        <p:nvSpPr>
          <p:cNvPr id="4" name="Platshållare för bildnummer 3"/>
          <p:cNvSpPr>
            <a:spLocks noGrp="1"/>
          </p:cNvSpPr>
          <p:nvPr>
            <p:ph type="sldNum" sz="quarter" idx="5"/>
          </p:nvPr>
        </p:nvSpPr>
        <p:spPr/>
        <p:txBody>
          <a:bodyPr/>
          <a:lstStyle/>
          <a:p>
            <a:fld id="{7E264F9F-F89F-4A7C-9836-2951A8AFEF4F}" type="slidenum">
              <a:rPr lang="sv-SE" smtClean="0"/>
              <a:t>1</a:t>
            </a:fld>
            <a:endParaRPr lang="sv-SE"/>
          </a:p>
        </p:txBody>
      </p:sp>
    </p:spTree>
    <p:extLst>
      <p:ext uri="{BB962C8B-B14F-4D97-AF65-F5344CB8AC3E}">
        <p14:creationId xmlns:p14="http://schemas.microsoft.com/office/powerpoint/2010/main" val="2347347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E264F9F-F89F-4A7C-9836-2951A8AFEF4F}" type="slidenum">
              <a:rPr lang="sv-SE" smtClean="0"/>
              <a:t>12</a:t>
            </a:fld>
            <a:endParaRPr lang="sv-SE"/>
          </a:p>
        </p:txBody>
      </p:sp>
    </p:spTree>
    <p:extLst>
      <p:ext uri="{BB962C8B-B14F-4D97-AF65-F5344CB8AC3E}">
        <p14:creationId xmlns:p14="http://schemas.microsoft.com/office/powerpoint/2010/main" val="2089454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Carina</a:t>
            </a:r>
          </a:p>
          <a:p>
            <a:r>
              <a:rPr lang="sv-SE" sz="1200" dirty="0"/>
              <a:t>Världens framtid</a:t>
            </a:r>
          </a:p>
          <a:p>
            <a:r>
              <a:rPr lang="sv-SE" sz="1200" dirty="0"/>
              <a:t>De stora industrisatsningar som planeras inom bland annat grön industri väljer vår geografi för att här finns förutsättningarna.</a:t>
            </a:r>
          </a:p>
          <a:p>
            <a:endParaRPr lang="sv-SE" sz="1200" dirty="0"/>
          </a:p>
          <a:p>
            <a:endParaRPr lang="sv-SE" sz="1200" dirty="0"/>
          </a:p>
        </p:txBody>
      </p:sp>
      <p:sp>
        <p:nvSpPr>
          <p:cNvPr id="4" name="Platshållare för bildnummer 3"/>
          <p:cNvSpPr>
            <a:spLocks noGrp="1"/>
          </p:cNvSpPr>
          <p:nvPr>
            <p:ph type="sldNum" sz="quarter" idx="5"/>
          </p:nvPr>
        </p:nvSpPr>
        <p:spPr/>
        <p:txBody>
          <a:bodyPr/>
          <a:lstStyle/>
          <a:p>
            <a:fld id="{7E264F9F-F89F-4A7C-9836-2951A8AFEF4F}" type="slidenum">
              <a:rPr lang="sv-SE" smtClean="0"/>
              <a:t>2</a:t>
            </a:fld>
            <a:endParaRPr lang="sv-SE"/>
          </a:p>
        </p:txBody>
      </p:sp>
    </p:spTree>
    <p:extLst>
      <p:ext uri="{BB962C8B-B14F-4D97-AF65-F5344CB8AC3E}">
        <p14:creationId xmlns:p14="http://schemas.microsoft.com/office/powerpoint/2010/main" val="935736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Carina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Det innebär att det behövs fler som ska leva, arbeta och bo i Luleå.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Hur ska Luleå leva upp för att möta omställningen? Vilket Luleå ska vi ha?</a:t>
            </a:r>
          </a:p>
          <a:p>
            <a:endParaRPr lang="sv-SE" dirty="0"/>
          </a:p>
        </p:txBody>
      </p:sp>
      <p:sp>
        <p:nvSpPr>
          <p:cNvPr id="4" name="Platshållare för bildnummer 3"/>
          <p:cNvSpPr>
            <a:spLocks noGrp="1"/>
          </p:cNvSpPr>
          <p:nvPr>
            <p:ph type="sldNum" sz="quarter" idx="5"/>
          </p:nvPr>
        </p:nvSpPr>
        <p:spPr/>
        <p:txBody>
          <a:bodyPr/>
          <a:lstStyle/>
          <a:p>
            <a:fld id="{7E264F9F-F89F-4A7C-9836-2951A8AFEF4F}" type="slidenum">
              <a:rPr lang="sv-SE" smtClean="0"/>
              <a:t>3</a:t>
            </a:fld>
            <a:endParaRPr lang="sv-SE"/>
          </a:p>
        </p:txBody>
      </p:sp>
    </p:spTree>
    <p:extLst>
      <p:ext uri="{BB962C8B-B14F-4D97-AF65-F5344CB8AC3E}">
        <p14:creationId xmlns:p14="http://schemas.microsoft.com/office/powerpoint/2010/main" val="375434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Anna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Tillväxt och hållbarhet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19730B-E390-4339-947C-54D90DEA118B}" type="slidenum">
              <a:rPr kumimoji="0" lang="sv-SE" sz="1200" b="1" i="0" u="none" strike="noStrike" kern="1200" cap="none" spc="0" normalizeH="0" baseline="0" noProof="0" smtClean="0">
                <a:ln>
                  <a:noFill/>
                </a:ln>
                <a:solidFill>
                  <a:srgbClr val="44546A"/>
                </a:solidFill>
                <a:effectLst/>
                <a:uLnTx/>
                <a:uFillTx/>
                <a:latin typeface="Helvetica LT Std"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sv-SE" sz="1200" b="1" i="0" u="none" strike="noStrike" kern="1200" cap="none" spc="0" normalizeH="0" baseline="0" noProof="0">
              <a:ln>
                <a:noFill/>
              </a:ln>
              <a:solidFill>
                <a:srgbClr val="44546A"/>
              </a:solidFill>
              <a:effectLst/>
              <a:uLnTx/>
              <a:uFillTx/>
              <a:latin typeface="Helvetica LT Std" pitchFamily="34" charset="0"/>
              <a:ea typeface="+mn-ea"/>
              <a:cs typeface="+mn-cs"/>
            </a:endParaRPr>
          </a:p>
        </p:txBody>
      </p:sp>
    </p:spTree>
    <p:extLst>
      <p:ext uri="{BB962C8B-B14F-4D97-AF65-F5344CB8AC3E}">
        <p14:creationId xmlns:p14="http://schemas.microsoft.com/office/powerpoint/2010/main" val="1614768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Anna</a:t>
            </a:r>
          </a:p>
          <a:p>
            <a:r>
              <a:rPr lang="sv-SE" dirty="0"/>
              <a:t>Med sommarens skogsbränder och översvämningar i färskt minne förstår vi att klimatförändringarna är redan här och påverkar vår vardag. 100-års flöden inträffar inte vart hundrade år längre, utan kanske med 50 års mellanrum eller ännu oftare. För Luleå kommun innebär till exempel ett v</a:t>
            </a:r>
            <a:r>
              <a:rPr lang="sv-SE" sz="2200" dirty="0">
                <a:effectLst/>
                <a:latin typeface="Helvetica Neue"/>
                <a:ea typeface="Helvetica Neue"/>
                <a:cs typeface="Helvetica Neue"/>
                <a:sym typeface="Helvetica Neue"/>
              </a:rPr>
              <a:t>armare klimat ökade kostnader för snöröjningen. </a:t>
            </a:r>
          </a:p>
          <a:p>
            <a:endParaRPr lang="sv-SE" sz="2200" dirty="0">
              <a:effectLst/>
              <a:latin typeface="Helvetica Neue"/>
              <a:ea typeface="Helvetica Neue"/>
              <a:cs typeface="Helvetica Neue"/>
              <a:sym typeface="Helvetica Neue"/>
            </a:endParaRPr>
          </a:p>
          <a:p>
            <a:r>
              <a:rPr lang="sv-SE" sz="2200" dirty="0">
                <a:effectLst/>
                <a:latin typeface="Helvetica Neue"/>
                <a:ea typeface="Helvetica Neue"/>
                <a:cs typeface="Helvetica Neue"/>
                <a:sym typeface="Helvetica Neue"/>
              </a:rPr>
              <a:t>Sveriges ambition för att uppfylla kraven i Parisavtalet (för att begränsa världens uppvärmning med 1,5 till två grader) är nettonollutsläpp till år 2045. Nu finns det även ett politiskt uppdrag till kommundirektören att redovisa hur kommunen ska bli klimatneutral år 2040.</a:t>
            </a:r>
          </a:p>
          <a:p>
            <a:endParaRPr lang="sv-SE" sz="2200" dirty="0">
              <a:effectLst/>
              <a:latin typeface="Helvetica Neue"/>
              <a:ea typeface="Helvetica Neue"/>
              <a:cs typeface="Helvetica Neue"/>
              <a:sym typeface="Helvetica Neue"/>
            </a:endParaRPr>
          </a:p>
          <a:p>
            <a:r>
              <a:rPr lang="sv-SE" sz="2200" dirty="0">
                <a:effectLst/>
                <a:latin typeface="Helvetica Neue"/>
                <a:ea typeface="Helvetica Neue"/>
                <a:cs typeface="Helvetica Neue"/>
                <a:sym typeface="Helvetica Neue"/>
              </a:rPr>
              <a:t>Om vi inte minskar vår klimatpåverkan blir vi mindre attraktiv för inflyttare och invånare. Inte minst unga människor är väldigt medvetna om klimatfrågan och måna om att bidra till en lösning. En kommun som inte bryr sig är inte attraktiv. Unga kvinnor tenderar att flytta ifrån Luleå och kommer inte tillbaka. </a:t>
            </a:r>
          </a:p>
          <a:p>
            <a:endParaRPr lang="sv-SE" dirty="0"/>
          </a:p>
        </p:txBody>
      </p:sp>
    </p:spTree>
    <p:extLst>
      <p:ext uri="{BB962C8B-B14F-4D97-AF65-F5344CB8AC3E}">
        <p14:creationId xmlns:p14="http://schemas.microsoft.com/office/powerpoint/2010/main" val="745799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200" dirty="0">
                <a:effectLst/>
                <a:latin typeface="Helvetica Neue"/>
                <a:ea typeface="Helvetica Neue"/>
                <a:cs typeface="Helvetica Neue"/>
                <a:sym typeface="Helvetica Neue"/>
              </a:rPr>
              <a:t>Anna</a:t>
            </a:r>
          </a:p>
          <a:p>
            <a:r>
              <a:rPr lang="sv-SE" sz="2200" dirty="0">
                <a:effectLst/>
                <a:latin typeface="Helvetica Neue"/>
                <a:ea typeface="Helvetica Neue"/>
                <a:cs typeface="Helvetica Neue"/>
                <a:sym typeface="Helvetica Neue"/>
              </a:rPr>
              <a:t>Luleå kommun befinner sig bland Sveriges mer socioekonomiskt välmående kommuner med en stark arbetsmarknad, ett rikt arbetsliv och hög utbildningsnivå. </a:t>
            </a:r>
          </a:p>
          <a:p>
            <a:endParaRPr lang="sv-SE" sz="2200" dirty="0">
              <a:effectLst/>
              <a:latin typeface="Helvetica Neue"/>
              <a:ea typeface="Helvetica Neue"/>
              <a:cs typeface="Helvetica Neue"/>
              <a:sym typeface="Helvetica Neue"/>
            </a:endParaRPr>
          </a:p>
          <a:p>
            <a:r>
              <a:rPr lang="sv-SE" sz="2200" dirty="0">
                <a:effectLst/>
                <a:latin typeface="Helvetica Neue"/>
                <a:ea typeface="Helvetica Neue"/>
                <a:cs typeface="Helvetica Neue"/>
                <a:sym typeface="Helvetica Neue"/>
              </a:rPr>
              <a:t>Men den socioekonomiska kommunanalysen som gjorts visar att det finns skillnader i förutsättningar mellan kommunens olika stadsdelar och byar. Det finns områden med högre ohälsotal och högre andel med ekonomiskt bistånd. </a:t>
            </a:r>
          </a:p>
          <a:p>
            <a:endParaRPr lang="sv-SE" sz="2200" dirty="0">
              <a:effectLst/>
              <a:latin typeface="Helvetica Neue"/>
              <a:ea typeface="Helvetica Neue"/>
              <a:cs typeface="Helvetica Neue"/>
              <a:sym typeface="Helvetica Neue"/>
            </a:endParaRPr>
          </a:p>
          <a:p>
            <a:r>
              <a:rPr lang="sv-SE" sz="2200" dirty="0">
                <a:effectLst/>
                <a:latin typeface="Helvetica Neue"/>
                <a:ea typeface="Helvetica Neue"/>
                <a:cs typeface="Helvetica Neue"/>
                <a:sym typeface="Helvetica Neue"/>
              </a:rPr>
              <a:t>Coronapandemin förstärker redan befintliga skillnader då det är de som redan innan var mer utsatta som drabbats hårdare. Vägen till social hållbarhet handlar om att arbeta på allt från individ- till organisationsnivå samt även tänka geografiskt för att utjämna socioekonomiska skillnader. </a:t>
            </a:r>
          </a:p>
          <a:p>
            <a:endParaRPr lang="sv-SE" sz="2200" dirty="0">
              <a:effectLst/>
              <a:latin typeface="Helvetica Neue"/>
              <a:ea typeface="Helvetica Neue"/>
              <a:cs typeface="Helvetica Neue"/>
              <a:sym typeface="Helvetica Neue"/>
            </a:endParaRPr>
          </a:p>
          <a:p>
            <a:r>
              <a:rPr lang="sv-SE" sz="2200" dirty="0">
                <a:effectLst/>
                <a:latin typeface="Helvetica Neue"/>
                <a:ea typeface="Helvetica Neue"/>
                <a:cs typeface="Helvetica Neue"/>
                <a:sym typeface="Helvetica Neue"/>
              </a:rPr>
              <a:t>Förutsättningarna för ett gott liv i Luleå behöver fortfarande bli bättre. Med allt vi gör ska vi ligga i nationell framkant. </a:t>
            </a:r>
          </a:p>
          <a:p>
            <a:endParaRPr lang="sv-SE" dirty="0"/>
          </a:p>
        </p:txBody>
      </p:sp>
    </p:spTree>
    <p:extLst>
      <p:ext uri="{BB962C8B-B14F-4D97-AF65-F5344CB8AC3E}">
        <p14:creationId xmlns:p14="http://schemas.microsoft.com/office/powerpoint/2010/main" val="66095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200" dirty="0">
                <a:effectLst/>
                <a:latin typeface="Helvetica Neue"/>
                <a:ea typeface="Helvetica Neue"/>
                <a:cs typeface="Helvetica Neue"/>
                <a:sym typeface="Helvetica Neue"/>
              </a:rPr>
              <a:t>Anna</a:t>
            </a:r>
          </a:p>
          <a:p>
            <a:r>
              <a:rPr lang="sv-SE" sz="2200" dirty="0">
                <a:effectLst/>
                <a:latin typeface="Helvetica Neue"/>
                <a:ea typeface="Helvetica Neue"/>
                <a:cs typeface="Helvetica Neue"/>
                <a:sym typeface="Helvetica Neue"/>
              </a:rPr>
              <a:t>Vi lämnar inga för stora skulder till kommande generationer. Vi har en ekonomi i balans utan skattehöjning och ett överskottsmål på två procent, detta kräver ett plus på ungefär 100 miljoner kronor per år. </a:t>
            </a:r>
          </a:p>
          <a:p>
            <a:endParaRPr lang="sv-SE" sz="2200" dirty="0">
              <a:effectLst/>
              <a:latin typeface="Helvetica Neue"/>
              <a:ea typeface="Helvetica Neue"/>
              <a:cs typeface="Helvetica Neue"/>
              <a:sym typeface="Helvetica Neue"/>
            </a:endParaRPr>
          </a:p>
          <a:p>
            <a:r>
              <a:rPr lang="sv-SE" sz="2200" dirty="0">
                <a:effectLst/>
                <a:latin typeface="Helvetica Neue"/>
                <a:ea typeface="Helvetica Neue"/>
                <a:cs typeface="Helvetica Neue"/>
                <a:sym typeface="Helvetica Neue"/>
              </a:rPr>
              <a:t>Vi jobbar aktivt med inflyttning och arbetstillfällen, särskilt riktad till unga kvinnor eftersom de tenderar att flytta ifrån Luleå och inte återvända. </a:t>
            </a:r>
          </a:p>
          <a:p>
            <a:endParaRPr lang="sv-SE" sz="2200" dirty="0">
              <a:effectLst/>
              <a:latin typeface="Helvetica Neue"/>
              <a:ea typeface="Helvetica Neue"/>
              <a:cs typeface="Helvetica Neue"/>
              <a:sym typeface="Helvetica Neue"/>
            </a:endParaRPr>
          </a:p>
          <a:p>
            <a:r>
              <a:rPr lang="sv-SE" sz="2200" dirty="0">
                <a:effectLst/>
                <a:latin typeface="Helvetica Neue"/>
                <a:ea typeface="Helvetica Neue"/>
                <a:cs typeface="Helvetica Neue"/>
                <a:sym typeface="Helvetica Neue"/>
              </a:rPr>
              <a:t>Inflyttning och nya företag behövs för att trygga även framtida skatteintäkter. Varje folkbokförd person ger i genomsnitt drygt 60 000 kronor per år i intäkter till kommunen i form av skatter (löneskatt och fastighetsavgift) och statsbidrag.  </a:t>
            </a:r>
          </a:p>
          <a:p>
            <a:endParaRPr lang="sv-SE" dirty="0"/>
          </a:p>
          <a:p>
            <a:endParaRPr lang="sv-SE" dirty="0"/>
          </a:p>
        </p:txBody>
      </p:sp>
    </p:spTree>
    <p:extLst>
      <p:ext uri="{BB962C8B-B14F-4D97-AF65-F5344CB8AC3E}">
        <p14:creationId xmlns:p14="http://schemas.microsoft.com/office/powerpoint/2010/main" val="4066693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Anna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Samverkan, innovation, omtanke om kommande generation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Tillitsbaserad styrning och ledning som möjliggörare och agila arbetssätt som verktyg (nämns i filmen)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Johanna kommer in och avbryter – sedan film och soffsamtal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19730B-E390-4339-947C-54D90DEA118B}" type="slidenum">
              <a:rPr kumimoji="0" lang="sv-SE" sz="1200" b="1" i="0" u="none" strike="noStrike" kern="1200" cap="none" spc="0" normalizeH="0" baseline="0" noProof="0" smtClean="0">
                <a:ln>
                  <a:noFill/>
                </a:ln>
                <a:solidFill>
                  <a:srgbClr val="44546A"/>
                </a:solidFill>
                <a:effectLst/>
                <a:uLnTx/>
                <a:uFillTx/>
                <a:latin typeface="Helvetica LT Std"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sv-SE" sz="1200" b="1" i="0" u="none" strike="noStrike" kern="1200" cap="none" spc="0" normalizeH="0" baseline="0" noProof="0">
              <a:ln>
                <a:noFill/>
              </a:ln>
              <a:solidFill>
                <a:srgbClr val="44546A"/>
              </a:solidFill>
              <a:effectLst/>
              <a:uLnTx/>
              <a:uFillTx/>
              <a:latin typeface="Helvetica LT Std" pitchFamily="34" charset="0"/>
              <a:ea typeface="+mn-ea"/>
              <a:cs typeface="+mn-cs"/>
            </a:endParaRPr>
          </a:p>
        </p:txBody>
      </p:sp>
    </p:spTree>
    <p:extLst>
      <p:ext uri="{BB962C8B-B14F-4D97-AF65-F5344CB8AC3E}">
        <p14:creationId xmlns:p14="http://schemas.microsoft.com/office/powerpoint/2010/main" val="1253925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i="1" dirty="0">
                <a:effectLst/>
                <a:latin typeface="Calibri" panose="020F0502020204030204" pitchFamily="34" charset="0"/>
                <a:ea typeface="Calibri" panose="020F0502020204030204" pitchFamily="34" charset="0"/>
              </a:rPr>
              <a:t>Soffsamtalet - 10 min - Luleås förändring mot Framtidens Luleå (Johanna Dingertz intervjuar)</a:t>
            </a:r>
            <a:endParaRPr lang="sv-SE" sz="1800" dirty="0">
              <a:effectLst/>
              <a:latin typeface="Calibri" panose="020F0502020204030204" pitchFamily="34" charset="0"/>
              <a:ea typeface="Calibri" panose="020F0502020204030204" pitchFamily="34" charset="0"/>
            </a:endParaRPr>
          </a:p>
          <a:p>
            <a:r>
              <a:rPr lang="sv-SE" sz="1800" i="1" dirty="0">
                <a:effectLst/>
                <a:latin typeface="Calibri" panose="020F0502020204030204" pitchFamily="34" charset="0"/>
                <a:ea typeface="Calibri" panose="020F0502020204030204" pitchFamily="34" charset="0"/>
              </a:rPr>
              <a:t>Fråga 1. Vilka fallgropar ser vi att Luleå kan hamna i och hur tänker vi att vi ska parera dessa eller komma ur dem (kopplat till filmen)</a:t>
            </a:r>
            <a:endParaRPr lang="sv-SE" sz="1800" dirty="0">
              <a:effectLst/>
              <a:latin typeface="Calibri" panose="020F0502020204030204" pitchFamily="34" charset="0"/>
              <a:ea typeface="Calibri" panose="020F0502020204030204" pitchFamily="34" charset="0"/>
            </a:endParaRPr>
          </a:p>
          <a:p>
            <a:r>
              <a:rPr lang="sv-SE" sz="1800" i="1" dirty="0">
                <a:effectLst/>
                <a:latin typeface="Calibri" panose="020F0502020204030204" pitchFamily="34" charset="0"/>
                <a:ea typeface="Calibri" panose="020F0502020204030204" pitchFamily="34" charset="0"/>
              </a:rPr>
              <a:t>Både inåt och utåt (medarbetare och medborgare)</a:t>
            </a:r>
          </a:p>
          <a:p>
            <a:endParaRPr lang="sv-SE" sz="1800" dirty="0">
              <a:effectLst/>
              <a:latin typeface="Calibri" panose="020F0502020204030204" pitchFamily="34" charset="0"/>
              <a:ea typeface="Calibri" panose="020F0502020204030204" pitchFamily="34" charset="0"/>
            </a:endParaRPr>
          </a:p>
          <a:p>
            <a:r>
              <a:rPr lang="sv-SE" sz="1800" i="1" dirty="0">
                <a:effectLst/>
                <a:latin typeface="Calibri" panose="020F0502020204030204" pitchFamily="34" charset="0"/>
                <a:ea typeface="Calibri" panose="020F0502020204030204" pitchFamily="34" charset="0"/>
              </a:rPr>
              <a:t>Fråga 2. Hur kan Luleå kommun möjliggöra förändringen som sker i vår region?</a:t>
            </a:r>
            <a:endParaRPr lang="sv-SE" sz="1800" dirty="0">
              <a:effectLst/>
              <a:latin typeface="Calibri" panose="020F0502020204030204" pitchFamily="34" charset="0"/>
              <a:ea typeface="Calibri" panose="020F0502020204030204" pitchFamily="34" charset="0"/>
            </a:endParaRPr>
          </a:p>
          <a:p>
            <a:r>
              <a:rPr lang="sv-SE" sz="1800" i="1" dirty="0">
                <a:effectLst/>
                <a:latin typeface="Calibri" panose="020F0502020204030204" pitchFamily="34" charset="0"/>
                <a:ea typeface="Calibri" panose="020F0502020204030204" pitchFamily="34" charset="0"/>
              </a:rPr>
              <a:t> </a:t>
            </a:r>
            <a:endParaRPr lang="sv-SE" sz="1800" dirty="0">
              <a:effectLst/>
              <a:latin typeface="Calibri" panose="020F0502020204030204" pitchFamily="34" charset="0"/>
              <a:ea typeface="Calibri" panose="020F0502020204030204" pitchFamily="34" charset="0"/>
            </a:endParaRPr>
          </a:p>
          <a:p>
            <a:r>
              <a:rPr lang="sv-SE" sz="1800" i="1" dirty="0">
                <a:effectLst/>
                <a:latin typeface="Calibri" panose="020F0502020204030204" pitchFamily="34" charset="0"/>
                <a:ea typeface="Calibri" panose="020F0502020204030204" pitchFamily="34" charset="0"/>
              </a:rPr>
              <a:t>Fråga 3. Hur ser ni att inköp och upphandling kan bidra och vilken roll har vi?</a:t>
            </a:r>
          </a:p>
          <a:p>
            <a:endParaRPr lang="sv-SE" sz="1800" dirty="0">
              <a:effectLst/>
              <a:latin typeface="Calibri" panose="020F0502020204030204" pitchFamily="34" charset="0"/>
              <a:ea typeface="Calibri" panose="020F0502020204030204" pitchFamily="34" charset="0"/>
            </a:endParaRPr>
          </a:p>
          <a:p>
            <a:r>
              <a:rPr lang="sv-SE" dirty="0"/>
              <a:t>Hävstång för vision 2040, kategoristyrning, innovation, företagsklimat, kompetensförsörjning</a:t>
            </a:r>
          </a:p>
          <a:p>
            <a:r>
              <a:rPr lang="sv-SE" dirty="0"/>
              <a:t>Anna uppdrag, översyn </a:t>
            </a:r>
          </a:p>
        </p:txBody>
      </p:sp>
      <p:sp>
        <p:nvSpPr>
          <p:cNvPr id="4" name="Platshållare för bildnummer 3"/>
          <p:cNvSpPr>
            <a:spLocks noGrp="1"/>
          </p:cNvSpPr>
          <p:nvPr>
            <p:ph type="sldNum" sz="quarter" idx="5"/>
          </p:nvPr>
        </p:nvSpPr>
        <p:spPr/>
        <p:txBody>
          <a:bodyPr/>
          <a:lstStyle/>
          <a:p>
            <a:fld id="{7E264F9F-F89F-4A7C-9836-2951A8AFEF4F}" type="slidenum">
              <a:rPr lang="sv-SE" smtClean="0"/>
              <a:t>10</a:t>
            </a:fld>
            <a:endParaRPr lang="sv-SE"/>
          </a:p>
        </p:txBody>
      </p:sp>
    </p:spTree>
    <p:extLst>
      <p:ext uri="{BB962C8B-B14F-4D97-AF65-F5344CB8AC3E}">
        <p14:creationId xmlns:p14="http://schemas.microsoft.com/office/powerpoint/2010/main" val="2209030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bild blå">
    <p:spTree>
      <p:nvGrpSpPr>
        <p:cNvPr id="1" name=""/>
        <p:cNvGrpSpPr/>
        <p:nvPr/>
      </p:nvGrpSpPr>
      <p:grpSpPr>
        <a:xfrm>
          <a:off x="0" y="0"/>
          <a:ext cx="0" cy="0"/>
          <a:chOff x="0" y="0"/>
          <a:chExt cx="0" cy="0"/>
        </a:xfrm>
      </p:grpSpPr>
      <p:pic>
        <p:nvPicPr>
          <p:cNvPr id="21" name="Bildobjekt 20">
            <a:extLst>
              <a:ext uri="{FF2B5EF4-FFF2-40B4-BE49-F238E27FC236}">
                <a16:creationId xmlns:a16="http://schemas.microsoft.com/office/drawing/2014/main" id="{3C77A37E-FC70-1946-AB35-1C48FDC3F8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Platshållare för text 22">
            <a:extLst>
              <a:ext uri="{FF2B5EF4-FFF2-40B4-BE49-F238E27FC236}">
                <a16:creationId xmlns:a16="http://schemas.microsoft.com/office/drawing/2014/main" id="{3C032686-6EA9-6341-B195-E2F46CD2E0FD}"/>
              </a:ext>
            </a:extLst>
          </p:cNvPr>
          <p:cNvSpPr>
            <a:spLocks noGrp="1"/>
          </p:cNvSpPr>
          <p:nvPr>
            <p:ph type="body" sz="quarter" idx="10" hasCustomPrompt="1"/>
          </p:nvPr>
        </p:nvSpPr>
        <p:spPr>
          <a:xfrm>
            <a:off x="697771" y="1052736"/>
            <a:ext cx="5760714" cy="1186278"/>
          </a:xfrm>
          <a:prstGeom prst="rect">
            <a:avLst/>
          </a:prstGeom>
        </p:spPr>
        <p:txBody>
          <a:bodyPr lIns="0"/>
          <a:lstStyle>
            <a:lvl1pPr marL="0" indent="0" algn="l">
              <a:lnSpc>
                <a:spcPct val="100000"/>
              </a:lnSpc>
              <a:buFontTx/>
              <a:buNone/>
              <a:defRPr sz="2800" spc="100" baseline="0">
                <a:solidFill>
                  <a:schemeClr val="bg1"/>
                </a:solidFill>
                <a:latin typeface="Helvetica LT Std" pitchFamily="2" charset="0"/>
              </a:defRPr>
            </a:lvl1pPr>
          </a:lstStyle>
          <a:p>
            <a:pPr fontAlgn="t">
              <a:lnSpc>
                <a:spcPts val="3560"/>
              </a:lnSpc>
            </a:pPr>
            <a:r>
              <a:rPr lang="sv-SE" sz="2800" b="0" kern="0" spc="100" baseline="0" dirty="0">
                <a:solidFill>
                  <a:schemeClr val="bg1"/>
                </a:solidFill>
                <a:latin typeface="Helvetica LT Std" pitchFamily="2" charset="0"/>
              </a:rPr>
              <a:t>TITELRUBRIK</a:t>
            </a:r>
            <a:br>
              <a:rPr lang="sv-SE" sz="2800" b="0" kern="0" spc="100" baseline="0" dirty="0">
                <a:solidFill>
                  <a:schemeClr val="bg1"/>
                </a:solidFill>
                <a:latin typeface="Helvetica LT Std" pitchFamily="2" charset="0"/>
              </a:rPr>
            </a:br>
            <a:r>
              <a:rPr lang="sv-SE" sz="2800" b="0" kern="0" spc="100" baseline="0" dirty="0">
                <a:solidFill>
                  <a:schemeClr val="bg1"/>
                </a:solidFill>
                <a:latin typeface="Helvetica LT Std" pitchFamily="2" charset="0"/>
              </a:rPr>
              <a:t>PRESENTATION</a:t>
            </a:r>
            <a:endParaRPr lang="sv-SE" dirty="0"/>
          </a:p>
        </p:txBody>
      </p:sp>
      <p:sp>
        <p:nvSpPr>
          <p:cNvPr id="28" name="Platshållare för text 27">
            <a:extLst>
              <a:ext uri="{FF2B5EF4-FFF2-40B4-BE49-F238E27FC236}">
                <a16:creationId xmlns:a16="http://schemas.microsoft.com/office/drawing/2014/main" id="{A01D82A8-D807-1141-A312-AE3604ED6092}"/>
              </a:ext>
            </a:extLst>
          </p:cNvPr>
          <p:cNvSpPr>
            <a:spLocks noGrp="1"/>
          </p:cNvSpPr>
          <p:nvPr>
            <p:ph type="body" sz="quarter" idx="12" hasCustomPrompt="1"/>
          </p:nvPr>
        </p:nvSpPr>
        <p:spPr>
          <a:xfrm>
            <a:off x="697771" y="2167005"/>
            <a:ext cx="3384550" cy="1366838"/>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dirty="0"/>
              <a:t>Namn Efternamn, titel, plats</a:t>
            </a:r>
            <a:br>
              <a:rPr lang="sv-SE" dirty="0"/>
            </a:br>
            <a:r>
              <a:rPr lang="sv-SE" dirty="0"/>
              <a:t>2022-01-01</a:t>
            </a:r>
          </a:p>
        </p:txBody>
      </p:sp>
      <p:sp>
        <p:nvSpPr>
          <p:cNvPr id="30" name="Platshållare för text 27">
            <a:extLst>
              <a:ext uri="{FF2B5EF4-FFF2-40B4-BE49-F238E27FC236}">
                <a16:creationId xmlns:a16="http://schemas.microsoft.com/office/drawing/2014/main" id="{955E2CBA-024C-9C46-9C5C-7320867069DB}"/>
              </a:ext>
            </a:extLst>
          </p:cNvPr>
          <p:cNvSpPr>
            <a:spLocks noGrp="1"/>
          </p:cNvSpPr>
          <p:nvPr>
            <p:ph type="body" sz="quarter" idx="13" hasCustomPrompt="1"/>
          </p:nvPr>
        </p:nvSpPr>
        <p:spPr>
          <a:xfrm>
            <a:off x="8400256" y="476672"/>
            <a:ext cx="3384550" cy="1366838"/>
          </a:xfrm>
          <a:prstGeom prst="rect">
            <a:avLst/>
          </a:prstGeom>
        </p:spPr>
        <p:txBody>
          <a:bodyPr lIns="0"/>
          <a:lstStyle>
            <a:lvl1pPr marL="0" indent="0" algn="r">
              <a:lnSpc>
                <a:spcPts val="1740"/>
              </a:lnSpc>
              <a:buFontTx/>
              <a:buNone/>
              <a:defRPr sz="1200" spc="1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dirty="0"/>
              <a:t>LULEÅ KOMMUN</a:t>
            </a:r>
          </a:p>
        </p:txBody>
      </p:sp>
    </p:spTree>
    <p:extLst>
      <p:ext uri="{BB962C8B-B14F-4D97-AF65-F5344CB8AC3E}">
        <p14:creationId xmlns:p14="http://schemas.microsoft.com/office/powerpoint/2010/main" val="2276848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at rubrik mönster orang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B99DF8C-2AA1-154F-A73C-726048FB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Platshållare för text 28">
            <a:extLst>
              <a:ext uri="{FF2B5EF4-FFF2-40B4-BE49-F238E27FC236}">
                <a16:creationId xmlns:a16="http://schemas.microsoft.com/office/drawing/2014/main" id="{68E3B4F3-6DEB-784E-B5FA-9ACC8A59434E}"/>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latin typeface="Helvetica LT Std" pitchFamily="2" charset="0"/>
              </a:defRPr>
            </a:lvl1pPr>
          </a:lstStyle>
          <a:p>
            <a:pPr lvl="0"/>
            <a:r>
              <a:rPr lang="sv-SE" dirty="0"/>
              <a:t>”Plats för citat</a:t>
            </a:r>
            <a:br>
              <a:rPr lang="sv-SE" dirty="0"/>
            </a:br>
            <a:r>
              <a:rPr lang="sv-SE" dirty="0"/>
              <a:t>eller rubrik”</a:t>
            </a:r>
          </a:p>
        </p:txBody>
      </p:sp>
      <p:sp>
        <p:nvSpPr>
          <p:cNvPr id="12" name="Platshållare för text 30">
            <a:extLst>
              <a:ext uri="{FF2B5EF4-FFF2-40B4-BE49-F238E27FC236}">
                <a16:creationId xmlns:a16="http://schemas.microsoft.com/office/drawing/2014/main" id="{A1880A58-C2CF-304A-9EBE-90787FFF9D6E}"/>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dirty="0"/>
              <a:t>Namn eller ämne</a:t>
            </a:r>
          </a:p>
        </p:txBody>
      </p:sp>
    </p:spTree>
    <p:extLst>
      <p:ext uri="{BB962C8B-B14F-4D97-AF65-F5344CB8AC3E}">
        <p14:creationId xmlns:p14="http://schemas.microsoft.com/office/powerpoint/2010/main" val="3806951223"/>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t rubrik mönsterdel isblå">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1064518-CB49-C648-9110-8A99A89308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tshållare för text 28">
            <a:extLst>
              <a:ext uri="{FF2B5EF4-FFF2-40B4-BE49-F238E27FC236}">
                <a16:creationId xmlns:a16="http://schemas.microsoft.com/office/drawing/2014/main" id="{EE0CBCFA-F08F-AF48-98EA-F6E338D14BC8}"/>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latin typeface="Helvetica LT Std" pitchFamily="2" charset="0"/>
              </a:defRPr>
            </a:lvl1pPr>
          </a:lstStyle>
          <a:p>
            <a:pPr lvl="0"/>
            <a:r>
              <a:rPr lang="sv-SE" dirty="0"/>
              <a:t>”Plats för citat</a:t>
            </a:r>
            <a:br>
              <a:rPr lang="sv-SE" dirty="0"/>
            </a:br>
            <a:r>
              <a:rPr lang="sv-SE" dirty="0"/>
              <a:t>eller rubrik”</a:t>
            </a:r>
          </a:p>
        </p:txBody>
      </p:sp>
      <p:sp>
        <p:nvSpPr>
          <p:cNvPr id="6" name="Platshållare för text 30">
            <a:extLst>
              <a:ext uri="{FF2B5EF4-FFF2-40B4-BE49-F238E27FC236}">
                <a16:creationId xmlns:a16="http://schemas.microsoft.com/office/drawing/2014/main" id="{448DE280-3063-4A41-BBB5-1919FF0FF77D}"/>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dirty="0"/>
              <a:t>Namn eller ämne</a:t>
            </a:r>
          </a:p>
        </p:txBody>
      </p:sp>
    </p:spTree>
    <p:extLst>
      <p:ext uri="{BB962C8B-B14F-4D97-AF65-F5344CB8AC3E}">
        <p14:creationId xmlns:p14="http://schemas.microsoft.com/office/powerpoint/2010/main" val="8737450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mönster bl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D5D838B-EA3B-0447-A3E7-AB71898659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latshållare för text 13">
            <a:extLst>
              <a:ext uri="{FF2B5EF4-FFF2-40B4-BE49-F238E27FC236}">
                <a16:creationId xmlns:a16="http://schemas.microsoft.com/office/drawing/2014/main" id="{9F1799FF-16DD-DC4E-89E2-18474DA751B2}"/>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för rubrik</a:t>
            </a:r>
          </a:p>
        </p:txBody>
      </p:sp>
      <p:sp>
        <p:nvSpPr>
          <p:cNvPr id="10" name="Platshållare för text 15">
            <a:extLst>
              <a:ext uri="{FF2B5EF4-FFF2-40B4-BE49-F238E27FC236}">
                <a16:creationId xmlns:a16="http://schemas.microsoft.com/office/drawing/2014/main" id="{6E805EC3-B17D-AB4F-B1C6-BB10DFC6AC77}"/>
              </a:ext>
            </a:extLst>
          </p:cNvPr>
          <p:cNvSpPr>
            <a:spLocks noGrp="1"/>
          </p:cNvSpPr>
          <p:nvPr>
            <p:ph type="body" sz="quarter" idx="11" hasCustomPrompt="1"/>
          </p:nvPr>
        </p:nvSpPr>
        <p:spPr>
          <a:xfrm>
            <a:off x="1045067" y="2486437"/>
            <a:ext cx="5699005" cy="2592387"/>
          </a:xfrm>
          <a:prstGeom prst="rect">
            <a:avLst/>
          </a:prstGeom>
        </p:spPr>
        <p:txBody>
          <a:bodyPr/>
          <a:lstStyle>
            <a:lvl1pPr marL="0" indent="0">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dirty="0">
                <a:solidFill>
                  <a:schemeClr val="tx2"/>
                </a:solidFill>
                <a:effectLst/>
                <a:latin typeface="Helvetica LT Std" pitchFamily="2" charset="0"/>
                <a:ea typeface="+mj-ea"/>
                <a:cs typeface="+mj-cs"/>
              </a:rPr>
              <a:t>Ne </a:t>
            </a:r>
            <a:r>
              <a:rPr lang="sv-SE" sz="2200" b="0" i="0" kern="1200" baseline="0" dirty="0" err="1">
                <a:solidFill>
                  <a:schemeClr val="tx2"/>
                </a:solidFill>
                <a:effectLst/>
                <a:latin typeface="Helvetica LT Std" pitchFamily="2" charset="0"/>
                <a:ea typeface="+mj-ea"/>
                <a:cs typeface="+mj-cs"/>
              </a:rPr>
              <a:t>net</a:t>
            </a:r>
            <a:r>
              <a:rPr lang="sv-SE" sz="2200" b="0" i="0" kern="1200" baseline="0" dirty="0">
                <a:solidFill>
                  <a:schemeClr val="tx2"/>
                </a:solidFill>
                <a:effectLst/>
                <a:latin typeface="Helvetica LT Std" pitchFamily="2" charset="0"/>
                <a:ea typeface="+mj-ea"/>
                <a:cs typeface="+mj-cs"/>
              </a:rPr>
              <a:t> ut </a:t>
            </a:r>
            <a:r>
              <a:rPr lang="sv-SE" sz="2200" b="0" i="0" kern="1200" baseline="0" dirty="0" err="1">
                <a:solidFill>
                  <a:schemeClr val="tx2"/>
                </a:solidFill>
                <a:effectLst/>
                <a:latin typeface="Helvetica LT Std" pitchFamily="2" charset="0"/>
                <a:ea typeface="+mj-ea"/>
                <a:cs typeface="+mj-cs"/>
              </a:rPr>
              <a:t>ipsam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estiure</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sediamus</a:t>
            </a:r>
            <a:r>
              <a:rPr lang="sv-SE" sz="2200" b="0" i="0" kern="1200" baseline="0" dirty="0">
                <a:solidFill>
                  <a:schemeClr val="tx2"/>
                </a:solidFill>
                <a:effectLst/>
                <a:latin typeface="Helvetica LT Std" pitchFamily="2" charset="0"/>
                <a:ea typeface="+mj-ea"/>
                <a:cs typeface="+mj-cs"/>
              </a:rPr>
              <a:t> del et </a:t>
            </a:r>
            <a:r>
              <a:rPr lang="sv-SE" sz="2200" b="0" i="0" kern="1200" baseline="0" dirty="0" err="1">
                <a:solidFill>
                  <a:schemeClr val="tx2"/>
                </a:solidFill>
                <a:effectLst/>
                <a:latin typeface="Helvetica LT Std" pitchFamily="2" charset="0"/>
                <a:ea typeface="+mj-ea"/>
                <a:cs typeface="+mj-cs"/>
              </a:rPr>
              <a:t>vollaccum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volo</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volupti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nissit</a:t>
            </a:r>
            <a:r>
              <a:rPr lang="sv-SE" sz="2200" b="0" i="0" kern="1200" baseline="0" dirty="0">
                <a:solidFill>
                  <a:schemeClr val="tx2"/>
                </a:solidFill>
                <a:effectLst/>
                <a:latin typeface="Helvetica LT Std" pitchFamily="2" charset="0"/>
                <a:ea typeface="+mj-ea"/>
                <a:cs typeface="+mj-cs"/>
              </a:rPr>
              <a:t> et </a:t>
            </a:r>
            <a:r>
              <a:rPr lang="sv-SE" sz="2200" b="0" i="0" kern="1200" baseline="0" dirty="0" err="1">
                <a:solidFill>
                  <a:schemeClr val="tx2"/>
                </a:solidFill>
                <a:effectLst/>
                <a:latin typeface="Helvetica LT Std" pitchFamily="2" charset="0"/>
                <a:ea typeface="+mj-ea"/>
                <a:cs typeface="+mj-cs"/>
              </a:rPr>
              <a:t>aliquos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tianis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esed</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minienditis</a:t>
            </a:r>
            <a:r>
              <a:rPr lang="sv-SE" sz="2200" b="0" i="0" kern="1200" baseline="0" dirty="0">
                <a:solidFill>
                  <a:schemeClr val="tx2"/>
                </a:solidFill>
                <a:effectLst/>
                <a:latin typeface="Helvetica LT Std" pitchFamily="2" charset="0"/>
                <a:ea typeface="+mj-ea"/>
                <a:cs typeface="+mj-cs"/>
              </a:rPr>
              <a:t> repe </a:t>
            </a:r>
            <a:r>
              <a:rPr lang="sv-SE" sz="2200" b="0" i="0" kern="1200" baseline="0" dirty="0" err="1">
                <a:solidFill>
                  <a:schemeClr val="tx2"/>
                </a:solidFill>
                <a:effectLst/>
                <a:latin typeface="Helvetica LT Std" pitchFamily="2" charset="0"/>
                <a:ea typeface="+mj-ea"/>
                <a:cs typeface="+mj-cs"/>
              </a:rPr>
              <a:t>ri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temperf</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erferum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rerit</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quiae</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dolor</a:t>
            </a:r>
            <a:endParaRPr lang="sv-SE" sz="2200" b="0" i="0" kern="1200" baseline="0" dirty="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219485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mönster orang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CE7830A-6725-7747-8E26-2F3F0A62FB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latshållare för text 13">
            <a:extLst>
              <a:ext uri="{FF2B5EF4-FFF2-40B4-BE49-F238E27FC236}">
                <a16:creationId xmlns:a16="http://schemas.microsoft.com/office/drawing/2014/main" id="{4DD3BEFE-8ACF-5D43-9085-18F89D84A627}"/>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för rubrik</a:t>
            </a:r>
          </a:p>
        </p:txBody>
      </p:sp>
      <p:sp>
        <p:nvSpPr>
          <p:cNvPr id="15" name="Platshållare för text 15">
            <a:extLst>
              <a:ext uri="{FF2B5EF4-FFF2-40B4-BE49-F238E27FC236}">
                <a16:creationId xmlns:a16="http://schemas.microsoft.com/office/drawing/2014/main" id="{1CF015FC-BBBC-DC42-86EA-6ADDD5B04C69}"/>
              </a:ext>
            </a:extLst>
          </p:cNvPr>
          <p:cNvSpPr>
            <a:spLocks noGrp="1"/>
          </p:cNvSpPr>
          <p:nvPr>
            <p:ph type="body" sz="quarter" idx="11" hasCustomPrompt="1"/>
          </p:nvPr>
        </p:nvSpPr>
        <p:spPr>
          <a:xfrm>
            <a:off x="1045067" y="2486437"/>
            <a:ext cx="5699005" cy="2592387"/>
          </a:xfrm>
          <a:prstGeom prst="rect">
            <a:avLst/>
          </a:prstGeom>
        </p:spPr>
        <p:txBody>
          <a:bodyPr/>
          <a:lstStyle>
            <a:lvl1pPr marL="0" indent="0">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dirty="0">
                <a:solidFill>
                  <a:schemeClr val="tx2"/>
                </a:solidFill>
                <a:effectLst/>
                <a:latin typeface="Helvetica LT Std" pitchFamily="2" charset="0"/>
                <a:ea typeface="+mj-ea"/>
                <a:cs typeface="+mj-cs"/>
              </a:rPr>
              <a:t>Ne </a:t>
            </a:r>
            <a:r>
              <a:rPr lang="sv-SE" sz="2200" b="0" i="0" kern="1200" baseline="0" dirty="0" err="1">
                <a:solidFill>
                  <a:schemeClr val="tx2"/>
                </a:solidFill>
                <a:effectLst/>
                <a:latin typeface="Helvetica LT Std" pitchFamily="2" charset="0"/>
                <a:ea typeface="+mj-ea"/>
                <a:cs typeface="+mj-cs"/>
              </a:rPr>
              <a:t>net</a:t>
            </a:r>
            <a:r>
              <a:rPr lang="sv-SE" sz="2200" b="0" i="0" kern="1200" baseline="0" dirty="0">
                <a:solidFill>
                  <a:schemeClr val="tx2"/>
                </a:solidFill>
                <a:effectLst/>
                <a:latin typeface="Helvetica LT Std" pitchFamily="2" charset="0"/>
                <a:ea typeface="+mj-ea"/>
                <a:cs typeface="+mj-cs"/>
              </a:rPr>
              <a:t> ut </a:t>
            </a:r>
            <a:r>
              <a:rPr lang="sv-SE" sz="2200" b="0" i="0" kern="1200" baseline="0" dirty="0" err="1">
                <a:solidFill>
                  <a:schemeClr val="tx2"/>
                </a:solidFill>
                <a:effectLst/>
                <a:latin typeface="Helvetica LT Std" pitchFamily="2" charset="0"/>
                <a:ea typeface="+mj-ea"/>
                <a:cs typeface="+mj-cs"/>
              </a:rPr>
              <a:t>ipsam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estiure</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sediamus</a:t>
            </a:r>
            <a:r>
              <a:rPr lang="sv-SE" sz="2200" b="0" i="0" kern="1200" baseline="0" dirty="0">
                <a:solidFill>
                  <a:schemeClr val="tx2"/>
                </a:solidFill>
                <a:effectLst/>
                <a:latin typeface="Helvetica LT Std" pitchFamily="2" charset="0"/>
                <a:ea typeface="+mj-ea"/>
                <a:cs typeface="+mj-cs"/>
              </a:rPr>
              <a:t> del et </a:t>
            </a:r>
            <a:r>
              <a:rPr lang="sv-SE" sz="2200" b="0" i="0" kern="1200" baseline="0" dirty="0" err="1">
                <a:solidFill>
                  <a:schemeClr val="tx2"/>
                </a:solidFill>
                <a:effectLst/>
                <a:latin typeface="Helvetica LT Std" pitchFamily="2" charset="0"/>
                <a:ea typeface="+mj-ea"/>
                <a:cs typeface="+mj-cs"/>
              </a:rPr>
              <a:t>vollaccum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volo</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volupti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nissit</a:t>
            </a:r>
            <a:r>
              <a:rPr lang="sv-SE" sz="2200" b="0" i="0" kern="1200" baseline="0" dirty="0">
                <a:solidFill>
                  <a:schemeClr val="tx2"/>
                </a:solidFill>
                <a:effectLst/>
                <a:latin typeface="Helvetica LT Std" pitchFamily="2" charset="0"/>
                <a:ea typeface="+mj-ea"/>
                <a:cs typeface="+mj-cs"/>
              </a:rPr>
              <a:t> et </a:t>
            </a:r>
            <a:r>
              <a:rPr lang="sv-SE" sz="2200" b="0" i="0" kern="1200" baseline="0" dirty="0" err="1">
                <a:solidFill>
                  <a:schemeClr val="tx2"/>
                </a:solidFill>
                <a:effectLst/>
                <a:latin typeface="Helvetica LT Std" pitchFamily="2" charset="0"/>
                <a:ea typeface="+mj-ea"/>
                <a:cs typeface="+mj-cs"/>
              </a:rPr>
              <a:t>aliquos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tianis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esed</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minienditis</a:t>
            </a:r>
            <a:r>
              <a:rPr lang="sv-SE" sz="2200" b="0" i="0" kern="1200" baseline="0" dirty="0">
                <a:solidFill>
                  <a:schemeClr val="tx2"/>
                </a:solidFill>
                <a:effectLst/>
                <a:latin typeface="Helvetica LT Std" pitchFamily="2" charset="0"/>
                <a:ea typeface="+mj-ea"/>
                <a:cs typeface="+mj-cs"/>
              </a:rPr>
              <a:t> repe </a:t>
            </a:r>
            <a:r>
              <a:rPr lang="sv-SE" sz="2200" b="0" i="0" kern="1200" baseline="0" dirty="0" err="1">
                <a:solidFill>
                  <a:schemeClr val="tx2"/>
                </a:solidFill>
                <a:effectLst/>
                <a:latin typeface="Helvetica LT Std" pitchFamily="2" charset="0"/>
                <a:ea typeface="+mj-ea"/>
                <a:cs typeface="+mj-cs"/>
              </a:rPr>
              <a:t>ri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temperf</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erferum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rerit</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quiae</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dolor</a:t>
            </a:r>
            <a:endParaRPr lang="sv-SE" sz="2200" b="0" i="0" kern="1200" baseline="0" dirty="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555075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t text mönster blå">
    <p:spTree>
      <p:nvGrpSpPr>
        <p:cNvPr id="1" name=""/>
        <p:cNvGrpSpPr/>
        <p:nvPr/>
      </p:nvGrpSpPr>
      <p:grpSpPr>
        <a:xfrm>
          <a:off x="0" y="0"/>
          <a:ext cx="0" cy="0"/>
          <a:chOff x="0" y="0"/>
          <a:chExt cx="0" cy="0"/>
        </a:xfrm>
      </p:grpSpPr>
      <p:pic>
        <p:nvPicPr>
          <p:cNvPr id="5" name="Bildobjekt 4" descr="En bild som visar text, person&#10;&#10;Automatiskt genererad beskrivning">
            <a:extLst>
              <a:ext uri="{FF2B5EF4-FFF2-40B4-BE49-F238E27FC236}">
                <a16:creationId xmlns:a16="http://schemas.microsoft.com/office/drawing/2014/main" id="{90CFF17C-28DD-4948-951B-B784C7FDAA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tshållare för text 13">
            <a:extLst>
              <a:ext uri="{FF2B5EF4-FFF2-40B4-BE49-F238E27FC236}">
                <a16:creationId xmlns:a16="http://schemas.microsoft.com/office/drawing/2014/main" id="{B1246DF2-C2CB-B14A-A1A6-3F6592D7CA70}"/>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för rubrik</a:t>
            </a:r>
          </a:p>
        </p:txBody>
      </p:sp>
      <p:sp>
        <p:nvSpPr>
          <p:cNvPr id="3" name="Platshållare för text 2">
            <a:extLst>
              <a:ext uri="{FF2B5EF4-FFF2-40B4-BE49-F238E27FC236}">
                <a16:creationId xmlns:a16="http://schemas.microsoft.com/office/drawing/2014/main" id="{EFB5A2F9-4264-0948-B944-D5BE27D7F1DC}"/>
              </a:ext>
            </a:extLst>
          </p:cNvPr>
          <p:cNvSpPr>
            <a:spLocks noGrp="1"/>
          </p:cNvSpPr>
          <p:nvPr>
            <p:ph type="body" sz="quarter" idx="12" hasCustomPrompt="1"/>
          </p:nvPr>
        </p:nvSpPr>
        <p:spPr>
          <a:xfrm>
            <a:off x="1045066" y="2491953"/>
            <a:ext cx="6059046" cy="2665239"/>
          </a:xfrm>
          <a:prstGeom prst="rect">
            <a:avLst/>
          </a:prstGeom>
        </p:spPr>
        <p:txBody>
          <a:bodyPr/>
          <a:lstStyle>
            <a:lvl1pPr marL="0" indent="0">
              <a:buFontTx/>
              <a:buNone/>
              <a:defRPr lang="sv-SE" sz="2200" smtClean="0">
                <a:solidFill>
                  <a:schemeClr val="bg1"/>
                </a:solidFill>
                <a:effectLst/>
              </a:defRPr>
            </a:lvl1pPr>
            <a:lvl2pPr marL="457200" indent="0">
              <a:buFontTx/>
              <a:buNone/>
              <a:defRPr sz="2200">
                <a:solidFill>
                  <a:schemeClr val="bg1"/>
                </a:solidFill>
              </a:defRPr>
            </a:lvl2pPr>
            <a:lvl3pPr marL="914400" indent="0">
              <a:buFontTx/>
              <a:buNone/>
              <a:defRPr sz="2200">
                <a:solidFill>
                  <a:schemeClr val="bg1"/>
                </a:solidFill>
              </a:defRPr>
            </a:lvl3pPr>
            <a:lvl4pPr marL="1371600" indent="0">
              <a:buFontTx/>
              <a:buNone/>
              <a:defRPr sz="2200">
                <a:solidFill>
                  <a:schemeClr val="bg1"/>
                </a:solidFill>
              </a:defRPr>
            </a:lvl4pPr>
            <a:lvl5pPr marL="1828800" indent="0">
              <a:buFontTx/>
              <a:buNone/>
              <a:defRPr sz="2200">
                <a:solidFill>
                  <a:schemeClr val="bg1"/>
                </a:solidFill>
              </a:defRPr>
            </a:lvl5pPr>
          </a:lstStyle>
          <a:p>
            <a:r>
              <a:rPr lang="sv-SE" dirty="0" err="1">
                <a:effectLst/>
                <a:latin typeface="Helvetica LT Std" pitchFamily="2" charset="0"/>
              </a:rPr>
              <a:t>Tem</a:t>
            </a:r>
            <a:r>
              <a:rPr lang="sv-SE" dirty="0">
                <a:effectLst/>
                <a:latin typeface="Helvetica LT Std" pitchFamily="2" charset="0"/>
              </a:rPr>
              <a:t> </a:t>
            </a:r>
            <a:r>
              <a:rPr lang="sv-SE" dirty="0" err="1">
                <a:effectLst/>
                <a:latin typeface="Helvetica LT Std" pitchFamily="2" charset="0"/>
              </a:rPr>
              <a:t>quiae</a:t>
            </a:r>
            <a:r>
              <a:rPr lang="sv-SE" dirty="0">
                <a:effectLst/>
                <a:latin typeface="Helvetica LT Std" pitchFamily="2" charset="0"/>
              </a:rPr>
              <a:t> </a:t>
            </a:r>
            <a:r>
              <a:rPr lang="sv-SE" dirty="0" err="1">
                <a:effectLst/>
                <a:latin typeface="Helvetica LT Std" pitchFamily="2" charset="0"/>
              </a:rPr>
              <a:t>dolor</a:t>
            </a:r>
            <a:r>
              <a:rPr lang="sv-SE" dirty="0">
                <a:effectLst/>
                <a:latin typeface="Helvetica LT Std" pitchFamily="2" charset="0"/>
              </a:rPr>
              <a:t> </a:t>
            </a:r>
            <a:r>
              <a:rPr lang="sv-SE" dirty="0" err="1">
                <a:effectLst/>
                <a:latin typeface="Helvetica LT Std" pitchFamily="2" charset="0"/>
              </a:rPr>
              <a:t>audit</a:t>
            </a:r>
            <a:r>
              <a:rPr lang="sv-SE" dirty="0">
                <a:effectLst/>
                <a:latin typeface="Helvetica LT Std" pitchFamily="2" charset="0"/>
              </a:rPr>
              <a:t> et </a:t>
            </a:r>
            <a:r>
              <a:rPr lang="sv-SE" dirty="0" err="1">
                <a:effectLst/>
                <a:latin typeface="Helvetica LT Std" pitchFamily="2" charset="0"/>
              </a:rPr>
              <a:t>voluptus</a:t>
            </a:r>
            <a:r>
              <a:rPr lang="sv-SE" dirty="0">
                <a:effectLst/>
                <a:latin typeface="Helvetica LT Std" pitchFamily="2" charset="0"/>
              </a:rPr>
              <a:t> </a:t>
            </a:r>
            <a:r>
              <a:rPr lang="sv-SE" dirty="0" err="1">
                <a:effectLst/>
                <a:latin typeface="Helvetica LT Std" pitchFamily="2" charset="0"/>
              </a:rPr>
              <a:t>dustis</a:t>
            </a:r>
            <a:r>
              <a:rPr lang="sv-SE" dirty="0">
                <a:effectLst/>
                <a:latin typeface="Helvetica LT Std" pitchFamily="2" charset="0"/>
              </a:rPr>
              <a:t> </a:t>
            </a:r>
            <a:r>
              <a:rPr lang="sv-SE" dirty="0" err="1">
                <a:effectLst/>
                <a:latin typeface="Helvetica LT Std" pitchFamily="2" charset="0"/>
              </a:rPr>
              <a:t>experum</a:t>
            </a:r>
            <a:r>
              <a:rPr lang="sv-SE" dirty="0">
                <a:effectLst/>
                <a:latin typeface="Helvetica LT Std" pitchFamily="2" charset="0"/>
              </a:rPr>
              <a:t> </a:t>
            </a:r>
            <a:r>
              <a:rPr lang="sv-SE" dirty="0" err="1">
                <a:effectLst/>
                <a:latin typeface="Helvetica LT Std" pitchFamily="2" charset="0"/>
              </a:rPr>
              <a:t>ea</a:t>
            </a:r>
            <a:r>
              <a:rPr lang="sv-SE" dirty="0">
                <a:effectLst/>
                <a:latin typeface="Helvetica LT Std" pitchFamily="2" charset="0"/>
              </a:rPr>
              <a:t> </a:t>
            </a:r>
            <a:r>
              <a:rPr lang="sv-SE" dirty="0" err="1">
                <a:effectLst/>
                <a:latin typeface="Helvetica LT Std" pitchFamily="2" charset="0"/>
              </a:rPr>
              <a:t>qui</a:t>
            </a:r>
            <a:r>
              <a:rPr lang="sv-SE" dirty="0">
                <a:effectLst/>
                <a:latin typeface="Helvetica LT Std" pitchFamily="2" charset="0"/>
              </a:rPr>
              <a:t> </a:t>
            </a:r>
            <a:r>
              <a:rPr lang="sv-SE" dirty="0" err="1">
                <a:effectLst/>
                <a:latin typeface="Helvetica LT Std" pitchFamily="2" charset="0"/>
              </a:rPr>
              <a:t>ditem</a:t>
            </a:r>
            <a:r>
              <a:rPr lang="sv-SE" dirty="0">
                <a:effectLst/>
                <a:latin typeface="Helvetica LT Std" pitchFamily="2" charset="0"/>
              </a:rPr>
              <a:t> </a:t>
            </a:r>
            <a:r>
              <a:rPr lang="sv-SE" dirty="0" err="1">
                <a:effectLst/>
                <a:latin typeface="Helvetica LT Std" pitchFamily="2" charset="0"/>
              </a:rPr>
              <a:t>fugiassi</a:t>
            </a:r>
            <a:r>
              <a:rPr lang="sv-SE" dirty="0">
                <a:effectLst/>
                <a:latin typeface="Helvetica LT Std" pitchFamily="2" charset="0"/>
              </a:rPr>
              <a:t> </a:t>
            </a:r>
            <a:r>
              <a:rPr lang="sv-SE" dirty="0" err="1">
                <a:effectLst/>
                <a:latin typeface="Helvetica LT Std" pitchFamily="2" charset="0"/>
              </a:rPr>
              <a:t>soluptibus</a:t>
            </a:r>
            <a:r>
              <a:rPr lang="sv-SE" dirty="0">
                <a:effectLst/>
                <a:latin typeface="Helvetica LT Std" pitchFamily="2" charset="0"/>
              </a:rPr>
              <a:t>, </a:t>
            </a:r>
            <a:r>
              <a:rPr lang="sv-SE" dirty="0" err="1">
                <a:effectLst/>
                <a:latin typeface="Helvetica LT Std" pitchFamily="2" charset="0"/>
              </a:rPr>
              <a:t>tem</a:t>
            </a:r>
            <a:r>
              <a:rPr lang="sv-SE" dirty="0">
                <a:effectLst/>
                <a:latin typeface="Helvetica LT Std" pitchFamily="2" charset="0"/>
              </a:rPr>
              <a:t> </a:t>
            </a:r>
            <a:r>
              <a:rPr lang="sv-SE" dirty="0" err="1">
                <a:effectLst/>
                <a:latin typeface="Helvetica LT Std" pitchFamily="2" charset="0"/>
              </a:rPr>
              <a:t>qu</a:t>
            </a:r>
            <a:r>
              <a:rPr lang="sv-SE" dirty="0">
                <a:effectLst/>
                <a:latin typeface="Helvetica LT Std" pitchFamily="2" charset="0"/>
              </a:rPr>
              <a:t> </a:t>
            </a:r>
            <a:r>
              <a:rPr lang="sv-SE" dirty="0" err="1">
                <a:effectLst/>
                <a:latin typeface="Helvetica LT Std" pitchFamily="2" charset="0"/>
              </a:rPr>
              <a:t>atem</a:t>
            </a:r>
            <a:r>
              <a:rPr lang="sv-SE" dirty="0">
                <a:effectLst/>
                <a:latin typeface="Helvetica LT Std" pitchFamily="2" charset="0"/>
              </a:rPr>
              <a:t> </a:t>
            </a:r>
            <a:r>
              <a:rPr lang="sv-SE" dirty="0" err="1">
                <a:effectLst/>
                <a:latin typeface="Helvetica LT Std" pitchFamily="2" charset="0"/>
              </a:rPr>
              <a:t>quodi</a:t>
            </a:r>
            <a:r>
              <a:rPr lang="sv-SE" dirty="0">
                <a:effectLst/>
                <a:latin typeface="Helvetica LT Std" pitchFamily="2" charset="0"/>
              </a:rPr>
              <a:t> as </a:t>
            </a:r>
            <a:r>
              <a:rPr lang="sv-SE" dirty="0" err="1">
                <a:effectLst/>
                <a:latin typeface="Helvetica LT Std" pitchFamily="2" charset="0"/>
              </a:rPr>
              <a:t>seque</a:t>
            </a:r>
            <a:r>
              <a:rPr lang="sv-SE" dirty="0">
                <a:effectLst/>
                <a:latin typeface="Helvetica LT Std" pitchFamily="2" charset="0"/>
              </a:rPr>
              <a:t> </a:t>
            </a:r>
            <a:r>
              <a:rPr lang="sv-SE" dirty="0" err="1">
                <a:effectLst/>
                <a:latin typeface="Helvetica LT Std" pitchFamily="2" charset="0"/>
              </a:rPr>
              <a:t>qui</a:t>
            </a:r>
            <a:r>
              <a:rPr lang="sv-SE" dirty="0">
                <a:effectLst/>
                <a:latin typeface="Helvetica LT Std" pitchFamily="2" charset="0"/>
              </a:rPr>
              <a:t> </a:t>
            </a:r>
            <a:r>
              <a:rPr lang="sv-SE" dirty="0" err="1">
                <a:effectLst/>
                <a:latin typeface="Helvetica LT Std" pitchFamily="2" charset="0"/>
              </a:rPr>
              <a:t>ipisqua</a:t>
            </a:r>
            <a:r>
              <a:rPr lang="sv-SE" dirty="0">
                <a:effectLst/>
                <a:latin typeface="Helvetica LT Std" pitchFamily="2" charset="0"/>
              </a:rPr>
              <a:t> </a:t>
            </a:r>
            <a:r>
              <a:rPr lang="sv-SE" dirty="0" err="1">
                <a:effectLst/>
                <a:latin typeface="Helvetica LT Std" pitchFamily="2" charset="0"/>
              </a:rPr>
              <a:t>eptatque</a:t>
            </a:r>
            <a:r>
              <a:rPr lang="sv-SE" dirty="0">
                <a:effectLst/>
                <a:latin typeface="Helvetica LT Std" pitchFamily="2" charset="0"/>
              </a:rPr>
              <a:t> </a:t>
            </a:r>
            <a:br>
              <a:rPr lang="sv-SE" dirty="0">
                <a:effectLst/>
                <a:latin typeface="Helvetica LT Std" pitchFamily="2" charset="0"/>
              </a:rPr>
            </a:br>
            <a:r>
              <a:rPr lang="sv-SE" dirty="0">
                <a:effectLst/>
                <a:latin typeface="Helvetica LT Std" pitchFamily="2" charset="0"/>
              </a:rPr>
              <a:t>et </a:t>
            </a:r>
            <a:r>
              <a:rPr lang="sv-SE" dirty="0" err="1">
                <a:effectLst/>
                <a:latin typeface="Helvetica LT Std" pitchFamily="2" charset="0"/>
              </a:rPr>
              <a:t>ditem</a:t>
            </a:r>
            <a:r>
              <a:rPr lang="sv-SE" dirty="0">
                <a:effectLst/>
                <a:latin typeface="Helvetica LT Std" pitchFamily="2" charset="0"/>
              </a:rPr>
              <a:t> </a:t>
            </a:r>
            <a:r>
              <a:rPr lang="sv-SE" dirty="0" err="1">
                <a:effectLst/>
                <a:latin typeface="Helvetica LT Std" pitchFamily="2" charset="0"/>
              </a:rPr>
              <a:t>qui</a:t>
            </a:r>
            <a:r>
              <a:rPr lang="sv-SE" dirty="0">
                <a:effectLst/>
                <a:latin typeface="Helvetica LT Std" pitchFamily="2" charset="0"/>
              </a:rPr>
              <a:t> </a:t>
            </a:r>
            <a:r>
              <a:rPr lang="sv-SE" dirty="0" err="1">
                <a:effectLst/>
                <a:latin typeface="Helvetica LT Std" pitchFamily="2" charset="0"/>
              </a:rPr>
              <a:t>ipisqua</a:t>
            </a:r>
            <a:r>
              <a:rPr lang="sv-SE" dirty="0">
                <a:effectLst/>
                <a:latin typeface="Helvetica LT Std" pitchFamily="2" charset="0"/>
              </a:rPr>
              <a:t> </a:t>
            </a:r>
            <a:r>
              <a:rPr lang="sv-SE" dirty="0" err="1">
                <a:effectLst/>
                <a:latin typeface="Helvetica LT Std" pitchFamily="2" charset="0"/>
              </a:rPr>
              <a:t>fugiassi</a:t>
            </a:r>
            <a:r>
              <a:rPr lang="sv-SE" dirty="0">
                <a:effectLst/>
                <a:latin typeface="Helvetica LT Std" pitchFamily="2" charset="0"/>
              </a:rPr>
              <a:t>.</a:t>
            </a:r>
          </a:p>
        </p:txBody>
      </p:sp>
    </p:spTree>
    <p:extLst>
      <p:ext uri="{BB962C8B-B14F-4D97-AF65-F5344CB8AC3E}">
        <p14:creationId xmlns:p14="http://schemas.microsoft.com/office/powerpoint/2010/main" val="30922802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t text mönster ljusblå">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6F21D805-3FD6-AC4D-ABB8-947BBF3B8F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tshållare för text 13">
            <a:extLst>
              <a:ext uri="{FF2B5EF4-FFF2-40B4-BE49-F238E27FC236}">
                <a16:creationId xmlns:a16="http://schemas.microsoft.com/office/drawing/2014/main" id="{B1246DF2-C2CB-B14A-A1A6-3F6592D7CA70}"/>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för rubrik</a:t>
            </a:r>
          </a:p>
        </p:txBody>
      </p:sp>
      <p:sp>
        <p:nvSpPr>
          <p:cNvPr id="3" name="Platshållare för text 2">
            <a:extLst>
              <a:ext uri="{FF2B5EF4-FFF2-40B4-BE49-F238E27FC236}">
                <a16:creationId xmlns:a16="http://schemas.microsoft.com/office/drawing/2014/main" id="{EFB5A2F9-4264-0948-B944-D5BE27D7F1DC}"/>
              </a:ext>
            </a:extLst>
          </p:cNvPr>
          <p:cNvSpPr>
            <a:spLocks noGrp="1"/>
          </p:cNvSpPr>
          <p:nvPr>
            <p:ph type="body" sz="quarter" idx="12" hasCustomPrompt="1"/>
          </p:nvPr>
        </p:nvSpPr>
        <p:spPr>
          <a:xfrm>
            <a:off x="1045066" y="2491953"/>
            <a:ext cx="6059046" cy="2665239"/>
          </a:xfrm>
          <a:prstGeom prst="rect">
            <a:avLst/>
          </a:prstGeom>
        </p:spPr>
        <p:txBody>
          <a:bodyPr/>
          <a:lstStyle>
            <a:lvl1pPr marL="0" indent="0">
              <a:buFontTx/>
              <a:buNone/>
              <a:defRPr lang="sv-SE" sz="2200" smtClean="0">
                <a:solidFill>
                  <a:schemeClr val="bg1"/>
                </a:solidFill>
                <a:effectLst/>
              </a:defRPr>
            </a:lvl1pPr>
            <a:lvl2pPr marL="457200" indent="0">
              <a:buFontTx/>
              <a:buNone/>
              <a:defRPr sz="2200">
                <a:solidFill>
                  <a:schemeClr val="bg1"/>
                </a:solidFill>
              </a:defRPr>
            </a:lvl2pPr>
            <a:lvl3pPr marL="914400" indent="0">
              <a:buFontTx/>
              <a:buNone/>
              <a:defRPr sz="2200">
                <a:solidFill>
                  <a:schemeClr val="bg1"/>
                </a:solidFill>
              </a:defRPr>
            </a:lvl3pPr>
            <a:lvl4pPr marL="1371600" indent="0">
              <a:buFontTx/>
              <a:buNone/>
              <a:defRPr sz="2200">
                <a:solidFill>
                  <a:schemeClr val="bg1"/>
                </a:solidFill>
              </a:defRPr>
            </a:lvl4pPr>
            <a:lvl5pPr marL="1828800" indent="0">
              <a:buFontTx/>
              <a:buNone/>
              <a:defRPr sz="2200">
                <a:solidFill>
                  <a:schemeClr val="bg1"/>
                </a:solidFill>
              </a:defRPr>
            </a:lvl5pPr>
          </a:lstStyle>
          <a:p>
            <a:r>
              <a:rPr lang="sv-SE" dirty="0" err="1">
                <a:effectLst/>
                <a:latin typeface="Helvetica LT Std" pitchFamily="2" charset="0"/>
              </a:rPr>
              <a:t>Tem</a:t>
            </a:r>
            <a:r>
              <a:rPr lang="sv-SE" dirty="0">
                <a:effectLst/>
                <a:latin typeface="Helvetica LT Std" pitchFamily="2" charset="0"/>
              </a:rPr>
              <a:t> </a:t>
            </a:r>
            <a:r>
              <a:rPr lang="sv-SE" dirty="0" err="1">
                <a:effectLst/>
                <a:latin typeface="Helvetica LT Std" pitchFamily="2" charset="0"/>
              </a:rPr>
              <a:t>quiae</a:t>
            </a:r>
            <a:r>
              <a:rPr lang="sv-SE" dirty="0">
                <a:effectLst/>
                <a:latin typeface="Helvetica LT Std" pitchFamily="2" charset="0"/>
              </a:rPr>
              <a:t> </a:t>
            </a:r>
            <a:r>
              <a:rPr lang="sv-SE" dirty="0" err="1">
                <a:effectLst/>
                <a:latin typeface="Helvetica LT Std" pitchFamily="2" charset="0"/>
              </a:rPr>
              <a:t>dolor</a:t>
            </a:r>
            <a:r>
              <a:rPr lang="sv-SE" dirty="0">
                <a:effectLst/>
                <a:latin typeface="Helvetica LT Std" pitchFamily="2" charset="0"/>
              </a:rPr>
              <a:t> </a:t>
            </a:r>
            <a:r>
              <a:rPr lang="sv-SE" dirty="0" err="1">
                <a:effectLst/>
                <a:latin typeface="Helvetica LT Std" pitchFamily="2" charset="0"/>
              </a:rPr>
              <a:t>audit</a:t>
            </a:r>
            <a:r>
              <a:rPr lang="sv-SE" dirty="0">
                <a:effectLst/>
                <a:latin typeface="Helvetica LT Std" pitchFamily="2" charset="0"/>
              </a:rPr>
              <a:t> et </a:t>
            </a:r>
            <a:r>
              <a:rPr lang="sv-SE" dirty="0" err="1">
                <a:effectLst/>
                <a:latin typeface="Helvetica LT Std" pitchFamily="2" charset="0"/>
              </a:rPr>
              <a:t>voluptus</a:t>
            </a:r>
            <a:r>
              <a:rPr lang="sv-SE" dirty="0">
                <a:effectLst/>
                <a:latin typeface="Helvetica LT Std" pitchFamily="2" charset="0"/>
              </a:rPr>
              <a:t> </a:t>
            </a:r>
            <a:r>
              <a:rPr lang="sv-SE" dirty="0" err="1">
                <a:effectLst/>
                <a:latin typeface="Helvetica LT Std" pitchFamily="2" charset="0"/>
              </a:rPr>
              <a:t>dustis</a:t>
            </a:r>
            <a:r>
              <a:rPr lang="sv-SE" dirty="0">
                <a:effectLst/>
                <a:latin typeface="Helvetica LT Std" pitchFamily="2" charset="0"/>
              </a:rPr>
              <a:t> </a:t>
            </a:r>
            <a:r>
              <a:rPr lang="sv-SE" dirty="0" err="1">
                <a:effectLst/>
                <a:latin typeface="Helvetica LT Std" pitchFamily="2" charset="0"/>
              </a:rPr>
              <a:t>experum</a:t>
            </a:r>
            <a:r>
              <a:rPr lang="sv-SE" dirty="0">
                <a:effectLst/>
                <a:latin typeface="Helvetica LT Std" pitchFamily="2" charset="0"/>
              </a:rPr>
              <a:t> </a:t>
            </a:r>
            <a:r>
              <a:rPr lang="sv-SE" dirty="0" err="1">
                <a:effectLst/>
                <a:latin typeface="Helvetica LT Std" pitchFamily="2" charset="0"/>
              </a:rPr>
              <a:t>ea</a:t>
            </a:r>
            <a:r>
              <a:rPr lang="sv-SE" dirty="0">
                <a:effectLst/>
                <a:latin typeface="Helvetica LT Std" pitchFamily="2" charset="0"/>
              </a:rPr>
              <a:t> </a:t>
            </a:r>
            <a:r>
              <a:rPr lang="sv-SE" dirty="0" err="1">
                <a:effectLst/>
                <a:latin typeface="Helvetica LT Std" pitchFamily="2" charset="0"/>
              </a:rPr>
              <a:t>qui</a:t>
            </a:r>
            <a:r>
              <a:rPr lang="sv-SE" dirty="0">
                <a:effectLst/>
                <a:latin typeface="Helvetica LT Std" pitchFamily="2" charset="0"/>
              </a:rPr>
              <a:t> </a:t>
            </a:r>
            <a:r>
              <a:rPr lang="sv-SE" dirty="0" err="1">
                <a:effectLst/>
                <a:latin typeface="Helvetica LT Std" pitchFamily="2" charset="0"/>
              </a:rPr>
              <a:t>ditem</a:t>
            </a:r>
            <a:r>
              <a:rPr lang="sv-SE" dirty="0">
                <a:effectLst/>
                <a:latin typeface="Helvetica LT Std" pitchFamily="2" charset="0"/>
              </a:rPr>
              <a:t> </a:t>
            </a:r>
            <a:r>
              <a:rPr lang="sv-SE" dirty="0" err="1">
                <a:effectLst/>
                <a:latin typeface="Helvetica LT Std" pitchFamily="2" charset="0"/>
              </a:rPr>
              <a:t>fugiassi</a:t>
            </a:r>
            <a:r>
              <a:rPr lang="sv-SE" dirty="0">
                <a:effectLst/>
                <a:latin typeface="Helvetica LT Std" pitchFamily="2" charset="0"/>
              </a:rPr>
              <a:t> </a:t>
            </a:r>
            <a:r>
              <a:rPr lang="sv-SE" dirty="0" err="1">
                <a:effectLst/>
                <a:latin typeface="Helvetica LT Std" pitchFamily="2" charset="0"/>
              </a:rPr>
              <a:t>soluptibus</a:t>
            </a:r>
            <a:r>
              <a:rPr lang="sv-SE" dirty="0">
                <a:effectLst/>
                <a:latin typeface="Helvetica LT Std" pitchFamily="2" charset="0"/>
              </a:rPr>
              <a:t>, </a:t>
            </a:r>
            <a:r>
              <a:rPr lang="sv-SE" dirty="0" err="1">
                <a:effectLst/>
                <a:latin typeface="Helvetica LT Std" pitchFamily="2" charset="0"/>
              </a:rPr>
              <a:t>tem</a:t>
            </a:r>
            <a:r>
              <a:rPr lang="sv-SE" dirty="0">
                <a:effectLst/>
                <a:latin typeface="Helvetica LT Std" pitchFamily="2" charset="0"/>
              </a:rPr>
              <a:t> </a:t>
            </a:r>
            <a:r>
              <a:rPr lang="sv-SE" dirty="0" err="1">
                <a:effectLst/>
                <a:latin typeface="Helvetica LT Std" pitchFamily="2" charset="0"/>
              </a:rPr>
              <a:t>qu</a:t>
            </a:r>
            <a:r>
              <a:rPr lang="sv-SE" dirty="0">
                <a:effectLst/>
                <a:latin typeface="Helvetica LT Std" pitchFamily="2" charset="0"/>
              </a:rPr>
              <a:t> </a:t>
            </a:r>
            <a:r>
              <a:rPr lang="sv-SE" dirty="0" err="1">
                <a:effectLst/>
                <a:latin typeface="Helvetica LT Std" pitchFamily="2" charset="0"/>
              </a:rPr>
              <a:t>atem</a:t>
            </a:r>
            <a:r>
              <a:rPr lang="sv-SE" dirty="0">
                <a:effectLst/>
                <a:latin typeface="Helvetica LT Std" pitchFamily="2" charset="0"/>
              </a:rPr>
              <a:t> </a:t>
            </a:r>
            <a:r>
              <a:rPr lang="sv-SE" dirty="0" err="1">
                <a:effectLst/>
                <a:latin typeface="Helvetica LT Std" pitchFamily="2" charset="0"/>
              </a:rPr>
              <a:t>quodi</a:t>
            </a:r>
            <a:r>
              <a:rPr lang="sv-SE" dirty="0">
                <a:effectLst/>
                <a:latin typeface="Helvetica LT Std" pitchFamily="2" charset="0"/>
              </a:rPr>
              <a:t> as </a:t>
            </a:r>
            <a:r>
              <a:rPr lang="sv-SE" dirty="0" err="1">
                <a:effectLst/>
                <a:latin typeface="Helvetica LT Std" pitchFamily="2" charset="0"/>
              </a:rPr>
              <a:t>seque</a:t>
            </a:r>
            <a:r>
              <a:rPr lang="sv-SE" dirty="0">
                <a:effectLst/>
                <a:latin typeface="Helvetica LT Std" pitchFamily="2" charset="0"/>
              </a:rPr>
              <a:t> </a:t>
            </a:r>
            <a:r>
              <a:rPr lang="sv-SE" dirty="0" err="1">
                <a:effectLst/>
                <a:latin typeface="Helvetica LT Std" pitchFamily="2" charset="0"/>
              </a:rPr>
              <a:t>qui</a:t>
            </a:r>
            <a:r>
              <a:rPr lang="sv-SE" dirty="0">
                <a:effectLst/>
                <a:latin typeface="Helvetica LT Std" pitchFamily="2" charset="0"/>
              </a:rPr>
              <a:t> </a:t>
            </a:r>
            <a:r>
              <a:rPr lang="sv-SE" dirty="0" err="1">
                <a:effectLst/>
                <a:latin typeface="Helvetica LT Std" pitchFamily="2" charset="0"/>
              </a:rPr>
              <a:t>ipisqua</a:t>
            </a:r>
            <a:r>
              <a:rPr lang="sv-SE" dirty="0">
                <a:effectLst/>
                <a:latin typeface="Helvetica LT Std" pitchFamily="2" charset="0"/>
              </a:rPr>
              <a:t> </a:t>
            </a:r>
            <a:r>
              <a:rPr lang="sv-SE" dirty="0" err="1">
                <a:effectLst/>
                <a:latin typeface="Helvetica LT Std" pitchFamily="2" charset="0"/>
              </a:rPr>
              <a:t>eptatque</a:t>
            </a:r>
            <a:r>
              <a:rPr lang="sv-SE" dirty="0">
                <a:effectLst/>
                <a:latin typeface="Helvetica LT Std" pitchFamily="2" charset="0"/>
              </a:rPr>
              <a:t> </a:t>
            </a:r>
            <a:br>
              <a:rPr lang="sv-SE" dirty="0">
                <a:effectLst/>
                <a:latin typeface="Helvetica LT Std" pitchFamily="2" charset="0"/>
              </a:rPr>
            </a:br>
            <a:r>
              <a:rPr lang="sv-SE" dirty="0">
                <a:effectLst/>
                <a:latin typeface="Helvetica LT Std" pitchFamily="2" charset="0"/>
              </a:rPr>
              <a:t>et </a:t>
            </a:r>
            <a:r>
              <a:rPr lang="sv-SE" dirty="0" err="1">
                <a:effectLst/>
                <a:latin typeface="Helvetica LT Std" pitchFamily="2" charset="0"/>
              </a:rPr>
              <a:t>ditem</a:t>
            </a:r>
            <a:r>
              <a:rPr lang="sv-SE" dirty="0">
                <a:effectLst/>
                <a:latin typeface="Helvetica LT Std" pitchFamily="2" charset="0"/>
              </a:rPr>
              <a:t> </a:t>
            </a:r>
            <a:r>
              <a:rPr lang="sv-SE" dirty="0" err="1">
                <a:effectLst/>
                <a:latin typeface="Helvetica LT Std" pitchFamily="2" charset="0"/>
              </a:rPr>
              <a:t>qui</a:t>
            </a:r>
            <a:r>
              <a:rPr lang="sv-SE" dirty="0">
                <a:effectLst/>
                <a:latin typeface="Helvetica LT Std" pitchFamily="2" charset="0"/>
              </a:rPr>
              <a:t> </a:t>
            </a:r>
            <a:r>
              <a:rPr lang="sv-SE" dirty="0" err="1">
                <a:effectLst/>
                <a:latin typeface="Helvetica LT Std" pitchFamily="2" charset="0"/>
              </a:rPr>
              <a:t>ipisqua</a:t>
            </a:r>
            <a:r>
              <a:rPr lang="sv-SE" dirty="0">
                <a:effectLst/>
                <a:latin typeface="Helvetica LT Std" pitchFamily="2" charset="0"/>
              </a:rPr>
              <a:t> </a:t>
            </a:r>
            <a:r>
              <a:rPr lang="sv-SE" dirty="0" err="1">
                <a:effectLst/>
                <a:latin typeface="Helvetica LT Std" pitchFamily="2" charset="0"/>
              </a:rPr>
              <a:t>fugiassi</a:t>
            </a:r>
            <a:r>
              <a:rPr lang="sv-SE" dirty="0">
                <a:effectLst/>
                <a:latin typeface="Helvetica LT Std" pitchFamily="2" charset="0"/>
              </a:rPr>
              <a:t>.</a:t>
            </a:r>
          </a:p>
        </p:txBody>
      </p:sp>
    </p:spTree>
    <p:extLst>
      <p:ext uri="{BB962C8B-B14F-4D97-AF65-F5344CB8AC3E}">
        <p14:creationId xmlns:p14="http://schemas.microsoft.com/office/powerpoint/2010/main" val="25194226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mönsterdel blå">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D1BBCAA-6BD3-2344-AA10-4CC91E124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ubrik 1">
            <a:extLst>
              <a:ext uri="{FF2B5EF4-FFF2-40B4-BE49-F238E27FC236}">
                <a16:creationId xmlns:a16="http://schemas.microsoft.com/office/drawing/2014/main" id="{0923E159-0813-004F-8EC3-5D946AE68989}"/>
              </a:ext>
            </a:extLst>
          </p:cNvPr>
          <p:cNvSpPr txBox="1">
            <a:spLocks/>
          </p:cNvSpPr>
          <p:nvPr userDrawn="1"/>
        </p:nvSpPr>
        <p:spPr bwMode="auto">
          <a:xfrm>
            <a:off x="1045067" y="5229200"/>
            <a:ext cx="6264696"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a:lstStyle>
          <a:p>
            <a:pPr>
              <a:lnSpc>
                <a:spcPts val="1880"/>
              </a:lnSpc>
            </a:pPr>
            <a:r>
              <a:rPr lang="sv-SE" sz="1200" b="0" kern="0" baseline="0" dirty="0">
                <a:solidFill>
                  <a:schemeClr val="bg1"/>
                </a:solidFill>
                <a:latin typeface="Helvetica LT Std" pitchFamily="2" charset="0"/>
              </a:rPr>
              <a:t>Kontakt</a:t>
            </a:r>
            <a:br>
              <a:rPr lang="sv-SE" sz="1200" b="0" kern="0" baseline="0" dirty="0">
                <a:solidFill>
                  <a:schemeClr val="bg1"/>
                </a:solidFill>
                <a:latin typeface="Helvetica LT Std" pitchFamily="2" charset="0"/>
              </a:rPr>
            </a:br>
            <a:r>
              <a:rPr lang="sv-SE" sz="1200" b="0" kern="0" baseline="0" dirty="0">
                <a:solidFill>
                  <a:schemeClr val="bg1"/>
                </a:solidFill>
                <a:latin typeface="Helvetica LT Std" pitchFamily="2" charset="0"/>
              </a:rPr>
              <a:t>Namn Efternamn, titel </a:t>
            </a:r>
          </a:p>
          <a:p>
            <a:pPr>
              <a:lnSpc>
                <a:spcPts val="1880"/>
              </a:lnSpc>
            </a:pPr>
            <a:r>
              <a:rPr lang="sv-SE" sz="1200" b="0" kern="0" baseline="0" dirty="0">
                <a:solidFill>
                  <a:schemeClr val="bg1"/>
                </a:solidFill>
                <a:latin typeface="Helvetica LT Std" pitchFamily="2" charset="0"/>
              </a:rPr>
              <a:t>Förvaltning</a:t>
            </a:r>
          </a:p>
        </p:txBody>
      </p:sp>
      <p:sp>
        <p:nvSpPr>
          <p:cNvPr id="14" name="Platshållare för text 13">
            <a:extLst>
              <a:ext uri="{FF2B5EF4-FFF2-40B4-BE49-F238E27FC236}">
                <a16:creationId xmlns:a16="http://schemas.microsoft.com/office/drawing/2014/main" id="{D8AE014C-5D11-AA4B-9B5A-E10B97601B64}"/>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för rubrik</a:t>
            </a:r>
          </a:p>
        </p:txBody>
      </p:sp>
      <p:sp>
        <p:nvSpPr>
          <p:cNvPr id="16" name="Platshållare för text 15">
            <a:extLst>
              <a:ext uri="{FF2B5EF4-FFF2-40B4-BE49-F238E27FC236}">
                <a16:creationId xmlns:a16="http://schemas.microsoft.com/office/drawing/2014/main" id="{DB7CF14D-D680-3F46-BDF1-EE9D98B557B7}"/>
              </a:ext>
            </a:extLst>
          </p:cNvPr>
          <p:cNvSpPr>
            <a:spLocks noGrp="1"/>
          </p:cNvSpPr>
          <p:nvPr>
            <p:ph type="body" sz="quarter" idx="11" hasCustomPrompt="1"/>
          </p:nvPr>
        </p:nvSpPr>
        <p:spPr>
          <a:xfrm>
            <a:off x="1045067" y="2486437"/>
            <a:ext cx="5699005" cy="2592387"/>
          </a:xfrm>
          <a:prstGeom prst="rect">
            <a:avLst/>
          </a:prstGeom>
        </p:spPr>
        <p:txBody>
          <a:bodyPr/>
          <a:lstStyle>
            <a:lvl1pPr marL="0" indent="0">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dirty="0">
                <a:solidFill>
                  <a:schemeClr val="tx2"/>
                </a:solidFill>
                <a:effectLst/>
                <a:latin typeface="Helvetica LT Std" pitchFamily="2" charset="0"/>
                <a:ea typeface="+mj-ea"/>
                <a:cs typeface="+mj-cs"/>
              </a:rPr>
              <a:t>Ne </a:t>
            </a:r>
            <a:r>
              <a:rPr lang="sv-SE" sz="2200" b="0" i="0" kern="1200" baseline="0" dirty="0" err="1">
                <a:solidFill>
                  <a:schemeClr val="tx2"/>
                </a:solidFill>
                <a:effectLst/>
                <a:latin typeface="Helvetica LT Std" pitchFamily="2" charset="0"/>
                <a:ea typeface="+mj-ea"/>
                <a:cs typeface="+mj-cs"/>
              </a:rPr>
              <a:t>net</a:t>
            </a:r>
            <a:r>
              <a:rPr lang="sv-SE" sz="2200" b="0" i="0" kern="1200" baseline="0" dirty="0">
                <a:solidFill>
                  <a:schemeClr val="tx2"/>
                </a:solidFill>
                <a:effectLst/>
                <a:latin typeface="Helvetica LT Std" pitchFamily="2" charset="0"/>
                <a:ea typeface="+mj-ea"/>
                <a:cs typeface="+mj-cs"/>
              </a:rPr>
              <a:t> ut </a:t>
            </a:r>
            <a:r>
              <a:rPr lang="sv-SE" sz="2200" b="0" i="0" kern="1200" baseline="0" dirty="0" err="1">
                <a:solidFill>
                  <a:schemeClr val="tx2"/>
                </a:solidFill>
                <a:effectLst/>
                <a:latin typeface="Helvetica LT Std" pitchFamily="2" charset="0"/>
                <a:ea typeface="+mj-ea"/>
                <a:cs typeface="+mj-cs"/>
              </a:rPr>
              <a:t>ipsam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estiure</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sediamus</a:t>
            </a:r>
            <a:r>
              <a:rPr lang="sv-SE" sz="2200" b="0" i="0" kern="1200" baseline="0" dirty="0">
                <a:solidFill>
                  <a:schemeClr val="tx2"/>
                </a:solidFill>
                <a:effectLst/>
                <a:latin typeface="Helvetica LT Std" pitchFamily="2" charset="0"/>
                <a:ea typeface="+mj-ea"/>
                <a:cs typeface="+mj-cs"/>
              </a:rPr>
              <a:t> del et </a:t>
            </a:r>
            <a:r>
              <a:rPr lang="sv-SE" sz="2200" b="0" i="0" kern="1200" baseline="0" dirty="0" err="1">
                <a:solidFill>
                  <a:schemeClr val="tx2"/>
                </a:solidFill>
                <a:effectLst/>
                <a:latin typeface="Helvetica LT Std" pitchFamily="2" charset="0"/>
                <a:ea typeface="+mj-ea"/>
                <a:cs typeface="+mj-cs"/>
              </a:rPr>
              <a:t>vollaccum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volo</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volupti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nissit</a:t>
            </a:r>
            <a:r>
              <a:rPr lang="sv-SE" sz="2200" b="0" i="0" kern="1200" baseline="0" dirty="0">
                <a:solidFill>
                  <a:schemeClr val="tx2"/>
                </a:solidFill>
                <a:effectLst/>
                <a:latin typeface="Helvetica LT Std" pitchFamily="2" charset="0"/>
                <a:ea typeface="+mj-ea"/>
                <a:cs typeface="+mj-cs"/>
              </a:rPr>
              <a:t> et </a:t>
            </a:r>
            <a:r>
              <a:rPr lang="sv-SE" sz="2200" b="0" i="0" kern="1200" baseline="0" dirty="0" err="1">
                <a:solidFill>
                  <a:schemeClr val="tx2"/>
                </a:solidFill>
                <a:effectLst/>
                <a:latin typeface="Helvetica LT Std" pitchFamily="2" charset="0"/>
                <a:ea typeface="+mj-ea"/>
                <a:cs typeface="+mj-cs"/>
              </a:rPr>
              <a:t>aliquos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tianis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esed</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minienditis</a:t>
            </a:r>
            <a:r>
              <a:rPr lang="sv-SE" sz="2200" b="0" i="0" kern="1200" baseline="0" dirty="0">
                <a:solidFill>
                  <a:schemeClr val="tx2"/>
                </a:solidFill>
                <a:effectLst/>
                <a:latin typeface="Helvetica LT Std" pitchFamily="2" charset="0"/>
                <a:ea typeface="+mj-ea"/>
                <a:cs typeface="+mj-cs"/>
              </a:rPr>
              <a:t> repe </a:t>
            </a:r>
            <a:r>
              <a:rPr lang="sv-SE" sz="2200" b="0" i="0" kern="1200" baseline="0" dirty="0" err="1">
                <a:solidFill>
                  <a:schemeClr val="tx2"/>
                </a:solidFill>
                <a:effectLst/>
                <a:latin typeface="Helvetica LT Std" pitchFamily="2" charset="0"/>
                <a:ea typeface="+mj-ea"/>
                <a:cs typeface="+mj-cs"/>
              </a:rPr>
              <a:t>ri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temperf</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erferum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rerit</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quiae</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dolor</a:t>
            </a:r>
            <a:endParaRPr lang="sv-SE" sz="2200" b="0" i="0" kern="1200" baseline="0" dirty="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2995127256"/>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guide id="3" orient="horz" pos="1616" userDrawn="1">
          <p15:clr>
            <a:srgbClr val="FBAE40"/>
          </p15:clr>
        </p15:guide>
        <p15:guide id="4" orient="horz" pos="134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mönsterdel orange">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FC46956-0FE9-0648-B082-8925CB4AAF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latshållare för text 13">
            <a:extLst>
              <a:ext uri="{FF2B5EF4-FFF2-40B4-BE49-F238E27FC236}">
                <a16:creationId xmlns:a16="http://schemas.microsoft.com/office/drawing/2014/main" id="{D8AE014C-5D11-AA4B-9B5A-E10B97601B64}"/>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för rubrik</a:t>
            </a:r>
          </a:p>
        </p:txBody>
      </p:sp>
      <p:sp>
        <p:nvSpPr>
          <p:cNvPr id="16" name="Platshållare för text 15">
            <a:extLst>
              <a:ext uri="{FF2B5EF4-FFF2-40B4-BE49-F238E27FC236}">
                <a16:creationId xmlns:a16="http://schemas.microsoft.com/office/drawing/2014/main" id="{DB7CF14D-D680-3F46-BDF1-EE9D98B557B7}"/>
              </a:ext>
            </a:extLst>
          </p:cNvPr>
          <p:cNvSpPr>
            <a:spLocks noGrp="1"/>
          </p:cNvSpPr>
          <p:nvPr>
            <p:ph type="body" sz="quarter" idx="11" hasCustomPrompt="1"/>
          </p:nvPr>
        </p:nvSpPr>
        <p:spPr>
          <a:xfrm>
            <a:off x="1045067" y="2486437"/>
            <a:ext cx="5699005" cy="2592387"/>
          </a:xfrm>
          <a:prstGeom prst="rect">
            <a:avLst/>
          </a:prstGeom>
        </p:spPr>
        <p:txBody>
          <a:bodyPr/>
          <a:lstStyle>
            <a:lvl1pPr marL="0" indent="0">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dirty="0">
                <a:solidFill>
                  <a:schemeClr val="tx2"/>
                </a:solidFill>
                <a:effectLst/>
                <a:latin typeface="Helvetica LT Std" pitchFamily="2" charset="0"/>
                <a:ea typeface="+mj-ea"/>
                <a:cs typeface="+mj-cs"/>
              </a:rPr>
              <a:t>Ne </a:t>
            </a:r>
            <a:r>
              <a:rPr lang="sv-SE" sz="2200" b="0" i="0" kern="1200" baseline="0" dirty="0" err="1">
                <a:solidFill>
                  <a:schemeClr val="tx2"/>
                </a:solidFill>
                <a:effectLst/>
                <a:latin typeface="Helvetica LT Std" pitchFamily="2" charset="0"/>
                <a:ea typeface="+mj-ea"/>
                <a:cs typeface="+mj-cs"/>
              </a:rPr>
              <a:t>net</a:t>
            </a:r>
            <a:r>
              <a:rPr lang="sv-SE" sz="2200" b="0" i="0" kern="1200" baseline="0" dirty="0">
                <a:solidFill>
                  <a:schemeClr val="tx2"/>
                </a:solidFill>
                <a:effectLst/>
                <a:latin typeface="Helvetica LT Std" pitchFamily="2" charset="0"/>
                <a:ea typeface="+mj-ea"/>
                <a:cs typeface="+mj-cs"/>
              </a:rPr>
              <a:t> ut </a:t>
            </a:r>
            <a:r>
              <a:rPr lang="sv-SE" sz="2200" b="0" i="0" kern="1200" baseline="0" dirty="0" err="1">
                <a:solidFill>
                  <a:schemeClr val="tx2"/>
                </a:solidFill>
                <a:effectLst/>
                <a:latin typeface="Helvetica LT Std" pitchFamily="2" charset="0"/>
                <a:ea typeface="+mj-ea"/>
                <a:cs typeface="+mj-cs"/>
              </a:rPr>
              <a:t>ipsam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estiure</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sediamus</a:t>
            </a:r>
            <a:r>
              <a:rPr lang="sv-SE" sz="2200" b="0" i="0" kern="1200" baseline="0" dirty="0">
                <a:solidFill>
                  <a:schemeClr val="tx2"/>
                </a:solidFill>
                <a:effectLst/>
                <a:latin typeface="Helvetica LT Std" pitchFamily="2" charset="0"/>
                <a:ea typeface="+mj-ea"/>
                <a:cs typeface="+mj-cs"/>
              </a:rPr>
              <a:t> del et </a:t>
            </a:r>
            <a:r>
              <a:rPr lang="sv-SE" sz="2200" b="0" i="0" kern="1200" baseline="0" dirty="0" err="1">
                <a:solidFill>
                  <a:schemeClr val="tx2"/>
                </a:solidFill>
                <a:effectLst/>
                <a:latin typeface="Helvetica LT Std" pitchFamily="2" charset="0"/>
                <a:ea typeface="+mj-ea"/>
                <a:cs typeface="+mj-cs"/>
              </a:rPr>
              <a:t>vollaccum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volo</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volupti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nissit</a:t>
            </a:r>
            <a:r>
              <a:rPr lang="sv-SE" sz="2200" b="0" i="0" kern="1200" baseline="0" dirty="0">
                <a:solidFill>
                  <a:schemeClr val="tx2"/>
                </a:solidFill>
                <a:effectLst/>
                <a:latin typeface="Helvetica LT Std" pitchFamily="2" charset="0"/>
                <a:ea typeface="+mj-ea"/>
                <a:cs typeface="+mj-cs"/>
              </a:rPr>
              <a:t> et </a:t>
            </a:r>
            <a:r>
              <a:rPr lang="sv-SE" sz="2200" b="0" i="0" kern="1200" baseline="0" dirty="0" err="1">
                <a:solidFill>
                  <a:schemeClr val="tx2"/>
                </a:solidFill>
                <a:effectLst/>
                <a:latin typeface="Helvetica LT Std" pitchFamily="2" charset="0"/>
                <a:ea typeface="+mj-ea"/>
                <a:cs typeface="+mj-cs"/>
              </a:rPr>
              <a:t>aliquos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tianis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esed</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minienditis</a:t>
            </a:r>
            <a:r>
              <a:rPr lang="sv-SE" sz="2200" b="0" i="0" kern="1200" baseline="0" dirty="0">
                <a:solidFill>
                  <a:schemeClr val="tx2"/>
                </a:solidFill>
                <a:effectLst/>
                <a:latin typeface="Helvetica LT Std" pitchFamily="2" charset="0"/>
                <a:ea typeface="+mj-ea"/>
                <a:cs typeface="+mj-cs"/>
              </a:rPr>
              <a:t> repe </a:t>
            </a:r>
            <a:r>
              <a:rPr lang="sv-SE" sz="2200" b="0" i="0" kern="1200" baseline="0" dirty="0" err="1">
                <a:solidFill>
                  <a:schemeClr val="tx2"/>
                </a:solidFill>
                <a:effectLst/>
                <a:latin typeface="Helvetica LT Std" pitchFamily="2" charset="0"/>
                <a:ea typeface="+mj-ea"/>
                <a:cs typeface="+mj-cs"/>
              </a:rPr>
              <a:t>ri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temperf</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erferum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rerit</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quiae</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dolor</a:t>
            </a:r>
            <a:endParaRPr lang="sv-SE" sz="2200" b="0" i="0" kern="1200" baseline="0" dirty="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1463111199"/>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guide id="3" orient="horz" pos="1616" userDrawn="1">
          <p15:clr>
            <a:srgbClr val="FBAE40"/>
          </p15:clr>
        </p15:guide>
        <p15:guide id="4" orient="horz" pos="134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ffror mönster ljus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BF31BA70-ED69-9640-89E2-FC9AAAED70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latshållare för text 13">
            <a:extLst>
              <a:ext uri="{FF2B5EF4-FFF2-40B4-BE49-F238E27FC236}">
                <a16:creationId xmlns:a16="http://schemas.microsoft.com/office/drawing/2014/main" id="{9F1799FF-16DD-DC4E-89E2-18474DA751B2}"/>
              </a:ext>
            </a:extLst>
          </p:cNvPr>
          <p:cNvSpPr>
            <a:spLocks noGrp="1"/>
          </p:cNvSpPr>
          <p:nvPr>
            <p:ph type="body" sz="quarter" idx="10" hasCustomPrompt="1"/>
          </p:nvPr>
        </p:nvSpPr>
        <p:spPr>
          <a:xfrm>
            <a:off x="1127125"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1</a:t>
            </a:r>
          </a:p>
        </p:txBody>
      </p:sp>
      <p:sp>
        <p:nvSpPr>
          <p:cNvPr id="8" name="Platshållare för text 7">
            <a:extLst>
              <a:ext uri="{FF2B5EF4-FFF2-40B4-BE49-F238E27FC236}">
                <a16:creationId xmlns:a16="http://schemas.microsoft.com/office/drawing/2014/main" id="{787AB806-A1B2-3248-B605-4BE6FE24B539}"/>
              </a:ext>
            </a:extLst>
          </p:cNvPr>
          <p:cNvSpPr>
            <a:spLocks noGrp="1"/>
          </p:cNvSpPr>
          <p:nvPr>
            <p:ph type="body" sz="quarter" idx="11" hasCustomPrompt="1"/>
          </p:nvPr>
        </p:nvSpPr>
        <p:spPr>
          <a:xfrm>
            <a:off x="1127449"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dirty="0" err="1">
                <a:effectLst/>
                <a:latin typeface="Helvetica LT Std" pitchFamily="2" charset="0"/>
              </a:rPr>
              <a:t>Con</a:t>
            </a:r>
            <a:r>
              <a:rPr lang="sv-SE" dirty="0">
                <a:effectLst/>
                <a:latin typeface="Helvetica LT Std" pitchFamily="2" charset="0"/>
              </a:rPr>
              <a:t> </a:t>
            </a:r>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tur</a:t>
            </a:r>
            <a:br>
              <a:rPr lang="sv-SE" dirty="0">
                <a:effectLst/>
                <a:latin typeface="Helvetica LT Std" pitchFamily="2" charset="0"/>
              </a:rPr>
            </a:b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int</a:t>
            </a:r>
            <a:r>
              <a:rPr lang="sv-SE" dirty="0">
                <a:effectLst/>
                <a:latin typeface="Helvetica LT Std" pitchFamily="2" charset="0"/>
              </a:rPr>
              <a:t> </a:t>
            </a:r>
            <a:r>
              <a:rPr lang="sv-SE" dirty="0" err="1">
                <a:effectLst/>
                <a:latin typeface="Helvetica LT Std" pitchFamily="2" charset="0"/>
              </a:rPr>
              <a:t>molum</a:t>
            </a:r>
            <a:r>
              <a:rPr lang="sv-SE" dirty="0">
                <a:effectLst/>
                <a:latin typeface="Helvetica LT Std" pitchFamily="2" charset="0"/>
              </a:rPr>
              <a:t> </a:t>
            </a:r>
            <a:r>
              <a:rPr lang="sv-SE" dirty="0" err="1">
                <a:effectLst/>
                <a:latin typeface="Helvetica LT Std" pitchFamily="2" charset="0"/>
              </a:rPr>
              <a:t>tem</a:t>
            </a:r>
            <a:r>
              <a:rPr lang="sv-SE" dirty="0">
                <a:effectLst/>
                <a:latin typeface="Helvetica LT Std" pitchFamily="2" charset="0"/>
              </a:rPr>
              <a:t> </a:t>
            </a:r>
            <a:r>
              <a:rPr lang="sv-SE" dirty="0" err="1">
                <a:effectLst/>
                <a:latin typeface="Helvetica LT Std" pitchFamily="2" charset="0"/>
              </a:rPr>
              <a:t>quas</a:t>
            </a:r>
            <a:r>
              <a:rPr lang="sv-SE" dirty="0">
                <a:effectLst/>
                <a:latin typeface="Helvetica LT Std" pitchFamily="2" charset="0"/>
              </a:rPr>
              <a:t> </a:t>
            </a:r>
            <a:r>
              <a:rPr lang="sv-SE" dirty="0" err="1">
                <a:effectLst/>
                <a:latin typeface="Helvetica LT Std" pitchFamily="2" charset="0"/>
              </a:rPr>
              <a:t>con</a:t>
            </a:r>
            <a:r>
              <a:rPr lang="sv-SE" dirty="0">
                <a:effectLst/>
                <a:latin typeface="Helvetica LT Std" pitchFamily="2" charset="0"/>
              </a:rPr>
              <a:t> re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occum</a:t>
            </a:r>
            <a:r>
              <a:rPr lang="sv-SE" dirty="0">
                <a:effectLst/>
                <a:latin typeface="Helvetica LT Std" pitchFamily="2" charset="0"/>
              </a:rPr>
              <a:t>.</a:t>
            </a:r>
          </a:p>
        </p:txBody>
      </p:sp>
      <p:sp>
        <p:nvSpPr>
          <p:cNvPr id="13" name="Platshållare för text 13">
            <a:extLst>
              <a:ext uri="{FF2B5EF4-FFF2-40B4-BE49-F238E27FC236}">
                <a16:creationId xmlns:a16="http://schemas.microsoft.com/office/drawing/2014/main" id="{3DDEAE54-5988-9547-8E3E-2A1C95324ADB}"/>
              </a:ext>
            </a:extLst>
          </p:cNvPr>
          <p:cNvSpPr>
            <a:spLocks noGrp="1"/>
          </p:cNvSpPr>
          <p:nvPr>
            <p:ph type="body" sz="quarter" idx="12" hasCustomPrompt="1"/>
          </p:nvPr>
        </p:nvSpPr>
        <p:spPr>
          <a:xfrm>
            <a:off x="3731792"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2</a:t>
            </a:r>
          </a:p>
        </p:txBody>
      </p:sp>
      <p:sp>
        <p:nvSpPr>
          <p:cNvPr id="17" name="Platshållare för text 13">
            <a:extLst>
              <a:ext uri="{FF2B5EF4-FFF2-40B4-BE49-F238E27FC236}">
                <a16:creationId xmlns:a16="http://schemas.microsoft.com/office/drawing/2014/main" id="{CD9D9C24-5D0C-DE41-9418-1518D4E67426}"/>
              </a:ext>
            </a:extLst>
          </p:cNvPr>
          <p:cNvSpPr>
            <a:spLocks noGrp="1"/>
          </p:cNvSpPr>
          <p:nvPr>
            <p:ph type="body" sz="quarter" idx="14" hasCustomPrompt="1"/>
          </p:nvPr>
        </p:nvSpPr>
        <p:spPr>
          <a:xfrm>
            <a:off x="6312024"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3</a:t>
            </a:r>
          </a:p>
        </p:txBody>
      </p:sp>
      <p:sp>
        <p:nvSpPr>
          <p:cNvPr id="19" name="Platshållare för text 13">
            <a:extLst>
              <a:ext uri="{FF2B5EF4-FFF2-40B4-BE49-F238E27FC236}">
                <a16:creationId xmlns:a16="http://schemas.microsoft.com/office/drawing/2014/main" id="{03A9A016-DB19-6049-9ED8-2A391832993E}"/>
              </a:ext>
            </a:extLst>
          </p:cNvPr>
          <p:cNvSpPr>
            <a:spLocks noGrp="1"/>
          </p:cNvSpPr>
          <p:nvPr>
            <p:ph type="body" sz="quarter" idx="16" hasCustomPrompt="1"/>
          </p:nvPr>
        </p:nvSpPr>
        <p:spPr>
          <a:xfrm>
            <a:off x="8904312"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4</a:t>
            </a:r>
          </a:p>
        </p:txBody>
      </p:sp>
      <p:sp>
        <p:nvSpPr>
          <p:cNvPr id="21" name="Platshållare för text 7">
            <a:extLst>
              <a:ext uri="{FF2B5EF4-FFF2-40B4-BE49-F238E27FC236}">
                <a16:creationId xmlns:a16="http://schemas.microsoft.com/office/drawing/2014/main" id="{73EA9E9D-702D-4E4D-996D-725F83B56CB3}"/>
              </a:ext>
            </a:extLst>
          </p:cNvPr>
          <p:cNvSpPr>
            <a:spLocks noGrp="1"/>
          </p:cNvSpPr>
          <p:nvPr>
            <p:ph type="body" sz="quarter" idx="17" hasCustomPrompt="1"/>
          </p:nvPr>
        </p:nvSpPr>
        <p:spPr>
          <a:xfrm>
            <a:off x="3719736"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a:t>
            </a:r>
            <a:r>
              <a:rPr lang="sv-SE" dirty="0" err="1">
                <a:effectLst/>
                <a:latin typeface="Helvetica LT Std" pitchFamily="2" charset="0"/>
              </a:rPr>
              <a:t>turma</a:t>
            </a:r>
            <a:br>
              <a:rPr lang="sv-SE" dirty="0">
                <a:effectLst/>
                <a:latin typeface="Helvetica LT Std" pitchFamily="2" charset="0"/>
              </a:rPr>
            </a:b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int</a:t>
            </a:r>
            <a:r>
              <a:rPr lang="sv-SE" dirty="0">
                <a:effectLst/>
                <a:latin typeface="Helvetica LT Std" pitchFamily="2" charset="0"/>
              </a:rPr>
              <a:t> </a:t>
            </a:r>
            <a:r>
              <a:rPr lang="sv-SE" dirty="0" err="1">
                <a:effectLst/>
                <a:latin typeface="Helvetica LT Std" pitchFamily="2" charset="0"/>
              </a:rPr>
              <a:t>molum</a:t>
            </a:r>
            <a:r>
              <a:rPr lang="sv-SE" dirty="0">
                <a:effectLst/>
                <a:latin typeface="Helvetica LT Std" pitchFamily="2" charset="0"/>
              </a:rPr>
              <a:t> </a:t>
            </a:r>
            <a:r>
              <a:rPr lang="sv-SE" dirty="0" err="1">
                <a:effectLst/>
                <a:latin typeface="Helvetica LT Std" pitchFamily="2" charset="0"/>
              </a:rPr>
              <a:t>tem</a:t>
            </a:r>
            <a:r>
              <a:rPr lang="sv-SE" dirty="0">
                <a:effectLst/>
                <a:latin typeface="Helvetica LT Std" pitchFamily="2" charset="0"/>
              </a:rPr>
              <a:t> </a:t>
            </a:r>
            <a:r>
              <a:rPr lang="sv-SE" dirty="0" err="1">
                <a:effectLst/>
                <a:latin typeface="Helvetica LT Std" pitchFamily="2" charset="0"/>
              </a:rPr>
              <a:t>quas</a:t>
            </a:r>
            <a:r>
              <a:rPr lang="sv-SE" dirty="0">
                <a:effectLst/>
                <a:latin typeface="Helvetica LT Std" pitchFamily="2" charset="0"/>
              </a:rPr>
              <a:t> </a:t>
            </a:r>
            <a:r>
              <a:rPr lang="sv-SE" dirty="0" err="1">
                <a:effectLst/>
                <a:latin typeface="Helvetica LT Std" pitchFamily="2" charset="0"/>
              </a:rPr>
              <a:t>con</a:t>
            </a:r>
            <a:r>
              <a:rPr lang="sv-SE" dirty="0">
                <a:effectLst/>
                <a:latin typeface="Helvetica LT Std" pitchFamily="2" charset="0"/>
              </a:rPr>
              <a:t> re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a:t>
            </a:r>
          </a:p>
        </p:txBody>
      </p:sp>
      <p:sp>
        <p:nvSpPr>
          <p:cNvPr id="22" name="Platshållare för text 7">
            <a:extLst>
              <a:ext uri="{FF2B5EF4-FFF2-40B4-BE49-F238E27FC236}">
                <a16:creationId xmlns:a16="http://schemas.microsoft.com/office/drawing/2014/main" id="{0B50E2C8-25E1-ED44-9F0E-972B0047318E}"/>
              </a:ext>
            </a:extLst>
          </p:cNvPr>
          <p:cNvSpPr>
            <a:spLocks noGrp="1"/>
          </p:cNvSpPr>
          <p:nvPr>
            <p:ph type="body" sz="quarter" idx="18" hasCustomPrompt="1"/>
          </p:nvPr>
        </p:nvSpPr>
        <p:spPr>
          <a:xfrm>
            <a:off x="6312025"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dirty="0" err="1">
                <a:effectLst/>
                <a:latin typeface="Helvetica LT Std" pitchFamily="2" charset="0"/>
              </a:rPr>
              <a:t>Con</a:t>
            </a:r>
            <a:r>
              <a:rPr lang="sv-SE" dirty="0">
                <a:effectLst/>
                <a:latin typeface="Helvetica LT Std" pitchFamily="2" charset="0"/>
              </a:rPr>
              <a:t> </a:t>
            </a:r>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tur</a:t>
            </a:r>
            <a:br>
              <a:rPr lang="sv-SE" dirty="0">
                <a:effectLst/>
                <a:latin typeface="Helvetica LT Std" pitchFamily="2" charset="0"/>
              </a:rPr>
            </a:b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int</a:t>
            </a:r>
            <a:r>
              <a:rPr lang="sv-SE" dirty="0">
                <a:effectLst/>
                <a:latin typeface="Helvetica LT Std" pitchFamily="2" charset="0"/>
              </a:rPr>
              <a:t> </a:t>
            </a:r>
            <a:r>
              <a:rPr lang="sv-SE" dirty="0" err="1">
                <a:effectLst/>
                <a:latin typeface="Helvetica LT Std" pitchFamily="2" charset="0"/>
              </a:rPr>
              <a:t>molum</a:t>
            </a:r>
            <a:r>
              <a:rPr lang="sv-SE" dirty="0">
                <a:effectLst/>
                <a:latin typeface="Helvetica LT Std" pitchFamily="2" charset="0"/>
              </a:rPr>
              <a:t> </a:t>
            </a:r>
            <a:r>
              <a:rPr lang="sv-SE" dirty="0" err="1">
                <a:effectLst/>
                <a:latin typeface="Helvetica LT Std" pitchFamily="2" charset="0"/>
              </a:rPr>
              <a:t>tem</a:t>
            </a:r>
            <a:r>
              <a:rPr lang="sv-SE" dirty="0">
                <a:effectLst/>
                <a:latin typeface="Helvetica LT Std" pitchFamily="2" charset="0"/>
              </a:rPr>
              <a:t> </a:t>
            </a:r>
            <a:r>
              <a:rPr lang="sv-SE" dirty="0" err="1">
                <a:effectLst/>
                <a:latin typeface="Helvetica LT Std" pitchFamily="2" charset="0"/>
              </a:rPr>
              <a:t>quas</a:t>
            </a:r>
            <a:r>
              <a:rPr lang="sv-SE" dirty="0">
                <a:effectLst/>
                <a:latin typeface="Helvetica LT Std" pitchFamily="2" charset="0"/>
              </a:rPr>
              <a:t> </a:t>
            </a:r>
            <a:r>
              <a:rPr lang="sv-SE" dirty="0" err="1">
                <a:effectLst/>
                <a:latin typeface="Helvetica LT Std" pitchFamily="2" charset="0"/>
              </a:rPr>
              <a:t>con</a:t>
            </a:r>
            <a:r>
              <a:rPr lang="sv-SE" dirty="0">
                <a:effectLst/>
                <a:latin typeface="Helvetica LT Std" pitchFamily="2" charset="0"/>
              </a:rPr>
              <a:t> re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occum</a:t>
            </a:r>
            <a:r>
              <a:rPr lang="sv-SE" dirty="0">
                <a:effectLst/>
                <a:latin typeface="Helvetica LT Std" pitchFamily="2" charset="0"/>
              </a:rPr>
              <a:t>.</a:t>
            </a:r>
          </a:p>
        </p:txBody>
      </p:sp>
      <p:sp>
        <p:nvSpPr>
          <p:cNvPr id="23" name="Platshållare för text 7">
            <a:extLst>
              <a:ext uri="{FF2B5EF4-FFF2-40B4-BE49-F238E27FC236}">
                <a16:creationId xmlns:a16="http://schemas.microsoft.com/office/drawing/2014/main" id="{BE81E1AA-6243-2D47-B125-CF360D6FC135}"/>
              </a:ext>
            </a:extLst>
          </p:cNvPr>
          <p:cNvSpPr>
            <a:spLocks noGrp="1"/>
          </p:cNvSpPr>
          <p:nvPr>
            <p:ph type="body" sz="quarter" idx="19" hasCustomPrompt="1"/>
          </p:nvPr>
        </p:nvSpPr>
        <p:spPr>
          <a:xfrm>
            <a:off x="8976320"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a:t>
            </a:r>
            <a:r>
              <a:rPr lang="sv-SE" dirty="0" err="1">
                <a:effectLst/>
                <a:latin typeface="Helvetica LT Std" pitchFamily="2" charset="0"/>
              </a:rPr>
              <a:t>turma</a:t>
            </a:r>
            <a:br>
              <a:rPr lang="sv-SE" dirty="0">
                <a:effectLst/>
                <a:latin typeface="Helvetica LT Std" pitchFamily="2" charset="0"/>
              </a:rPr>
            </a:b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int</a:t>
            </a:r>
            <a:r>
              <a:rPr lang="sv-SE" dirty="0">
                <a:effectLst/>
                <a:latin typeface="Helvetica LT Std" pitchFamily="2" charset="0"/>
              </a:rPr>
              <a:t> </a:t>
            </a:r>
            <a:r>
              <a:rPr lang="sv-SE" dirty="0" err="1">
                <a:effectLst/>
                <a:latin typeface="Helvetica LT Std" pitchFamily="2" charset="0"/>
              </a:rPr>
              <a:t>molum</a:t>
            </a:r>
            <a:r>
              <a:rPr lang="sv-SE" dirty="0">
                <a:effectLst/>
                <a:latin typeface="Helvetica LT Std" pitchFamily="2" charset="0"/>
              </a:rPr>
              <a:t> </a:t>
            </a:r>
            <a:r>
              <a:rPr lang="sv-SE" dirty="0" err="1">
                <a:effectLst/>
                <a:latin typeface="Helvetica LT Std" pitchFamily="2" charset="0"/>
              </a:rPr>
              <a:t>tem</a:t>
            </a:r>
            <a:r>
              <a:rPr lang="sv-SE" dirty="0">
                <a:effectLst/>
                <a:latin typeface="Helvetica LT Std" pitchFamily="2" charset="0"/>
              </a:rPr>
              <a:t> </a:t>
            </a:r>
            <a:r>
              <a:rPr lang="sv-SE" dirty="0" err="1">
                <a:effectLst/>
                <a:latin typeface="Helvetica LT Std" pitchFamily="2" charset="0"/>
              </a:rPr>
              <a:t>quas</a:t>
            </a:r>
            <a:r>
              <a:rPr lang="sv-SE" dirty="0">
                <a:effectLst/>
                <a:latin typeface="Helvetica LT Std" pitchFamily="2" charset="0"/>
              </a:rPr>
              <a:t> </a:t>
            </a:r>
            <a:r>
              <a:rPr lang="sv-SE" dirty="0" err="1">
                <a:effectLst/>
                <a:latin typeface="Helvetica LT Std" pitchFamily="2" charset="0"/>
              </a:rPr>
              <a:t>con</a:t>
            </a:r>
            <a:r>
              <a:rPr lang="sv-SE" dirty="0">
                <a:effectLst/>
                <a:latin typeface="Helvetica LT Std" pitchFamily="2" charset="0"/>
              </a:rPr>
              <a:t> re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a:t>
            </a:r>
          </a:p>
        </p:txBody>
      </p:sp>
    </p:spTree>
    <p:extLst>
      <p:ext uri="{BB962C8B-B14F-4D97-AF65-F5344CB8AC3E}">
        <p14:creationId xmlns:p14="http://schemas.microsoft.com/office/powerpoint/2010/main" val="1442270657"/>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ffror mönster orang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CE7830A-6725-7747-8E26-2F3F0A62FB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latshållare för text 13">
            <a:extLst>
              <a:ext uri="{FF2B5EF4-FFF2-40B4-BE49-F238E27FC236}">
                <a16:creationId xmlns:a16="http://schemas.microsoft.com/office/drawing/2014/main" id="{47D89854-88B2-2F4B-8B3D-2441B8CA1D4E}"/>
              </a:ext>
            </a:extLst>
          </p:cNvPr>
          <p:cNvSpPr>
            <a:spLocks noGrp="1"/>
          </p:cNvSpPr>
          <p:nvPr>
            <p:ph type="body" sz="quarter" idx="10" hasCustomPrompt="1"/>
          </p:nvPr>
        </p:nvSpPr>
        <p:spPr>
          <a:xfrm>
            <a:off x="1127125"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1</a:t>
            </a:r>
          </a:p>
        </p:txBody>
      </p:sp>
      <p:sp>
        <p:nvSpPr>
          <p:cNvPr id="15" name="Platshållare för text 7">
            <a:extLst>
              <a:ext uri="{FF2B5EF4-FFF2-40B4-BE49-F238E27FC236}">
                <a16:creationId xmlns:a16="http://schemas.microsoft.com/office/drawing/2014/main" id="{6A74285A-652A-3543-9FB9-5E302CBD81C6}"/>
              </a:ext>
            </a:extLst>
          </p:cNvPr>
          <p:cNvSpPr>
            <a:spLocks noGrp="1"/>
          </p:cNvSpPr>
          <p:nvPr>
            <p:ph type="body" sz="quarter" idx="11" hasCustomPrompt="1"/>
          </p:nvPr>
        </p:nvSpPr>
        <p:spPr>
          <a:xfrm>
            <a:off x="1127449"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dirty="0" err="1">
                <a:effectLst/>
                <a:latin typeface="Helvetica LT Std" pitchFamily="2" charset="0"/>
              </a:rPr>
              <a:t>Con</a:t>
            </a:r>
            <a:r>
              <a:rPr lang="sv-SE" dirty="0">
                <a:effectLst/>
                <a:latin typeface="Helvetica LT Std" pitchFamily="2" charset="0"/>
              </a:rPr>
              <a:t> </a:t>
            </a:r>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tur</a:t>
            </a:r>
            <a:br>
              <a:rPr lang="sv-SE" dirty="0">
                <a:effectLst/>
                <a:latin typeface="Helvetica LT Std" pitchFamily="2" charset="0"/>
              </a:rPr>
            </a:b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int</a:t>
            </a:r>
            <a:r>
              <a:rPr lang="sv-SE" dirty="0">
                <a:effectLst/>
                <a:latin typeface="Helvetica LT Std" pitchFamily="2" charset="0"/>
              </a:rPr>
              <a:t> </a:t>
            </a:r>
            <a:r>
              <a:rPr lang="sv-SE" dirty="0" err="1">
                <a:effectLst/>
                <a:latin typeface="Helvetica LT Std" pitchFamily="2" charset="0"/>
              </a:rPr>
              <a:t>molum</a:t>
            </a:r>
            <a:r>
              <a:rPr lang="sv-SE" dirty="0">
                <a:effectLst/>
                <a:latin typeface="Helvetica LT Std" pitchFamily="2" charset="0"/>
              </a:rPr>
              <a:t> </a:t>
            </a:r>
            <a:r>
              <a:rPr lang="sv-SE" dirty="0" err="1">
                <a:effectLst/>
                <a:latin typeface="Helvetica LT Std" pitchFamily="2" charset="0"/>
              </a:rPr>
              <a:t>tem</a:t>
            </a:r>
            <a:r>
              <a:rPr lang="sv-SE" dirty="0">
                <a:effectLst/>
                <a:latin typeface="Helvetica LT Std" pitchFamily="2" charset="0"/>
              </a:rPr>
              <a:t> </a:t>
            </a:r>
            <a:r>
              <a:rPr lang="sv-SE" dirty="0" err="1">
                <a:effectLst/>
                <a:latin typeface="Helvetica LT Std" pitchFamily="2" charset="0"/>
              </a:rPr>
              <a:t>quas</a:t>
            </a:r>
            <a:r>
              <a:rPr lang="sv-SE" dirty="0">
                <a:effectLst/>
                <a:latin typeface="Helvetica LT Std" pitchFamily="2" charset="0"/>
              </a:rPr>
              <a:t> </a:t>
            </a:r>
            <a:r>
              <a:rPr lang="sv-SE" dirty="0" err="1">
                <a:effectLst/>
                <a:latin typeface="Helvetica LT Std" pitchFamily="2" charset="0"/>
              </a:rPr>
              <a:t>con</a:t>
            </a:r>
            <a:r>
              <a:rPr lang="sv-SE" dirty="0">
                <a:effectLst/>
                <a:latin typeface="Helvetica LT Std" pitchFamily="2" charset="0"/>
              </a:rPr>
              <a:t> re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occum</a:t>
            </a:r>
            <a:r>
              <a:rPr lang="sv-SE" dirty="0">
                <a:effectLst/>
                <a:latin typeface="Helvetica LT Std" pitchFamily="2" charset="0"/>
              </a:rPr>
              <a:t>.</a:t>
            </a:r>
          </a:p>
        </p:txBody>
      </p:sp>
      <p:sp>
        <p:nvSpPr>
          <p:cNvPr id="16" name="Platshållare för text 13">
            <a:extLst>
              <a:ext uri="{FF2B5EF4-FFF2-40B4-BE49-F238E27FC236}">
                <a16:creationId xmlns:a16="http://schemas.microsoft.com/office/drawing/2014/main" id="{EE847340-9E44-844A-AC51-ACA8AFD6804F}"/>
              </a:ext>
            </a:extLst>
          </p:cNvPr>
          <p:cNvSpPr>
            <a:spLocks noGrp="1"/>
          </p:cNvSpPr>
          <p:nvPr>
            <p:ph type="body" sz="quarter" idx="12" hasCustomPrompt="1"/>
          </p:nvPr>
        </p:nvSpPr>
        <p:spPr>
          <a:xfrm>
            <a:off x="3731792"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2</a:t>
            </a:r>
          </a:p>
        </p:txBody>
      </p:sp>
      <p:sp>
        <p:nvSpPr>
          <p:cNvPr id="17" name="Platshållare för text 13">
            <a:extLst>
              <a:ext uri="{FF2B5EF4-FFF2-40B4-BE49-F238E27FC236}">
                <a16:creationId xmlns:a16="http://schemas.microsoft.com/office/drawing/2014/main" id="{716977C5-9F8C-F743-B88F-921739829E07}"/>
              </a:ext>
            </a:extLst>
          </p:cNvPr>
          <p:cNvSpPr>
            <a:spLocks noGrp="1"/>
          </p:cNvSpPr>
          <p:nvPr>
            <p:ph type="body" sz="quarter" idx="14" hasCustomPrompt="1"/>
          </p:nvPr>
        </p:nvSpPr>
        <p:spPr>
          <a:xfrm>
            <a:off x="6312024"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3</a:t>
            </a:r>
          </a:p>
        </p:txBody>
      </p:sp>
      <p:sp>
        <p:nvSpPr>
          <p:cNvPr id="18" name="Platshållare för text 13">
            <a:extLst>
              <a:ext uri="{FF2B5EF4-FFF2-40B4-BE49-F238E27FC236}">
                <a16:creationId xmlns:a16="http://schemas.microsoft.com/office/drawing/2014/main" id="{4DDFDE0C-FFA4-9347-A955-1925745E9D51}"/>
              </a:ext>
            </a:extLst>
          </p:cNvPr>
          <p:cNvSpPr>
            <a:spLocks noGrp="1"/>
          </p:cNvSpPr>
          <p:nvPr>
            <p:ph type="body" sz="quarter" idx="16" hasCustomPrompt="1"/>
          </p:nvPr>
        </p:nvSpPr>
        <p:spPr>
          <a:xfrm>
            <a:off x="8904312"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4</a:t>
            </a:r>
          </a:p>
        </p:txBody>
      </p:sp>
      <p:sp>
        <p:nvSpPr>
          <p:cNvPr id="19" name="Platshållare för text 7">
            <a:extLst>
              <a:ext uri="{FF2B5EF4-FFF2-40B4-BE49-F238E27FC236}">
                <a16:creationId xmlns:a16="http://schemas.microsoft.com/office/drawing/2014/main" id="{7D2645D9-8985-7846-916E-0FF395B8207F}"/>
              </a:ext>
            </a:extLst>
          </p:cNvPr>
          <p:cNvSpPr>
            <a:spLocks noGrp="1"/>
          </p:cNvSpPr>
          <p:nvPr>
            <p:ph type="body" sz="quarter" idx="17" hasCustomPrompt="1"/>
          </p:nvPr>
        </p:nvSpPr>
        <p:spPr>
          <a:xfrm>
            <a:off x="3719736"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a:t>
            </a:r>
            <a:r>
              <a:rPr lang="sv-SE" dirty="0" err="1">
                <a:effectLst/>
                <a:latin typeface="Helvetica LT Std" pitchFamily="2" charset="0"/>
              </a:rPr>
              <a:t>turma</a:t>
            </a:r>
            <a:br>
              <a:rPr lang="sv-SE" dirty="0">
                <a:effectLst/>
                <a:latin typeface="Helvetica LT Std" pitchFamily="2" charset="0"/>
              </a:rPr>
            </a:b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int</a:t>
            </a:r>
            <a:r>
              <a:rPr lang="sv-SE" dirty="0">
                <a:effectLst/>
                <a:latin typeface="Helvetica LT Std" pitchFamily="2" charset="0"/>
              </a:rPr>
              <a:t> </a:t>
            </a:r>
            <a:r>
              <a:rPr lang="sv-SE" dirty="0" err="1">
                <a:effectLst/>
                <a:latin typeface="Helvetica LT Std" pitchFamily="2" charset="0"/>
              </a:rPr>
              <a:t>molum</a:t>
            </a:r>
            <a:r>
              <a:rPr lang="sv-SE" dirty="0">
                <a:effectLst/>
                <a:latin typeface="Helvetica LT Std" pitchFamily="2" charset="0"/>
              </a:rPr>
              <a:t> </a:t>
            </a:r>
            <a:r>
              <a:rPr lang="sv-SE" dirty="0" err="1">
                <a:effectLst/>
                <a:latin typeface="Helvetica LT Std" pitchFamily="2" charset="0"/>
              </a:rPr>
              <a:t>tem</a:t>
            </a:r>
            <a:r>
              <a:rPr lang="sv-SE" dirty="0">
                <a:effectLst/>
                <a:latin typeface="Helvetica LT Std" pitchFamily="2" charset="0"/>
              </a:rPr>
              <a:t> </a:t>
            </a:r>
            <a:r>
              <a:rPr lang="sv-SE" dirty="0" err="1">
                <a:effectLst/>
                <a:latin typeface="Helvetica LT Std" pitchFamily="2" charset="0"/>
              </a:rPr>
              <a:t>quas</a:t>
            </a:r>
            <a:r>
              <a:rPr lang="sv-SE" dirty="0">
                <a:effectLst/>
                <a:latin typeface="Helvetica LT Std" pitchFamily="2" charset="0"/>
              </a:rPr>
              <a:t> </a:t>
            </a:r>
            <a:r>
              <a:rPr lang="sv-SE" dirty="0" err="1">
                <a:effectLst/>
                <a:latin typeface="Helvetica LT Std" pitchFamily="2" charset="0"/>
              </a:rPr>
              <a:t>con</a:t>
            </a:r>
            <a:r>
              <a:rPr lang="sv-SE" dirty="0">
                <a:effectLst/>
                <a:latin typeface="Helvetica LT Std" pitchFamily="2" charset="0"/>
              </a:rPr>
              <a:t> re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a:t>
            </a:r>
          </a:p>
        </p:txBody>
      </p:sp>
      <p:sp>
        <p:nvSpPr>
          <p:cNvPr id="20" name="Platshållare för text 7">
            <a:extLst>
              <a:ext uri="{FF2B5EF4-FFF2-40B4-BE49-F238E27FC236}">
                <a16:creationId xmlns:a16="http://schemas.microsoft.com/office/drawing/2014/main" id="{4D0BDE89-6886-354E-BF2B-8CF4B45F9F4D}"/>
              </a:ext>
            </a:extLst>
          </p:cNvPr>
          <p:cNvSpPr>
            <a:spLocks noGrp="1"/>
          </p:cNvSpPr>
          <p:nvPr>
            <p:ph type="body" sz="quarter" idx="18" hasCustomPrompt="1"/>
          </p:nvPr>
        </p:nvSpPr>
        <p:spPr>
          <a:xfrm>
            <a:off x="6312025"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dirty="0" err="1">
                <a:effectLst/>
                <a:latin typeface="Helvetica LT Std" pitchFamily="2" charset="0"/>
              </a:rPr>
              <a:t>Con</a:t>
            </a:r>
            <a:r>
              <a:rPr lang="sv-SE" dirty="0">
                <a:effectLst/>
                <a:latin typeface="Helvetica LT Std" pitchFamily="2" charset="0"/>
              </a:rPr>
              <a:t> </a:t>
            </a:r>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tur</a:t>
            </a:r>
            <a:br>
              <a:rPr lang="sv-SE" dirty="0">
                <a:effectLst/>
                <a:latin typeface="Helvetica LT Std" pitchFamily="2" charset="0"/>
              </a:rPr>
            </a:b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int</a:t>
            </a:r>
            <a:r>
              <a:rPr lang="sv-SE" dirty="0">
                <a:effectLst/>
                <a:latin typeface="Helvetica LT Std" pitchFamily="2" charset="0"/>
              </a:rPr>
              <a:t> </a:t>
            </a:r>
            <a:r>
              <a:rPr lang="sv-SE" dirty="0" err="1">
                <a:effectLst/>
                <a:latin typeface="Helvetica LT Std" pitchFamily="2" charset="0"/>
              </a:rPr>
              <a:t>molum</a:t>
            </a:r>
            <a:r>
              <a:rPr lang="sv-SE" dirty="0">
                <a:effectLst/>
                <a:latin typeface="Helvetica LT Std" pitchFamily="2" charset="0"/>
              </a:rPr>
              <a:t> </a:t>
            </a:r>
            <a:r>
              <a:rPr lang="sv-SE" dirty="0" err="1">
                <a:effectLst/>
                <a:latin typeface="Helvetica LT Std" pitchFamily="2" charset="0"/>
              </a:rPr>
              <a:t>tem</a:t>
            </a:r>
            <a:r>
              <a:rPr lang="sv-SE" dirty="0">
                <a:effectLst/>
                <a:latin typeface="Helvetica LT Std" pitchFamily="2" charset="0"/>
              </a:rPr>
              <a:t> </a:t>
            </a:r>
            <a:r>
              <a:rPr lang="sv-SE" dirty="0" err="1">
                <a:effectLst/>
                <a:latin typeface="Helvetica LT Std" pitchFamily="2" charset="0"/>
              </a:rPr>
              <a:t>quas</a:t>
            </a:r>
            <a:r>
              <a:rPr lang="sv-SE" dirty="0">
                <a:effectLst/>
                <a:latin typeface="Helvetica LT Std" pitchFamily="2" charset="0"/>
              </a:rPr>
              <a:t> </a:t>
            </a:r>
            <a:r>
              <a:rPr lang="sv-SE" dirty="0" err="1">
                <a:effectLst/>
                <a:latin typeface="Helvetica LT Std" pitchFamily="2" charset="0"/>
              </a:rPr>
              <a:t>con</a:t>
            </a:r>
            <a:r>
              <a:rPr lang="sv-SE" dirty="0">
                <a:effectLst/>
                <a:latin typeface="Helvetica LT Std" pitchFamily="2" charset="0"/>
              </a:rPr>
              <a:t> re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occum</a:t>
            </a:r>
            <a:r>
              <a:rPr lang="sv-SE" dirty="0">
                <a:effectLst/>
                <a:latin typeface="Helvetica LT Std" pitchFamily="2" charset="0"/>
              </a:rPr>
              <a:t>.</a:t>
            </a:r>
          </a:p>
        </p:txBody>
      </p:sp>
      <p:sp>
        <p:nvSpPr>
          <p:cNvPr id="21" name="Platshållare för text 7">
            <a:extLst>
              <a:ext uri="{FF2B5EF4-FFF2-40B4-BE49-F238E27FC236}">
                <a16:creationId xmlns:a16="http://schemas.microsoft.com/office/drawing/2014/main" id="{26540A6E-B7A4-6543-BF3B-962D0D7D3A14}"/>
              </a:ext>
            </a:extLst>
          </p:cNvPr>
          <p:cNvSpPr>
            <a:spLocks noGrp="1"/>
          </p:cNvSpPr>
          <p:nvPr>
            <p:ph type="body" sz="quarter" idx="19" hasCustomPrompt="1"/>
          </p:nvPr>
        </p:nvSpPr>
        <p:spPr>
          <a:xfrm>
            <a:off x="8976320"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a:t>
            </a:r>
            <a:r>
              <a:rPr lang="sv-SE" dirty="0" err="1">
                <a:effectLst/>
                <a:latin typeface="Helvetica LT Std" pitchFamily="2" charset="0"/>
              </a:rPr>
              <a:t>turma</a:t>
            </a:r>
            <a:br>
              <a:rPr lang="sv-SE" dirty="0">
                <a:effectLst/>
                <a:latin typeface="Helvetica LT Std" pitchFamily="2" charset="0"/>
              </a:rPr>
            </a:b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int</a:t>
            </a:r>
            <a:r>
              <a:rPr lang="sv-SE" dirty="0">
                <a:effectLst/>
                <a:latin typeface="Helvetica LT Std" pitchFamily="2" charset="0"/>
              </a:rPr>
              <a:t> </a:t>
            </a:r>
            <a:r>
              <a:rPr lang="sv-SE" dirty="0" err="1">
                <a:effectLst/>
                <a:latin typeface="Helvetica LT Std" pitchFamily="2" charset="0"/>
              </a:rPr>
              <a:t>molum</a:t>
            </a:r>
            <a:r>
              <a:rPr lang="sv-SE" dirty="0">
                <a:effectLst/>
                <a:latin typeface="Helvetica LT Std" pitchFamily="2" charset="0"/>
              </a:rPr>
              <a:t> </a:t>
            </a:r>
            <a:r>
              <a:rPr lang="sv-SE" dirty="0" err="1">
                <a:effectLst/>
                <a:latin typeface="Helvetica LT Std" pitchFamily="2" charset="0"/>
              </a:rPr>
              <a:t>tem</a:t>
            </a:r>
            <a:r>
              <a:rPr lang="sv-SE" dirty="0">
                <a:effectLst/>
                <a:latin typeface="Helvetica LT Std" pitchFamily="2" charset="0"/>
              </a:rPr>
              <a:t> </a:t>
            </a:r>
            <a:r>
              <a:rPr lang="sv-SE" dirty="0" err="1">
                <a:effectLst/>
                <a:latin typeface="Helvetica LT Std" pitchFamily="2" charset="0"/>
              </a:rPr>
              <a:t>quas</a:t>
            </a:r>
            <a:r>
              <a:rPr lang="sv-SE" dirty="0">
                <a:effectLst/>
                <a:latin typeface="Helvetica LT Std" pitchFamily="2" charset="0"/>
              </a:rPr>
              <a:t> </a:t>
            </a:r>
            <a:r>
              <a:rPr lang="sv-SE" dirty="0" err="1">
                <a:effectLst/>
                <a:latin typeface="Helvetica LT Std" pitchFamily="2" charset="0"/>
              </a:rPr>
              <a:t>con</a:t>
            </a:r>
            <a:r>
              <a:rPr lang="sv-SE" dirty="0">
                <a:effectLst/>
                <a:latin typeface="Helvetica LT Std" pitchFamily="2" charset="0"/>
              </a:rPr>
              <a:t> re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a:t>
            </a:r>
          </a:p>
        </p:txBody>
      </p:sp>
    </p:spTree>
    <p:extLst>
      <p:ext uri="{BB962C8B-B14F-4D97-AF65-F5344CB8AC3E}">
        <p14:creationId xmlns:p14="http://schemas.microsoft.com/office/powerpoint/2010/main" val="165451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grafisk bl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49FDB9B-5E1A-6B44-8DE4-A19B577B26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Platshållare för text 22">
            <a:extLst>
              <a:ext uri="{FF2B5EF4-FFF2-40B4-BE49-F238E27FC236}">
                <a16:creationId xmlns:a16="http://schemas.microsoft.com/office/drawing/2014/main" id="{17154852-278A-784E-AA51-301066815E4E}"/>
              </a:ext>
            </a:extLst>
          </p:cNvPr>
          <p:cNvSpPr>
            <a:spLocks noGrp="1"/>
          </p:cNvSpPr>
          <p:nvPr>
            <p:ph type="body" sz="quarter" idx="10" hasCustomPrompt="1"/>
          </p:nvPr>
        </p:nvSpPr>
        <p:spPr>
          <a:xfrm>
            <a:off x="697771" y="1052736"/>
            <a:ext cx="5760714" cy="1186278"/>
          </a:xfrm>
          <a:prstGeom prst="rect">
            <a:avLst/>
          </a:prstGeom>
        </p:spPr>
        <p:txBody>
          <a:bodyPr lIns="0"/>
          <a:lstStyle>
            <a:lvl1pPr marL="0" indent="0" algn="l">
              <a:lnSpc>
                <a:spcPct val="100000"/>
              </a:lnSpc>
              <a:buFontTx/>
              <a:buNone/>
              <a:defRPr sz="2800" spc="100" baseline="0">
                <a:solidFill>
                  <a:schemeClr val="bg1"/>
                </a:solidFill>
                <a:latin typeface="Helvetica LT Std" pitchFamily="2" charset="0"/>
              </a:defRPr>
            </a:lvl1pPr>
          </a:lstStyle>
          <a:p>
            <a:pPr fontAlgn="t">
              <a:lnSpc>
                <a:spcPts val="3560"/>
              </a:lnSpc>
            </a:pPr>
            <a:r>
              <a:rPr lang="sv-SE" sz="2800" b="0" kern="0" spc="100" baseline="0" dirty="0">
                <a:solidFill>
                  <a:schemeClr val="bg1"/>
                </a:solidFill>
                <a:latin typeface="Helvetica LT Std" pitchFamily="2" charset="0"/>
              </a:rPr>
              <a:t>TITELRUBRIK</a:t>
            </a:r>
            <a:br>
              <a:rPr lang="sv-SE" sz="2800" b="0" kern="0" spc="100" baseline="0" dirty="0">
                <a:solidFill>
                  <a:schemeClr val="bg1"/>
                </a:solidFill>
                <a:latin typeface="Helvetica LT Std" pitchFamily="2" charset="0"/>
              </a:rPr>
            </a:br>
            <a:r>
              <a:rPr lang="sv-SE" sz="2800" b="0" kern="0" spc="100" baseline="0" dirty="0">
                <a:solidFill>
                  <a:schemeClr val="bg1"/>
                </a:solidFill>
                <a:latin typeface="Helvetica LT Std" pitchFamily="2" charset="0"/>
              </a:rPr>
              <a:t>PRESENTATION</a:t>
            </a:r>
            <a:endParaRPr lang="sv-SE" dirty="0"/>
          </a:p>
        </p:txBody>
      </p:sp>
      <p:sp>
        <p:nvSpPr>
          <p:cNvPr id="25" name="Platshållare för text 27">
            <a:extLst>
              <a:ext uri="{FF2B5EF4-FFF2-40B4-BE49-F238E27FC236}">
                <a16:creationId xmlns:a16="http://schemas.microsoft.com/office/drawing/2014/main" id="{EAC7F707-A454-9245-864A-8EF35FC9E82B}"/>
              </a:ext>
            </a:extLst>
          </p:cNvPr>
          <p:cNvSpPr>
            <a:spLocks noGrp="1"/>
          </p:cNvSpPr>
          <p:nvPr>
            <p:ph type="body" sz="quarter" idx="13" hasCustomPrompt="1"/>
          </p:nvPr>
        </p:nvSpPr>
        <p:spPr>
          <a:xfrm>
            <a:off x="8400256" y="476672"/>
            <a:ext cx="3384550" cy="1366838"/>
          </a:xfrm>
          <a:prstGeom prst="rect">
            <a:avLst/>
          </a:prstGeom>
        </p:spPr>
        <p:txBody>
          <a:bodyPr lIns="0"/>
          <a:lstStyle>
            <a:lvl1pPr marL="0" indent="0" algn="r">
              <a:lnSpc>
                <a:spcPts val="1740"/>
              </a:lnSpc>
              <a:buFontTx/>
              <a:buNone/>
              <a:defRPr sz="1200" spc="1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dirty="0"/>
              <a:t>LULEÅ KOMMUN</a:t>
            </a:r>
          </a:p>
        </p:txBody>
      </p:sp>
      <p:sp>
        <p:nvSpPr>
          <p:cNvPr id="26" name="Platshållare för text 27">
            <a:extLst>
              <a:ext uri="{FF2B5EF4-FFF2-40B4-BE49-F238E27FC236}">
                <a16:creationId xmlns:a16="http://schemas.microsoft.com/office/drawing/2014/main" id="{7E0FD4A7-71A8-D641-85B4-DB57BA89F1C2}"/>
              </a:ext>
            </a:extLst>
          </p:cNvPr>
          <p:cNvSpPr>
            <a:spLocks noGrp="1"/>
          </p:cNvSpPr>
          <p:nvPr>
            <p:ph type="body" sz="quarter" idx="12" hasCustomPrompt="1"/>
          </p:nvPr>
        </p:nvSpPr>
        <p:spPr>
          <a:xfrm>
            <a:off x="697771" y="2167005"/>
            <a:ext cx="3384550" cy="1366838"/>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dirty="0"/>
              <a:t>Namn Efternamn, titel, plats</a:t>
            </a:r>
            <a:br>
              <a:rPr lang="sv-SE" dirty="0"/>
            </a:br>
            <a:r>
              <a:rPr lang="sv-SE" dirty="0"/>
              <a:t>2022-01-01</a:t>
            </a:r>
          </a:p>
        </p:txBody>
      </p:sp>
    </p:spTree>
    <p:extLst>
      <p:ext uri="{BB962C8B-B14F-4D97-AF65-F5344CB8AC3E}">
        <p14:creationId xmlns:p14="http://schemas.microsoft.com/office/powerpoint/2010/main" val="1462816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 vit text mönster blå">
    <p:spTree>
      <p:nvGrpSpPr>
        <p:cNvPr id="1" name=""/>
        <p:cNvGrpSpPr/>
        <p:nvPr/>
      </p:nvGrpSpPr>
      <p:grpSpPr>
        <a:xfrm>
          <a:off x="0" y="0"/>
          <a:ext cx="0" cy="0"/>
          <a:chOff x="0" y="0"/>
          <a:chExt cx="0" cy="0"/>
        </a:xfrm>
      </p:grpSpPr>
      <p:pic>
        <p:nvPicPr>
          <p:cNvPr id="4" name="Bildobjekt 3" descr="En bild som visar text, person&#10;&#10;Automatiskt genererad beskrivning">
            <a:extLst>
              <a:ext uri="{FF2B5EF4-FFF2-40B4-BE49-F238E27FC236}">
                <a16:creationId xmlns:a16="http://schemas.microsoft.com/office/drawing/2014/main" id="{019639BD-93AA-E04B-B93C-4EA729C378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tshållare för text 2">
            <a:extLst>
              <a:ext uri="{FF2B5EF4-FFF2-40B4-BE49-F238E27FC236}">
                <a16:creationId xmlns:a16="http://schemas.microsoft.com/office/drawing/2014/main" id="{AFEC37FE-F85F-214C-B6B9-9A78EE7D5B97}"/>
              </a:ext>
            </a:extLst>
          </p:cNvPr>
          <p:cNvSpPr>
            <a:spLocks noGrp="1"/>
          </p:cNvSpPr>
          <p:nvPr>
            <p:ph type="body" sz="quarter" idx="11" hasCustomPrompt="1"/>
          </p:nvPr>
        </p:nvSpPr>
        <p:spPr>
          <a:xfrm>
            <a:off x="1059165" y="1700808"/>
            <a:ext cx="8925267" cy="3573462"/>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sv-SE" b="1" i="0" baseline="0" smtClean="0">
                <a:solidFill>
                  <a:schemeClr val="bg1"/>
                </a:solidFill>
                <a:effectLst/>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sv-SE" dirty="0">
                <a:effectLst/>
                <a:latin typeface="Helvetica LT Std" pitchFamily="2" charset="0"/>
              </a:rPr>
              <a:t>Platshållare för större text </a:t>
            </a: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moluqui</a:t>
            </a:r>
            <a:r>
              <a:rPr lang="sv-SE" dirty="0">
                <a:effectLst/>
                <a:latin typeface="Helvetica LT Std" pitchFamily="2" charset="0"/>
              </a:rPr>
              <a:t> </a:t>
            </a:r>
            <a:br>
              <a:rPr lang="sv-SE" dirty="0">
                <a:effectLst/>
                <a:latin typeface="Helvetica LT Std" pitchFamily="2" charset="0"/>
              </a:rPr>
            </a:br>
            <a:r>
              <a:rPr lang="sv-SE" dirty="0" err="1">
                <a:effectLst/>
                <a:latin typeface="Helvetica LT Std" pitchFamily="2" charset="0"/>
              </a:rPr>
              <a:t>con</a:t>
            </a:r>
            <a:r>
              <a:rPr lang="sv-SE" dirty="0">
                <a:effectLst/>
                <a:latin typeface="Helvetica LT Std" pitchFamily="2" charset="0"/>
              </a:rPr>
              <a:t> </a:t>
            </a:r>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tur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br>
              <a:rPr lang="sv-SE" dirty="0">
                <a:effectLst/>
                <a:latin typeface="Helvetica LT Std" pitchFamily="2" charset="0"/>
              </a:rPr>
            </a:b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occum</a:t>
            </a:r>
            <a:r>
              <a:rPr lang="sv-SE" dirty="0">
                <a:effectLst/>
                <a:latin typeface="Helvetica LT Std" pitchFamily="2" charset="0"/>
              </a:rPr>
              <a:t>.</a:t>
            </a:r>
            <a:br>
              <a:rPr lang="sv-SE" dirty="0">
                <a:effectLst/>
                <a:latin typeface="Helvetica LT Std" pitchFamily="2" charset="0"/>
              </a:rPr>
            </a:br>
            <a:br>
              <a:rPr lang="sv-SE" dirty="0">
                <a:effectLst/>
                <a:latin typeface="Helvetica LT Std" pitchFamily="2" charset="0"/>
              </a:rPr>
            </a:br>
            <a:r>
              <a:rPr lang="sv-SE" dirty="0" err="1">
                <a:effectLst/>
                <a:latin typeface="Helvetica LT Std" pitchFamily="2" charset="0"/>
              </a:rPr>
              <a:t>Voloria</a:t>
            </a:r>
            <a:r>
              <a:rPr lang="sv-SE" dirty="0">
                <a:effectLst/>
                <a:latin typeface="Helvetica LT Std" pitchFamily="2" charset="0"/>
              </a:rPr>
              <a:t> tur </a:t>
            </a: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int</a:t>
            </a:r>
            <a:r>
              <a:rPr lang="sv-SE" dirty="0">
                <a:effectLst/>
                <a:latin typeface="Helvetica LT Std" pitchFamily="2" charset="0"/>
              </a:rPr>
              <a:t> </a:t>
            </a:r>
            <a:r>
              <a:rPr lang="sv-SE" dirty="0" err="1">
                <a:effectLst/>
                <a:latin typeface="Helvetica LT Std" pitchFamily="2" charset="0"/>
              </a:rPr>
              <a:t>moluqui</a:t>
            </a:r>
            <a:r>
              <a:rPr lang="sv-SE" dirty="0">
                <a:effectLst/>
                <a:latin typeface="Helvetica LT Std" pitchFamily="2" charset="0"/>
              </a:rPr>
              <a:t> </a:t>
            </a:r>
            <a:r>
              <a:rPr lang="sv-SE" dirty="0" err="1">
                <a:effectLst/>
                <a:latin typeface="Helvetica LT Std" pitchFamily="2" charset="0"/>
              </a:rPr>
              <a:t>con</a:t>
            </a:r>
            <a:r>
              <a:rPr lang="sv-SE" dirty="0">
                <a:effectLst/>
                <a:latin typeface="Helvetica LT Std" pitchFamily="2" charset="0"/>
              </a:rPr>
              <a:t> </a:t>
            </a:r>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tur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br>
              <a:rPr lang="sv-SE" dirty="0">
                <a:effectLst/>
                <a:latin typeface="Helvetica LT Std" pitchFamily="2" charset="0"/>
              </a:rPr>
            </a:b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occum</a:t>
            </a:r>
            <a:r>
              <a:rPr lang="sv-SE" dirty="0">
                <a:effectLst/>
                <a:latin typeface="Helvetica LT Std" pitchFamily="2" charset="0"/>
              </a:rPr>
              <a:t>.</a:t>
            </a:r>
          </a:p>
        </p:txBody>
      </p:sp>
    </p:spTree>
    <p:extLst>
      <p:ext uri="{BB962C8B-B14F-4D97-AF65-F5344CB8AC3E}">
        <p14:creationId xmlns:p14="http://schemas.microsoft.com/office/powerpoint/2010/main" val="1863147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 vit text mönster ljusblå">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7B4AC25-20B9-9F4B-90D1-BAF16445FA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tshållare för text 2">
            <a:extLst>
              <a:ext uri="{FF2B5EF4-FFF2-40B4-BE49-F238E27FC236}">
                <a16:creationId xmlns:a16="http://schemas.microsoft.com/office/drawing/2014/main" id="{AFEC37FE-F85F-214C-B6B9-9A78EE7D5B97}"/>
              </a:ext>
            </a:extLst>
          </p:cNvPr>
          <p:cNvSpPr>
            <a:spLocks noGrp="1"/>
          </p:cNvSpPr>
          <p:nvPr>
            <p:ph type="body" sz="quarter" idx="11" hasCustomPrompt="1"/>
          </p:nvPr>
        </p:nvSpPr>
        <p:spPr>
          <a:xfrm>
            <a:off x="1059165" y="1700808"/>
            <a:ext cx="8925267" cy="3573462"/>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sv-SE" b="1" i="0" baseline="0">
                <a:solidFill>
                  <a:schemeClr val="bg1"/>
                </a:solidFill>
                <a:effectLst/>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sv-SE" dirty="0">
                <a:effectLst/>
                <a:latin typeface="Helvetica LT Std" pitchFamily="2" charset="0"/>
              </a:rPr>
              <a:t>Platshållare för större text </a:t>
            </a: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moluqui</a:t>
            </a:r>
            <a:br>
              <a:rPr lang="sv-SE" dirty="0">
                <a:effectLst/>
                <a:latin typeface="Helvetica LT Std" pitchFamily="2" charset="0"/>
              </a:rPr>
            </a:br>
            <a:r>
              <a:rPr lang="sv-SE" dirty="0" err="1">
                <a:effectLst/>
                <a:latin typeface="Helvetica LT Std" pitchFamily="2" charset="0"/>
              </a:rPr>
              <a:t>con</a:t>
            </a:r>
            <a:r>
              <a:rPr lang="sv-SE" dirty="0">
                <a:effectLst/>
                <a:latin typeface="Helvetica LT Std" pitchFamily="2" charset="0"/>
              </a:rPr>
              <a:t> </a:t>
            </a:r>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tur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br>
              <a:rPr lang="sv-SE" dirty="0">
                <a:effectLst/>
                <a:latin typeface="Helvetica LT Std" pitchFamily="2" charset="0"/>
              </a:rPr>
            </a:b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occum</a:t>
            </a:r>
            <a:r>
              <a:rPr lang="sv-SE" dirty="0">
                <a:effectLst/>
                <a:latin typeface="Helvetica LT Std" pitchFamily="2" charset="0"/>
              </a:rPr>
              <a:t>.</a:t>
            </a:r>
            <a:br>
              <a:rPr lang="sv-SE" dirty="0">
                <a:effectLst/>
                <a:latin typeface="Helvetica LT Std" pitchFamily="2" charset="0"/>
              </a:rPr>
            </a:br>
            <a:br>
              <a:rPr lang="sv-SE" dirty="0">
                <a:effectLst/>
                <a:latin typeface="Helvetica LT Std" pitchFamily="2" charset="0"/>
              </a:rPr>
            </a:br>
            <a:r>
              <a:rPr lang="sv-SE" dirty="0" err="1">
                <a:effectLst/>
                <a:latin typeface="Helvetica LT Std" pitchFamily="2" charset="0"/>
              </a:rPr>
              <a:t>Voloria</a:t>
            </a:r>
            <a:r>
              <a:rPr lang="sv-SE" dirty="0">
                <a:effectLst/>
                <a:latin typeface="Helvetica LT Std" pitchFamily="2" charset="0"/>
              </a:rPr>
              <a:t> tur </a:t>
            </a: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int</a:t>
            </a:r>
            <a:r>
              <a:rPr lang="sv-SE" dirty="0">
                <a:effectLst/>
                <a:latin typeface="Helvetica LT Std" pitchFamily="2" charset="0"/>
              </a:rPr>
              <a:t> </a:t>
            </a:r>
            <a:r>
              <a:rPr lang="sv-SE" dirty="0" err="1">
                <a:effectLst/>
                <a:latin typeface="Helvetica LT Std" pitchFamily="2" charset="0"/>
              </a:rPr>
              <a:t>moluqui</a:t>
            </a:r>
            <a:r>
              <a:rPr lang="sv-SE" dirty="0">
                <a:effectLst/>
                <a:latin typeface="Helvetica LT Std" pitchFamily="2" charset="0"/>
              </a:rPr>
              <a:t> </a:t>
            </a:r>
            <a:r>
              <a:rPr lang="sv-SE" dirty="0" err="1">
                <a:effectLst/>
                <a:latin typeface="Helvetica LT Std" pitchFamily="2" charset="0"/>
              </a:rPr>
              <a:t>con</a:t>
            </a:r>
            <a:r>
              <a:rPr lang="sv-SE" dirty="0">
                <a:effectLst/>
                <a:latin typeface="Helvetica LT Std" pitchFamily="2" charset="0"/>
              </a:rPr>
              <a:t> </a:t>
            </a:r>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tur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br>
              <a:rPr lang="sv-SE" dirty="0">
                <a:effectLst/>
                <a:latin typeface="Helvetica LT Std" pitchFamily="2" charset="0"/>
              </a:rPr>
            </a:b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occum</a:t>
            </a:r>
            <a:r>
              <a:rPr lang="sv-SE" dirty="0">
                <a:effectLst/>
                <a:latin typeface="Helvetica LT Std" pitchFamily="2" charset="0"/>
              </a:rPr>
              <a:t>.</a:t>
            </a:r>
          </a:p>
        </p:txBody>
      </p:sp>
    </p:spTree>
    <p:extLst>
      <p:ext uri="{BB962C8B-B14F-4D97-AF65-F5344CB8AC3E}">
        <p14:creationId xmlns:p14="http://schemas.microsoft.com/office/powerpoint/2010/main" val="34275821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or text ljusbl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A39DCA0-4E81-D942-949D-3894362C01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2">
            <a:extLst>
              <a:ext uri="{FF2B5EF4-FFF2-40B4-BE49-F238E27FC236}">
                <a16:creationId xmlns:a16="http://schemas.microsoft.com/office/drawing/2014/main" id="{2E9203F0-2DDE-9C48-A104-0711E3A48468}"/>
              </a:ext>
            </a:extLst>
          </p:cNvPr>
          <p:cNvSpPr>
            <a:spLocks noGrp="1"/>
          </p:cNvSpPr>
          <p:nvPr>
            <p:ph type="body" sz="quarter" idx="11" hasCustomPrompt="1"/>
          </p:nvPr>
        </p:nvSpPr>
        <p:spPr>
          <a:xfrm>
            <a:off x="1059165" y="1700808"/>
            <a:ext cx="8925267" cy="3573462"/>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sv-SE" b="1" i="0" baseline="0">
                <a:solidFill>
                  <a:schemeClr val="accent3"/>
                </a:solidFill>
                <a:effectLst/>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sv-SE" dirty="0">
                <a:effectLst/>
                <a:latin typeface="Helvetica LT Std" pitchFamily="2" charset="0"/>
              </a:rPr>
              <a:t>Platshållare för större text </a:t>
            </a: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moluqui</a:t>
            </a:r>
            <a:br>
              <a:rPr lang="sv-SE" dirty="0">
                <a:effectLst/>
                <a:latin typeface="Helvetica LT Std" pitchFamily="2" charset="0"/>
              </a:rPr>
            </a:br>
            <a:r>
              <a:rPr lang="sv-SE" dirty="0" err="1">
                <a:effectLst/>
                <a:latin typeface="Helvetica LT Std" pitchFamily="2" charset="0"/>
              </a:rPr>
              <a:t>con</a:t>
            </a:r>
            <a:r>
              <a:rPr lang="sv-SE" dirty="0">
                <a:effectLst/>
                <a:latin typeface="Helvetica LT Std" pitchFamily="2" charset="0"/>
              </a:rPr>
              <a:t> </a:t>
            </a:r>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tur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br>
              <a:rPr lang="sv-SE" dirty="0">
                <a:effectLst/>
                <a:latin typeface="Helvetica LT Std" pitchFamily="2" charset="0"/>
              </a:rPr>
            </a:b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occum</a:t>
            </a:r>
            <a:r>
              <a:rPr lang="sv-SE" dirty="0">
                <a:effectLst/>
                <a:latin typeface="Helvetica LT Std" pitchFamily="2" charset="0"/>
              </a:rPr>
              <a:t>.</a:t>
            </a:r>
            <a:br>
              <a:rPr lang="sv-SE" dirty="0">
                <a:effectLst/>
                <a:latin typeface="Helvetica LT Std" pitchFamily="2" charset="0"/>
              </a:rPr>
            </a:br>
            <a:br>
              <a:rPr lang="sv-SE" dirty="0">
                <a:effectLst/>
                <a:latin typeface="Helvetica LT Std" pitchFamily="2" charset="0"/>
              </a:rPr>
            </a:br>
            <a:r>
              <a:rPr lang="sv-SE" dirty="0" err="1">
                <a:effectLst/>
                <a:latin typeface="Helvetica LT Std" pitchFamily="2" charset="0"/>
              </a:rPr>
              <a:t>Voloria</a:t>
            </a:r>
            <a:r>
              <a:rPr lang="sv-SE" dirty="0">
                <a:effectLst/>
                <a:latin typeface="Helvetica LT Std" pitchFamily="2" charset="0"/>
              </a:rPr>
              <a:t> tur </a:t>
            </a: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int</a:t>
            </a:r>
            <a:r>
              <a:rPr lang="sv-SE" dirty="0">
                <a:effectLst/>
                <a:latin typeface="Helvetica LT Std" pitchFamily="2" charset="0"/>
              </a:rPr>
              <a:t> </a:t>
            </a:r>
            <a:r>
              <a:rPr lang="sv-SE" dirty="0" err="1">
                <a:effectLst/>
                <a:latin typeface="Helvetica LT Std" pitchFamily="2" charset="0"/>
              </a:rPr>
              <a:t>moluqui</a:t>
            </a:r>
            <a:r>
              <a:rPr lang="sv-SE" dirty="0">
                <a:effectLst/>
                <a:latin typeface="Helvetica LT Std" pitchFamily="2" charset="0"/>
              </a:rPr>
              <a:t> </a:t>
            </a:r>
            <a:r>
              <a:rPr lang="sv-SE" dirty="0" err="1">
                <a:effectLst/>
                <a:latin typeface="Helvetica LT Std" pitchFamily="2" charset="0"/>
              </a:rPr>
              <a:t>con</a:t>
            </a:r>
            <a:r>
              <a:rPr lang="sv-SE" dirty="0">
                <a:effectLst/>
                <a:latin typeface="Helvetica LT Std" pitchFamily="2" charset="0"/>
              </a:rPr>
              <a:t> </a:t>
            </a:r>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tur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br>
              <a:rPr lang="sv-SE" dirty="0">
                <a:effectLst/>
                <a:latin typeface="Helvetica LT Std" pitchFamily="2" charset="0"/>
              </a:rPr>
            </a:b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occum</a:t>
            </a:r>
            <a:r>
              <a:rPr lang="sv-SE" dirty="0">
                <a:effectLst/>
                <a:latin typeface="Helvetica LT Std" pitchFamily="2" charset="0"/>
              </a:rPr>
              <a:t>.</a:t>
            </a:r>
          </a:p>
        </p:txBody>
      </p:sp>
    </p:spTree>
    <p:extLst>
      <p:ext uri="{BB962C8B-B14F-4D97-AF65-F5344CB8AC3E}">
        <p14:creationId xmlns:p14="http://schemas.microsoft.com/office/powerpoint/2010/main" val="1035932568"/>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guide id="3" orient="horz" pos="1616" userDrawn="1">
          <p15:clr>
            <a:srgbClr val="FBAE40"/>
          </p15:clr>
        </p15:guide>
        <p15:guide id="4" orient="horz" pos="134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or text orang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93970E5-5B6D-8840-875B-35A0461D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2">
            <a:extLst>
              <a:ext uri="{FF2B5EF4-FFF2-40B4-BE49-F238E27FC236}">
                <a16:creationId xmlns:a16="http://schemas.microsoft.com/office/drawing/2014/main" id="{2E9203F0-2DDE-9C48-A104-0711E3A48468}"/>
              </a:ext>
            </a:extLst>
          </p:cNvPr>
          <p:cNvSpPr>
            <a:spLocks noGrp="1"/>
          </p:cNvSpPr>
          <p:nvPr>
            <p:ph type="body" sz="quarter" idx="11" hasCustomPrompt="1"/>
          </p:nvPr>
        </p:nvSpPr>
        <p:spPr>
          <a:xfrm>
            <a:off x="1059165" y="1700808"/>
            <a:ext cx="9069283" cy="3573462"/>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sv-SE" b="1" i="0" baseline="0">
                <a:solidFill>
                  <a:schemeClr val="bg2">
                    <a:lumMod val="50000"/>
                  </a:schemeClr>
                </a:solidFill>
                <a:effectLst/>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sv-SE" dirty="0">
                <a:effectLst/>
                <a:latin typeface="Helvetica LT Std" pitchFamily="2" charset="0"/>
              </a:rPr>
              <a:t>Platshållare för större text </a:t>
            </a: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moluqui</a:t>
            </a:r>
            <a:br>
              <a:rPr lang="sv-SE" dirty="0">
                <a:effectLst/>
                <a:latin typeface="Helvetica LT Std" pitchFamily="2" charset="0"/>
              </a:rPr>
            </a:br>
            <a:r>
              <a:rPr lang="sv-SE" dirty="0" err="1">
                <a:effectLst/>
                <a:latin typeface="Helvetica LT Std" pitchFamily="2" charset="0"/>
              </a:rPr>
              <a:t>con</a:t>
            </a:r>
            <a:r>
              <a:rPr lang="sv-SE" dirty="0">
                <a:effectLst/>
                <a:latin typeface="Helvetica LT Std" pitchFamily="2" charset="0"/>
              </a:rPr>
              <a:t> </a:t>
            </a:r>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tur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br>
              <a:rPr lang="sv-SE" dirty="0">
                <a:effectLst/>
                <a:latin typeface="Helvetica LT Std" pitchFamily="2" charset="0"/>
              </a:rPr>
            </a:b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occum</a:t>
            </a:r>
            <a:r>
              <a:rPr lang="sv-SE" dirty="0">
                <a:effectLst/>
                <a:latin typeface="Helvetica LT Std" pitchFamily="2" charset="0"/>
              </a:rPr>
              <a:t>.</a:t>
            </a:r>
            <a:br>
              <a:rPr lang="sv-SE" dirty="0">
                <a:effectLst/>
                <a:latin typeface="Helvetica LT Std" pitchFamily="2" charset="0"/>
              </a:rPr>
            </a:br>
            <a:br>
              <a:rPr lang="sv-SE" dirty="0">
                <a:effectLst/>
                <a:latin typeface="Helvetica LT Std" pitchFamily="2" charset="0"/>
              </a:rPr>
            </a:br>
            <a:r>
              <a:rPr lang="sv-SE" dirty="0" err="1">
                <a:effectLst/>
                <a:latin typeface="Helvetica LT Std" pitchFamily="2" charset="0"/>
              </a:rPr>
              <a:t>Voloria</a:t>
            </a:r>
            <a:r>
              <a:rPr lang="sv-SE" dirty="0">
                <a:effectLst/>
                <a:latin typeface="Helvetica LT Std" pitchFamily="2" charset="0"/>
              </a:rPr>
              <a:t> tur </a:t>
            </a:r>
            <a:r>
              <a:rPr lang="sv-SE" dirty="0" err="1">
                <a:effectLst/>
                <a:latin typeface="Helvetica LT Std" pitchFamily="2" charset="0"/>
              </a:rPr>
              <a:t>mosam</a:t>
            </a:r>
            <a:r>
              <a:rPr lang="sv-SE" dirty="0">
                <a:effectLst/>
                <a:latin typeface="Helvetica LT Std" pitchFamily="2" charset="0"/>
              </a:rPr>
              <a:t> </a:t>
            </a:r>
            <a:r>
              <a:rPr lang="sv-SE" dirty="0" err="1">
                <a:effectLst/>
                <a:latin typeface="Helvetica LT Std" pitchFamily="2" charset="0"/>
              </a:rPr>
              <a:t>int</a:t>
            </a:r>
            <a:r>
              <a:rPr lang="sv-SE" dirty="0">
                <a:effectLst/>
                <a:latin typeface="Helvetica LT Std" pitchFamily="2" charset="0"/>
              </a:rPr>
              <a:t> </a:t>
            </a:r>
            <a:r>
              <a:rPr lang="sv-SE" dirty="0" err="1">
                <a:effectLst/>
                <a:latin typeface="Helvetica LT Std" pitchFamily="2" charset="0"/>
              </a:rPr>
              <a:t>moluqui</a:t>
            </a:r>
            <a:r>
              <a:rPr lang="sv-SE" dirty="0">
                <a:effectLst/>
                <a:latin typeface="Helvetica LT Std" pitchFamily="2" charset="0"/>
              </a:rPr>
              <a:t> </a:t>
            </a:r>
            <a:r>
              <a:rPr lang="sv-SE" dirty="0" err="1">
                <a:effectLst/>
                <a:latin typeface="Helvetica LT Std" pitchFamily="2" charset="0"/>
              </a:rPr>
              <a:t>con</a:t>
            </a:r>
            <a:r>
              <a:rPr lang="sv-SE" dirty="0">
                <a:effectLst/>
                <a:latin typeface="Helvetica LT Std" pitchFamily="2" charset="0"/>
              </a:rPr>
              <a:t> </a:t>
            </a:r>
            <a:r>
              <a:rPr lang="sv-SE" dirty="0" err="1">
                <a:effectLst/>
                <a:latin typeface="Helvetica LT Std" pitchFamily="2" charset="0"/>
              </a:rPr>
              <a:t>reris</a:t>
            </a:r>
            <a:r>
              <a:rPr lang="sv-SE" dirty="0">
                <a:effectLst/>
                <a:latin typeface="Helvetica LT Std" pitchFamily="2" charset="0"/>
              </a:rPr>
              <a:t> </a:t>
            </a:r>
            <a:r>
              <a:rPr lang="sv-SE" dirty="0" err="1">
                <a:effectLst/>
                <a:latin typeface="Helvetica LT Std" pitchFamily="2" charset="0"/>
              </a:rPr>
              <a:t>voloria</a:t>
            </a:r>
            <a:r>
              <a:rPr lang="sv-SE" dirty="0">
                <a:effectLst/>
                <a:latin typeface="Helvetica LT Std" pitchFamily="2" charset="0"/>
              </a:rPr>
              <a:t> tur </a:t>
            </a: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br>
              <a:rPr lang="sv-SE" dirty="0">
                <a:effectLst/>
                <a:latin typeface="Helvetica LT Std" pitchFamily="2" charset="0"/>
              </a:rPr>
            </a:br>
            <a:r>
              <a:rPr lang="sv-SE" dirty="0" err="1">
                <a:effectLst/>
                <a:latin typeface="Helvetica LT Std" pitchFamily="2" charset="0"/>
              </a:rPr>
              <a:t>onsequi</a:t>
            </a:r>
            <a:r>
              <a:rPr lang="sv-SE" dirty="0">
                <a:effectLst/>
                <a:latin typeface="Helvetica LT Std" pitchFamily="2" charset="0"/>
              </a:rPr>
              <a:t> </a:t>
            </a:r>
            <a:r>
              <a:rPr lang="sv-SE" dirty="0" err="1">
                <a:effectLst/>
                <a:latin typeface="Helvetica LT Std" pitchFamily="2" charset="0"/>
              </a:rPr>
              <a:t>tempor</a:t>
            </a:r>
            <a:r>
              <a:rPr lang="sv-SE" dirty="0">
                <a:effectLst/>
                <a:latin typeface="Helvetica LT Std" pitchFamily="2" charset="0"/>
              </a:rPr>
              <a:t> </a:t>
            </a:r>
            <a:r>
              <a:rPr lang="sv-SE" dirty="0" err="1">
                <a:effectLst/>
                <a:latin typeface="Helvetica LT Std" pitchFamily="2" charset="0"/>
              </a:rPr>
              <a:t>aut</a:t>
            </a:r>
            <a:r>
              <a:rPr lang="sv-SE" dirty="0">
                <a:effectLst/>
                <a:latin typeface="Helvetica LT Std" pitchFamily="2" charset="0"/>
              </a:rPr>
              <a:t> </a:t>
            </a:r>
            <a:r>
              <a:rPr lang="sv-SE" dirty="0" err="1">
                <a:effectLst/>
                <a:latin typeface="Helvetica LT Std" pitchFamily="2" charset="0"/>
              </a:rPr>
              <a:t>iunt</a:t>
            </a:r>
            <a:r>
              <a:rPr lang="sv-SE" dirty="0">
                <a:effectLst/>
                <a:latin typeface="Helvetica LT Std" pitchFamily="2" charset="0"/>
              </a:rPr>
              <a:t> </a:t>
            </a:r>
            <a:r>
              <a:rPr lang="sv-SE" dirty="0" err="1">
                <a:effectLst/>
                <a:latin typeface="Helvetica LT Std" pitchFamily="2" charset="0"/>
              </a:rPr>
              <a:t>occum</a:t>
            </a:r>
            <a:r>
              <a:rPr lang="sv-SE" dirty="0">
                <a:effectLst/>
                <a:latin typeface="Helvetica LT Std" pitchFamily="2" charset="0"/>
              </a:rPr>
              <a:t>.</a:t>
            </a:r>
          </a:p>
        </p:txBody>
      </p:sp>
    </p:spTree>
    <p:extLst>
      <p:ext uri="{BB962C8B-B14F-4D97-AF65-F5344CB8AC3E}">
        <p14:creationId xmlns:p14="http://schemas.microsoft.com/office/powerpoint/2010/main" val="1291571414"/>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guide id="4" orient="horz" pos="13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11" name="Platshållare för media 10">
            <a:extLst>
              <a:ext uri="{FF2B5EF4-FFF2-40B4-BE49-F238E27FC236}">
                <a16:creationId xmlns:a16="http://schemas.microsoft.com/office/drawing/2014/main" id="{60EEBE41-1C42-9A43-9525-2A7674CCED4A}"/>
              </a:ext>
            </a:extLst>
          </p:cNvPr>
          <p:cNvSpPr>
            <a:spLocks noGrp="1"/>
          </p:cNvSpPr>
          <p:nvPr>
            <p:ph type="media" sz="quarter" idx="10"/>
          </p:nvPr>
        </p:nvSpPr>
        <p:spPr>
          <a:xfrm>
            <a:off x="0" y="0"/>
            <a:ext cx="12192000" cy="6858000"/>
          </a:xfrm>
          <a:prstGeom prst="rect">
            <a:avLst/>
          </a:prstGeom>
        </p:spPr>
        <p:txBody>
          <a:bodyPr/>
          <a:lstStyle>
            <a:lvl1pPr marL="0" indent="0" algn="ctr">
              <a:buFontTx/>
              <a:buNone/>
              <a:defRPr/>
            </a:lvl1pPr>
          </a:lstStyle>
          <a:p>
            <a:r>
              <a:rPr lang="sv-SE"/>
              <a:t>Klicka på ikonen för att lägga till ett medieklipp</a:t>
            </a:r>
            <a:endParaRPr lang="sv-SE" dirty="0"/>
          </a:p>
        </p:txBody>
      </p:sp>
    </p:spTree>
    <p:extLst>
      <p:ext uri="{BB962C8B-B14F-4D97-AF65-F5344CB8AC3E}">
        <p14:creationId xmlns:p14="http://schemas.microsoft.com/office/powerpoint/2010/main" val="2686280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tfallande 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29F6499B-F7A8-1949-B8E4-B9B455626D7E}"/>
              </a:ext>
            </a:extLst>
          </p:cNvPr>
          <p:cNvSpPr>
            <a:spLocks noGrp="1"/>
          </p:cNvSpPr>
          <p:nvPr>
            <p:ph type="pic" sz="quarter" idx="12"/>
          </p:nvPr>
        </p:nvSpPr>
        <p:spPr>
          <a:xfrm>
            <a:off x="0" y="0"/>
            <a:ext cx="12192000" cy="685688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endParaRPr lang="sv-SE" dirty="0"/>
          </a:p>
        </p:txBody>
      </p:sp>
    </p:spTree>
    <p:extLst>
      <p:ext uri="{BB962C8B-B14F-4D97-AF65-F5344CB8AC3E}">
        <p14:creationId xmlns:p14="http://schemas.microsoft.com/office/powerpoint/2010/main" val="2690932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or bild blått märke">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655AA8D-A10F-D041-AC98-0D1F49FC2E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latshållare för bild 5">
            <a:extLst>
              <a:ext uri="{FF2B5EF4-FFF2-40B4-BE49-F238E27FC236}">
                <a16:creationId xmlns:a16="http://schemas.microsoft.com/office/drawing/2014/main" id="{29F6499B-F7A8-1949-B8E4-B9B455626D7E}"/>
              </a:ext>
            </a:extLst>
          </p:cNvPr>
          <p:cNvSpPr>
            <a:spLocks noGrp="1"/>
          </p:cNvSpPr>
          <p:nvPr>
            <p:ph type="pic" sz="quarter" idx="12"/>
          </p:nvPr>
        </p:nvSpPr>
        <p:spPr>
          <a:xfrm>
            <a:off x="0" y="1340768"/>
            <a:ext cx="12192000" cy="5516112"/>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endParaRPr lang="sv-SE" dirty="0"/>
          </a:p>
        </p:txBody>
      </p:sp>
    </p:spTree>
    <p:extLst>
      <p:ext uri="{BB962C8B-B14F-4D97-AF65-F5344CB8AC3E}">
        <p14:creationId xmlns:p14="http://schemas.microsoft.com/office/powerpoint/2010/main" val="2112128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or bild orange märk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F372E15-9D47-2E46-8A72-A0B2FF9A13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latshållare för bild 5">
            <a:extLst>
              <a:ext uri="{FF2B5EF4-FFF2-40B4-BE49-F238E27FC236}">
                <a16:creationId xmlns:a16="http://schemas.microsoft.com/office/drawing/2014/main" id="{29F6499B-F7A8-1949-B8E4-B9B455626D7E}"/>
              </a:ext>
            </a:extLst>
          </p:cNvPr>
          <p:cNvSpPr>
            <a:spLocks noGrp="1"/>
          </p:cNvSpPr>
          <p:nvPr>
            <p:ph type="pic" sz="quarter" idx="12"/>
          </p:nvPr>
        </p:nvSpPr>
        <p:spPr>
          <a:xfrm>
            <a:off x="0" y="1340768"/>
            <a:ext cx="12192000" cy="5516112"/>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endParaRPr lang="sv-SE" dirty="0"/>
          </a:p>
        </p:txBody>
      </p:sp>
    </p:spTree>
    <p:extLst>
      <p:ext uri="{BB962C8B-B14F-4D97-AF65-F5344CB8AC3E}">
        <p14:creationId xmlns:p14="http://schemas.microsoft.com/office/powerpoint/2010/main" val="2225968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bildtext blått märk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BA7319DA-D671-1448-A0BF-60CC1C992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15">
            <a:extLst>
              <a:ext uri="{FF2B5EF4-FFF2-40B4-BE49-F238E27FC236}">
                <a16:creationId xmlns:a16="http://schemas.microsoft.com/office/drawing/2014/main" id="{115A6012-4161-3F42-B748-148D2F124B68}"/>
              </a:ext>
            </a:extLst>
          </p:cNvPr>
          <p:cNvSpPr>
            <a:spLocks noGrp="1"/>
          </p:cNvSpPr>
          <p:nvPr>
            <p:ph type="body" sz="quarter" idx="11" hasCustomPrompt="1"/>
          </p:nvPr>
        </p:nvSpPr>
        <p:spPr>
          <a:xfrm>
            <a:off x="1045067" y="5877272"/>
            <a:ext cx="9947477" cy="1008112"/>
          </a:xfrm>
          <a:prstGeom prst="rect">
            <a:avLst/>
          </a:prstGeom>
        </p:spPr>
        <p:txBody>
          <a:bodyPr/>
          <a:lstStyle>
            <a:lvl1pPr marL="0" indent="0">
              <a:buFontTx/>
              <a:buNone/>
              <a:defRPr lang="sv-SE" sz="26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600" b="0" i="0" kern="1200" baseline="0" dirty="0">
                <a:solidFill>
                  <a:schemeClr val="tx2"/>
                </a:solidFill>
                <a:effectLst/>
                <a:latin typeface="Helvetica LT Std" pitchFamily="2" charset="0"/>
                <a:ea typeface="+mj-ea"/>
                <a:cs typeface="+mj-cs"/>
              </a:rPr>
              <a:t>Platshållare för bildtext </a:t>
            </a:r>
            <a:r>
              <a:rPr lang="sv-SE" sz="2600" b="0" i="0" kern="1200" baseline="0" dirty="0" err="1">
                <a:solidFill>
                  <a:schemeClr val="tx2"/>
                </a:solidFill>
                <a:effectLst/>
                <a:latin typeface="Helvetica LT Std" pitchFamily="2" charset="0"/>
                <a:ea typeface="+mj-ea"/>
                <a:cs typeface="+mj-cs"/>
              </a:rPr>
              <a:t>lorem</a:t>
            </a:r>
            <a:r>
              <a:rPr lang="sv-SE" sz="2600" b="0" i="0" kern="1200" baseline="0" dirty="0">
                <a:solidFill>
                  <a:schemeClr val="tx2"/>
                </a:solidFill>
                <a:effectLst/>
                <a:latin typeface="Helvetica LT Std" pitchFamily="2" charset="0"/>
                <a:ea typeface="+mj-ea"/>
                <a:cs typeface="+mj-cs"/>
              </a:rPr>
              <a:t> </a:t>
            </a:r>
            <a:r>
              <a:rPr lang="sv-SE" sz="2600" b="0" i="0" kern="1200" baseline="0" dirty="0" err="1">
                <a:solidFill>
                  <a:schemeClr val="tx2"/>
                </a:solidFill>
                <a:effectLst/>
                <a:latin typeface="Helvetica LT Std" pitchFamily="2" charset="0"/>
                <a:ea typeface="+mj-ea"/>
                <a:cs typeface="+mj-cs"/>
              </a:rPr>
              <a:t>dolore</a:t>
            </a:r>
            <a:r>
              <a:rPr lang="sv-SE" sz="2600" b="0" i="0" kern="1200" baseline="0" dirty="0">
                <a:solidFill>
                  <a:schemeClr val="tx2"/>
                </a:solidFill>
                <a:effectLst/>
                <a:latin typeface="Helvetica LT Std" pitchFamily="2" charset="0"/>
                <a:ea typeface="+mj-ea"/>
                <a:cs typeface="+mj-cs"/>
              </a:rPr>
              <a:t> </a:t>
            </a:r>
            <a:r>
              <a:rPr lang="sv-SE" sz="2600" b="0" i="0" kern="1200" baseline="0" dirty="0" err="1">
                <a:solidFill>
                  <a:schemeClr val="tx2"/>
                </a:solidFill>
                <a:effectLst/>
                <a:latin typeface="Helvetica LT Std" pitchFamily="2" charset="0"/>
                <a:ea typeface="+mj-ea"/>
                <a:cs typeface="+mj-cs"/>
              </a:rPr>
              <a:t>ipsum</a:t>
            </a:r>
            <a:r>
              <a:rPr lang="sv-SE" sz="2600" b="0" i="0" kern="1200" baseline="0" dirty="0">
                <a:solidFill>
                  <a:schemeClr val="tx2"/>
                </a:solidFill>
                <a:effectLst/>
                <a:latin typeface="Helvetica LT Std" pitchFamily="2" charset="0"/>
                <a:ea typeface="+mj-ea"/>
                <a:cs typeface="+mj-cs"/>
              </a:rPr>
              <a:t> </a:t>
            </a:r>
            <a:r>
              <a:rPr lang="sv-SE" sz="2600" b="0" i="0" kern="1200" baseline="0" dirty="0" err="1">
                <a:solidFill>
                  <a:schemeClr val="tx2"/>
                </a:solidFill>
                <a:effectLst/>
                <a:latin typeface="Helvetica LT Std" pitchFamily="2" charset="0"/>
                <a:ea typeface="+mj-ea"/>
                <a:cs typeface="+mj-cs"/>
              </a:rPr>
              <a:t>voloret</a:t>
            </a:r>
            <a:r>
              <a:rPr lang="sv-SE" sz="2600" b="0" i="0" kern="1200" baseline="0" dirty="0">
                <a:solidFill>
                  <a:schemeClr val="tx2"/>
                </a:solidFill>
                <a:effectLst/>
                <a:latin typeface="Helvetica LT Std" pitchFamily="2" charset="0"/>
                <a:ea typeface="+mj-ea"/>
                <a:cs typeface="+mj-cs"/>
              </a:rPr>
              <a:t> </a:t>
            </a:r>
            <a:endParaRPr lang="sv-SE" sz="2200" b="0" i="0" kern="1200" baseline="0" dirty="0">
              <a:solidFill>
                <a:schemeClr val="tx2"/>
              </a:solidFill>
              <a:effectLst/>
              <a:latin typeface="Helvetica LT Std" pitchFamily="2" charset="0"/>
              <a:ea typeface="+mj-ea"/>
              <a:cs typeface="+mj-cs"/>
            </a:endParaRPr>
          </a:p>
        </p:txBody>
      </p:sp>
      <p:sp>
        <p:nvSpPr>
          <p:cNvPr id="4" name="Platshållare för bild 5">
            <a:extLst>
              <a:ext uri="{FF2B5EF4-FFF2-40B4-BE49-F238E27FC236}">
                <a16:creationId xmlns:a16="http://schemas.microsoft.com/office/drawing/2014/main" id="{F3BD9AEB-605E-7E48-8A14-D3624381FCF3}"/>
              </a:ext>
            </a:extLst>
          </p:cNvPr>
          <p:cNvSpPr>
            <a:spLocks noGrp="1"/>
          </p:cNvSpPr>
          <p:nvPr>
            <p:ph type="pic" sz="quarter" idx="12"/>
          </p:nvPr>
        </p:nvSpPr>
        <p:spPr>
          <a:xfrm>
            <a:off x="1127125" y="1340768"/>
            <a:ext cx="9947477" cy="4248472"/>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endParaRPr lang="sv-SE" dirty="0"/>
          </a:p>
        </p:txBody>
      </p:sp>
    </p:spTree>
    <p:extLst>
      <p:ext uri="{BB962C8B-B14F-4D97-AF65-F5344CB8AC3E}">
        <p14:creationId xmlns:p14="http://schemas.microsoft.com/office/powerpoint/2010/main" val="2724600447"/>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 bildtext orange märk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E0A59019-5BD3-2647-ADC0-ADEED653D8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15">
            <a:extLst>
              <a:ext uri="{FF2B5EF4-FFF2-40B4-BE49-F238E27FC236}">
                <a16:creationId xmlns:a16="http://schemas.microsoft.com/office/drawing/2014/main" id="{115A6012-4161-3F42-B748-148D2F124B68}"/>
              </a:ext>
            </a:extLst>
          </p:cNvPr>
          <p:cNvSpPr>
            <a:spLocks noGrp="1"/>
          </p:cNvSpPr>
          <p:nvPr>
            <p:ph type="body" sz="quarter" idx="11" hasCustomPrompt="1"/>
          </p:nvPr>
        </p:nvSpPr>
        <p:spPr>
          <a:xfrm>
            <a:off x="1045067" y="5877272"/>
            <a:ext cx="9947477" cy="1008112"/>
          </a:xfrm>
          <a:prstGeom prst="rect">
            <a:avLst/>
          </a:prstGeom>
        </p:spPr>
        <p:txBody>
          <a:bodyPr/>
          <a:lstStyle>
            <a:lvl1pPr marL="0" indent="0">
              <a:buFontTx/>
              <a:buNone/>
              <a:defRPr lang="sv-SE" sz="26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600" b="0" i="0" kern="1200" baseline="0" dirty="0">
                <a:solidFill>
                  <a:schemeClr val="tx2"/>
                </a:solidFill>
                <a:effectLst/>
                <a:latin typeface="Helvetica LT Std" pitchFamily="2" charset="0"/>
                <a:ea typeface="+mj-ea"/>
                <a:cs typeface="+mj-cs"/>
              </a:rPr>
              <a:t>Platshållare för bildtext </a:t>
            </a:r>
            <a:r>
              <a:rPr lang="sv-SE" sz="2600" b="0" i="0" kern="1200" baseline="0" dirty="0" err="1">
                <a:solidFill>
                  <a:schemeClr val="tx2"/>
                </a:solidFill>
                <a:effectLst/>
                <a:latin typeface="Helvetica LT Std" pitchFamily="2" charset="0"/>
                <a:ea typeface="+mj-ea"/>
                <a:cs typeface="+mj-cs"/>
              </a:rPr>
              <a:t>lorem</a:t>
            </a:r>
            <a:r>
              <a:rPr lang="sv-SE" sz="2600" b="0" i="0" kern="1200" baseline="0" dirty="0">
                <a:solidFill>
                  <a:schemeClr val="tx2"/>
                </a:solidFill>
                <a:effectLst/>
                <a:latin typeface="Helvetica LT Std" pitchFamily="2" charset="0"/>
                <a:ea typeface="+mj-ea"/>
                <a:cs typeface="+mj-cs"/>
              </a:rPr>
              <a:t> </a:t>
            </a:r>
            <a:r>
              <a:rPr lang="sv-SE" sz="2600" b="0" i="0" kern="1200" baseline="0" dirty="0" err="1">
                <a:solidFill>
                  <a:schemeClr val="tx2"/>
                </a:solidFill>
                <a:effectLst/>
                <a:latin typeface="Helvetica LT Std" pitchFamily="2" charset="0"/>
                <a:ea typeface="+mj-ea"/>
                <a:cs typeface="+mj-cs"/>
              </a:rPr>
              <a:t>dolore</a:t>
            </a:r>
            <a:r>
              <a:rPr lang="sv-SE" sz="2600" b="0" i="0" kern="1200" baseline="0" dirty="0">
                <a:solidFill>
                  <a:schemeClr val="tx2"/>
                </a:solidFill>
                <a:effectLst/>
                <a:latin typeface="Helvetica LT Std" pitchFamily="2" charset="0"/>
                <a:ea typeface="+mj-ea"/>
                <a:cs typeface="+mj-cs"/>
              </a:rPr>
              <a:t> </a:t>
            </a:r>
            <a:r>
              <a:rPr lang="sv-SE" sz="2600" b="0" i="0" kern="1200" baseline="0" dirty="0" err="1">
                <a:solidFill>
                  <a:schemeClr val="tx2"/>
                </a:solidFill>
                <a:effectLst/>
                <a:latin typeface="Helvetica LT Std" pitchFamily="2" charset="0"/>
                <a:ea typeface="+mj-ea"/>
                <a:cs typeface="+mj-cs"/>
              </a:rPr>
              <a:t>ipsum</a:t>
            </a:r>
            <a:r>
              <a:rPr lang="sv-SE" sz="2600" b="0" i="0" kern="1200" baseline="0" dirty="0">
                <a:solidFill>
                  <a:schemeClr val="tx2"/>
                </a:solidFill>
                <a:effectLst/>
                <a:latin typeface="Helvetica LT Std" pitchFamily="2" charset="0"/>
                <a:ea typeface="+mj-ea"/>
                <a:cs typeface="+mj-cs"/>
              </a:rPr>
              <a:t> </a:t>
            </a:r>
            <a:r>
              <a:rPr lang="sv-SE" sz="2600" b="0" i="0" kern="1200" baseline="0" dirty="0" err="1">
                <a:solidFill>
                  <a:schemeClr val="tx2"/>
                </a:solidFill>
                <a:effectLst/>
                <a:latin typeface="Helvetica LT Std" pitchFamily="2" charset="0"/>
                <a:ea typeface="+mj-ea"/>
                <a:cs typeface="+mj-cs"/>
              </a:rPr>
              <a:t>voloret</a:t>
            </a:r>
            <a:r>
              <a:rPr lang="sv-SE" sz="2600" b="0" i="0" kern="1200" baseline="0" dirty="0">
                <a:solidFill>
                  <a:schemeClr val="tx2"/>
                </a:solidFill>
                <a:effectLst/>
                <a:latin typeface="Helvetica LT Std" pitchFamily="2" charset="0"/>
                <a:ea typeface="+mj-ea"/>
                <a:cs typeface="+mj-cs"/>
              </a:rPr>
              <a:t> </a:t>
            </a:r>
            <a:endParaRPr lang="sv-SE" sz="2200" b="0" i="0" kern="1200" baseline="0" dirty="0">
              <a:solidFill>
                <a:schemeClr val="tx2"/>
              </a:solidFill>
              <a:effectLst/>
              <a:latin typeface="Helvetica LT Std" pitchFamily="2" charset="0"/>
              <a:ea typeface="+mj-ea"/>
              <a:cs typeface="+mj-cs"/>
            </a:endParaRPr>
          </a:p>
        </p:txBody>
      </p:sp>
      <p:sp>
        <p:nvSpPr>
          <p:cNvPr id="4" name="Platshållare för bild 5">
            <a:extLst>
              <a:ext uri="{FF2B5EF4-FFF2-40B4-BE49-F238E27FC236}">
                <a16:creationId xmlns:a16="http://schemas.microsoft.com/office/drawing/2014/main" id="{F3BD9AEB-605E-7E48-8A14-D3624381FCF3}"/>
              </a:ext>
            </a:extLst>
          </p:cNvPr>
          <p:cNvSpPr>
            <a:spLocks noGrp="1"/>
          </p:cNvSpPr>
          <p:nvPr>
            <p:ph type="pic" sz="quarter" idx="12"/>
          </p:nvPr>
        </p:nvSpPr>
        <p:spPr>
          <a:xfrm>
            <a:off x="1127125" y="1340768"/>
            <a:ext cx="9947477" cy="4248472"/>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endParaRPr lang="sv-SE" dirty="0"/>
          </a:p>
        </p:txBody>
      </p:sp>
    </p:spTree>
    <p:extLst>
      <p:ext uri="{BB962C8B-B14F-4D97-AF65-F5344CB8AC3E}">
        <p14:creationId xmlns:p14="http://schemas.microsoft.com/office/powerpoint/2010/main" val="2436966359"/>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bild orange">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31ACED96-BDDA-BF4F-A4C8-A09AF775E8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Platshållare för text 22">
            <a:extLst>
              <a:ext uri="{FF2B5EF4-FFF2-40B4-BE49-F238E27FC236}">
                <a16:creationId xmlns:a16="http://schemas.microsoft.com/office/drawing/2014/main" id="{1E79520C-F718-6944-8016-1C6960FAB582}"/>
              </a:ext>
            </a:extLst>
          </p:cNvPr>
          <p:cNvSpPr>
            <a:spLocks noGrp="1"/>
          </p:cNvSpPr>
          <p:nvPr>
            <p:ph type="body" sz="quarter" idx="10" hasCustomPrompt="1"/>
          </p:nvPr>
        </p:nvSpPr>
        <p:spPr>
          <a:xfrm>
            <a:off x="697771" y="1052736"/>
            <a:ext cx="5760714" cy="1186278"/>
          </a:xfrm>
          <a:prstGeom prst="rect">
            <a:avLst/>
          </a:prstGeom>
        </p:spPr>
        <p:txBody>
          <a:bodyPr lIns="0"/>
          <a:lstStyle>
            <a:lvl1pPr marL="0" indent="0" algn="l">
              <a:lnSpc>
                <a:spcPct val="100000"/>
              </a:lnSpc>
              <a:buFontTx/>
              <a:buNone/>
              <a:defRPr sz="2800" spc="100" baseline="0">
                <a:solidFill>
                  <a:schemeClr val="bg1"/>
                </a:solidFill>
                <a:latin typeface="Helvetica LT Std" pitchFamily="2" charset="0"/>
              </a:defRPr>
            </a:lvl1pPr>
          </a:lstStyle>
          <a:p>
            <a:pPr fontAlgn="t">
              <a:lnSpc>
                <a:spcPts val="3560"/>
              </a:lnSpc>
            </a:pPr>
            <a:r>
              <a:rPr lang="sv-SE" sz="2800" b="0" kern="0" spc="100" baseline="0" dirty="0">
                <a:solidFill>
                  <a:schemeClr val="bg1"/>
                </a:solidFill>
                <a:latin typeface="Helvetica LT Std" pitchFamily="2" charset="0"/>
              </a:rPr>
              <a:t>TITELRUBRIK</a:t>
            </a:r>
            <a:br>
              <a:rPr lang="sv-SE" sz="2800" b="0" kern="0" spc="100" baseline="0" dirty="0">
                <a:solidFill>
                  <a:schemeClr val="bg1"/>
                </a:solidFill>
                <a:latin typeface="Helvetica LT Std" pitchFamily="2" charset="0"/>
              </a:rPr>
            </a:br>
            <a:r>
              <a:rPr lang="sv-SE" sz="2800" b="0" kern="0" spc="100" baseline="0" dirty="0">
                <a:solidFill>
                  <a:schemeClr val="bg1"/>
                </a:solidFill>
                <a:latin typeface="Helvetica LT Std" pitchFamily="2" charset="0"/>
              </a:rPr>
              <a:t>PRESENTATION</a:t>
            </a:r>
            <a:endParaRPr lang="sv-SE" dirty="0"/>
          </a:p>
        </p:txBody>
      </p:sp>
      <p:sp>
        <p:nvSpPr>
          <p:cNvPr id="23" name="Platshållare för text 27">
            <a:extLst>
              <a:ext uri="{FF2B5EF4-FFF2-40B4-BE49-F238E27FC236}">
                <a16:creationId xmlns:a16="http://schemas.microsoft.com/office/drawing/2014/main" id="{89A52C1B-8977-2A45-A925-6B5CD53BFA1B}"/>
              </a:ext>
            </a:extLst>
          </p:cNvPr>
          <p:cNvSpPr>
            <a:spLocks noGrp="1"/>
          </p:cNvSpPr>
          <p:nvPr>
            <p:ph type="body" sz="quarter" idx="13" hasCustomPrompt="1"/>
          </p:nvPr>
        </p:nvSpPr>
        <p:spPr>
          <a:xfrm>
            <a:off x="8400256" y="476672"/>
            <a:ext cx="3384550" cy="1366838"/>
          </a:xfrm>
          <a:prstGeom prst="rect">
            <a:avLst/>
          </a:prstGeom>
        </p:spPr>
        <p:txBody>
          <a:bodyPr lIns="0"/>
          <a:lstStyle>
            <a:lvl1pPr marL="0" indent="0" algn="r">
              <a:lnSpc>
                <a:spcPts val="1740"/>
              </a:lnSpc>
              <a:buFontTx/>
              <a:buNone/>
              <a:defRPr sz="1200" spc="1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dirty="0"/>
              <a:t>LULEÅ KOMMUN</a:t>
            </a:r>
          </a:p>
        </p:txBody>
      </p:sp>
      <p:sp>
        <p:nvSpPr>
          <p:cNvPr id="24" name="Platshållare för text 27">
            <a:extLst>
              <a:ext uri="{FF2B5EF4-FFF2-40B4-BE49-F238E27FC236}">
                <a16:creationId xmlns:a16="http://schemas.microsoft.com/office/drawing/2014/main" id="{DA0C0B3A-3DF4-D843-B58B-935B82130459}"/>
              </a:ext>
            </a:extLst>
          </p:cNvPr>
          <p:cNvSpPr>
            <a:spLocks noGrp="1"/>
          </p:cNvSpPr>
          <p:nvPr>
            <p:ph type="body" sz="quarter" idx="12" hasCustomPrompt="1"/>
          </p:nvPr>
        </p:nvSpPr>
        <p:spPr>
          <a:xfrm>
            <a:off x="697771" y="2167005"/>
            <a:ext cx="3384550" cy="1366838"/>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dirty="0"/>
              <a:t>Namn Efternamn, titel, plats</a:t>
            </a:r>
            <a:br>
              <a:rPr lang="sv-SE" dirty="0"/>
            </a:br>
            <a:r>
              <a:rPr lang="sv-SE" dirty="0"/>
              <a:t>2022-01-01</a:t>
            </a:r>
          </a:p>
        </p:txBody>
      </p:sp>
    </p:spTree>
    <p:extLst>
      <p:ext uri="{BB962C8B-B14F-4D97-AF65-F5344CB8AC3E}">
        <p14:creationId xmlns:p14="http://schemas.microsoft.com/office/powerpoint/2010/main" val="3792607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ch bild blått märk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8727E551-0FBD-1F41-B3A5-14937CB030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bild 5">
            <a:extLst>
              <a:ext uri="{FF2B5EF4-FFF2-40B4-BE49-F238E27FC236}">
                <a16:creationId xmlns:a16="http://schemas.microsoft.com/office/drawing/2014/main" id="{3E83CF12-5258-A749-9A96-20DBC8D3A34E}"/>
              </a:ext>
            </a:extLst>
          </p:cNvPr>
          <p:cNvSpPr>
            <a:spLocks noGrp="1"/>
          </p:cNvSpPr>
          <p:nvPr>
            <p:ph type="pic" sz="quarter" idx="12"/>
          </p:nvPr>
        </p:nvSpPr>
        <p:spPr>
          <a:xfrm>
            <a:off x="6096000" y="0"/>
            <a:ext cx="6096000" cy="685800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endParaRPr lang="sv-SE" dirty="0"/>
          </a:p>
        </p:txBody>
      </p:sp>
      <p:sp>
        <p:nvSpPr>
          <p:cNvPr id="4" name="Platshållare för text 13">
            <a:extLst>
              <a:ext uri="{FF2B5EF4-FFF2-40B4-BE49-F238E27FC236}">
                <a16:creationId xmlns:a16="http://schemas.microsoft.com/office/drawing/2014/main" id="{DB13520E-A7E8-DB46-9B21-ABF3AA113E2E}"/>
              </a:ext>
            </a:extLst>
          </p:cNvPr>
          <p:cNvSpPr>
            <a:spLocks noGrp="1"/>
          </p:cNvSpPr>
          <p:nvPr>
            <p:ph type="body" sz="quarter" idx="10" hasCustomPrompt="1"/>
          </p:nvPr>
        </p:nvSpPr>
        <p:spPr>
          <a:xfrm>
            <a:off x="1045066" y="1556792"/>
            <a:ext cx="4546877" cy="151216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för </a:t>
            </a:r>
          </a:p>
          <a:p>
            <a:pPr lvl="0"/>
            <a:r>
              <a:rPr lang="sv-SE" dirty="0"/>
              <a:t>tvåradig rubrik</a:t>
            </a:r>
          </a:p>
        </p:txBody>
      </p:sp>
      <p:sp>
        <p:nvSpPr>
          <p:cNvPr id="5" name="Platshållare för text 15">
            <a:extLst>
              <a:ext uri="{FF2B5EF4-FFF2-40B4-BE49-F238E27FC236}">
                <a16:creationId xmlns:a16="http://schemas.microsoft.com/office/drawing/2014/main" id="{DC1137DA-346B-374A-88E6-AC771624AAFD}"/>
              </a:ext>
            </a:extLst>
          </p:cNvPr>
          <p:cNvSpPr>
            <a:spLocks noGrp="1"/>
          </p:cNvSpPr>
          <p:nvPr>
            <p:ph type="body" sz="quarter" idx="11" hasCustomPrompt="1"/>
          </p:nvPr>
        </p:nvSpPr>
        <p:spPr>
          <a:xfrm>
            <a:off x="1045067" y="3212976"/>
            <a:ext cx="4330853" cy="1872208"/>
          </a:xfrm>
          <a:prstGeom prst="rect">
            <a:avLst/>
          </a:prstGeom>
        </p:spPr>
        <p:txBody>
          <a:bodyPr/>
          <a:lstStyle>
            <a:lvl1pPr marL="0" indent="0">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dirty="0">
                <a:solidFill>
                  <a:schemeClr val="tx2"/>
                </a:solidFill>
                <a:effectLst/>
                <a:latin typeface="Helvetica LT Std" pitchFamily="2" charset="0"/>
                <a:ea typeface="+mj-ea"/>
                <a:cs typeface="+mj-cs"/>
              </a:rPr>
              <a:t>Ne </a:t>
            </a:r>
            <a:r>
              <a:rPr lang="sv-SE" sz="2200" b="0" i="0" kern="1200" baseline="0" dirty="0" err="1">
                <a:solidFill>
                  <a:schemeClr val="tx2"/>
                </a:solidFill>
                <a:effectLst/>
                <a:latin typeface="Helvetica LT Std" pitchFamily="2" charset="0"/>
                <a:ea typeface="+mj-ea"/>
                <a:cs typeface="+mj-cs"/>
              </a:rPr>
              <a:t>net</a:t>
            </a:r>
            <a:r>
              <a:rPr lang="sv-SE" sz="2200" b="0" i="0" kern="1200" baseline="0" dirty="0">
                <a:solidFill>
                  <a:schemeClr val="tx2"/>
                </a:solidFill>
                <a:effectLst/>
                <a:latin typeface="Helvetica LT Std" pitchFamily="2" charset="0"/>
                <a:ea typeface="+mj-ea"/>
                <a:cs typeface="+mj-cs"/>
              </a:rPr>
              <a:t> ut </a:t>
            </a:r>
            <a:r>
              <a:rPr lang="sv-SE" sz="2200" b="0" i="0" kern="1200" baseline="0" dirty="0" err="1">
                <a:solidFill>
                  <a:schemeClr val="tx2"/>
                </a:solidFill>
                <a:effectLst/>
                <a:latin typeface="Helvetica LT Std" pitchFamily="2" charset="0"/>
                <a:ea typeface="+mj-ea"/>
                <a:cs typeface="+mj-cs"/>
              </a:rPr>
              <a:t>ipsam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estiure</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sediamus</a:t>
            </a:r>
            <a:r>
              <a:rPr lang="sv-SE" sz="2200" b="0" i="0" kern="1200" baseline="0" dirty="0">
                <a:solidFill>
                  <a:schemeClr val="tx2"/>
                </a:solidFill>
                <a:effectLst/>
                <a:latin typeface="Helvetica LT Std" pitchFamily="2" charset="0"/>
                <a:ea typeface="+mj-ea"/>
                <a:cs typeface="+mj-cs"/>
              </a:rPr>
              <a:t> del et </a:t>
            </a:r>
            <a:r>
              <a:rPr lang="sv-SE" sz="2200" b="0" i="0" kern="1200" baseline="0" dirty="0" err="1">
                <a:solidFill>
                  <a:schemeClr val="tx2"/>
                </a:solidFill>
                <a:effectLst/>
                <a:latin typeface="Helvetica LT Std" pitchFamily="2" charset="0"/>
                <a:ea typeface="+mj-ea"/>
                <a:cs typeface="+mj-cs"/>
              </a:rPr>
              <a:t>vollaccum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volo</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volupti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nissit</a:t>
            </a:r>
            <a:r>
              <a:rPr lang="sv-SE" sz="2200" b="0" i="0" kern="1200" baseline="0" dirty="0">
                <a:solidFill>
                  <a:schemeClr val="tx2"/>
                </a:solidFill>
                <a:effectLst/>
                <a:latin typeface="Helvetica LT Std" pitchFamily="2" charset="0"/>
                <a:ea typeface="+mj-ea"/>
                <a:cs typeface="+mj-cs"/>
              </a:rPr>
              <a:t> et </a:t>
            </a:r>
            <a:r>
              <a:rPr lang="sv-SE" sz="2200" b="0" i="0" kern="1200" baseline="0" dirty="0" err="1">
                <a:solidFill>
                  <a:schemeClr val="tx2"/>
                </a:solidFill>
                <a:effectLst/>
                <a:latin typeface="Helvetica LT Std" pitchFamily="2" charset="0"/>
                <a:ea typeface="+mj-ea"/>
                <a:cs typeface="+mj-cs"/>
              </a:rPr>
              <a:t>aliquos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tianis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esed</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minienditis</a:t>
            </a:r>
            <a:r>
              <a:rPr lang="sv-SE" sz="2200" b="0" i="0" kern="1200" baseline="0" dirty="0">
                <a:solidFill>
                  <a:schemeClr val="tx2"/>
                </a:solidFill>
                <a:effectLst/>
                <a:latin typeface="Helvetica LT Std" pitchFamily="2" charset="0"/>
                <a:ea typeface="+mj-ea"/>
                <a:cs typeface="+mj-cs"/>
              </a:rPr>
              <a:t> repe </a:t>
            </a:r>
            <a:r>
              <a:rPr lang="sv-SE" sz="2200" b="0" i="0" kern="1200" baseline="0" dirty="0" err="1">
                <a:solidFill>
                  <a:schemeClr val="tx2"/>
                </a:solidFill>
                <a:effectLst/>
                <a:latin typeface="Helvetica LT Std" pitchFamily="2" charset="0"/>
                <a:ea typeface="+mj-ea"/>
                <a:cs typeface="+mj-cs"/>
              </a:rPr>
              <a:t>ri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temperf</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erferum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rerit</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quiae</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dolor</a:t>
            </a:r>
            <a:endParaRPr lang="sv-SE" sz="2200" b="0" i="0" kern="1200" baseline="0" dirty="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140346658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797" userDrawn="1">
          <p15:clr>
            <a:srgbClr val="FBAE40"/>
          </p15:clr>
        </p15:guide>
        <p15:guide id="3" orient="horz" pos="206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ch bild orange märk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D057947-F953-344E-BCE8-D3C0120E40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bild 5">
            <a:extLst>
              <a:ext uri="{FF2B5EF4-FFF2-40B4-BE49-F238E27FC236}">
                <a16:creationId xmlns:a16="http://schemas.microsoft.com/office/drawing/2014/main" id="{3E83CF12-5258-A749-9A96-20DBC8D3A34E}"/>
              </a:ext>
            </a:extLst>
          </p:cNvPr>
          <p:cNvSpPr>
            <a:spLocks noGrp="1"/>
          </p:cNvSpPr>
          <p:nvPr>
            <p:ph type="pic" sz="quarter" idx="12"/>
          </p:nvPr>
        </p:nvSpPr>
        <p:spPr>
          <a:xfrm>
            <a:off x="6096000" y="0"/>
            <a:ext cx="6096000" cy="685800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endParaRPr lang="sv-SE" dirty="0"/>
          </a:p>
        </p:txBody>
      </p:sp>
      <p:sp>
        <p:nvSpPr>
          <p:cNvPr id="8" name="Platshållare för text 13">
            <a:extLst>
              <a:ext uri="{FF2B5EF4-FFF2-40B4-BE49-F238E27FC236}">
                <a16:creationId xmlns:a16="http://schemas.microsoft.com/office/drawing/2014/main" id="{D8BAC583-34F2-5049-8398-F3F22E7E4EC6}"/>
              </a:ext>
            </a:extLst>
          </p:cNvPr>
          <p:cNvSpPr>
            <a:spLocks noGrp="1"/>
          </p:cNvSpPr>
          <p:nvPr>
            <p:ph type="body" sz="quarter" idx="10" hasCustomPrompt="1"/>
          </p:nvPr>
        </p:nvSpPr>
        <p:spPr>
          <a:xfrm>
            <a:off x="1045066" y="1556792"/>
            <a:ext cx="4546877" cy="151216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för </a:t>
            </a:r>
          </a:p>
          <a:p>
            <a:pPr lvl="0"/>
            <a:r>
              <a:rPr lang="sv-SE" dirty="0"/>
              <a:t>tvåradig rubrik</a:t>
            </a:r>
          </a:p>
        </p:txBody>
      </p:sp>
      <p:sp>
        <p:nvSpPr>
          <p:cNvPr id="9" name="Platshållare för text 15">
            <a:extLst>
              <a:ext uri="{FF2B5EF4-FFF2-40B4-BE49-F238E27FC236}">
                <a16:creationId xmlns:a16="http://schemas.microsoft.com/office/drawing/2014/main" id="{91FD5434-B2F4-2F4B-B77E-AE333A68401F}"/>
              </a:ext>
            </a:extLst>
          </p:cNvPr>
          <p:cNvSpPr>
            <a:spLocks noGrp="1"/>
          </p:cNvSpPr>
          <p:nvPr>
            <p:ph type="body" sz="quarter" idx="11" hasCustomPrompt="1"/>
          </p:nvPr>
        </p:nvSpPr>
        <p:spPr>
          <a:xfrm>
            <a:off x="1045067" y="3212976"/>
            <a:ext cx="4330853" cy="1872208"/>
          </a:xfrm>
          <a:prstGeom prst="rect">
            <a:avLst/>
          </a:prstGeom>
        </p:spPr>
        <p:txBody>
          <a:bodyPr/>
          <a:lstStyle>
            <a:lvl1pPr marL="0" indent="0">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dirty="0">
                <a:solidFill>
                  <a:schemeClr val="tx2"/>
                </a:solidFill>
                <a:effectLst/>
                <a:latin typeface="Helvetica LT Std" pitchFamily="2" charset="0"/>
                <a:ea typeface="+mj-ea"/>
                <a:cs typeface="+mj-cs"/>
              </a:rPr>
              <a:t>Ne </a:t>
            </a:r>
            <a:r>
              <a:rPr lang="sv-SE" sz="2200" b="0" i="0" kern="1200" baseline="0" dirty="0" err="1">
                <a:solidFill>
                  <a:schemeClr val="tx2"/>
                </a:solidFill>
                <a:effectLst/>
                <a:latin typeface="Helvetica LT Std" pitchFamily="2" charset="0"/>
                <a:ea typeface="+mj-ea"/>
                <a:cs typeface="+mj-cs"/>
              </a:rPr>
              <a:t>net</a:t>
            </a:r>
            <a:r>
              <a:rPr lang="sv-SE" sz="2200" b="0" i="0" kern="1200" baseline="0" dirty="0">
                <a:solidFill>
                  <a:schemeClr val="tx2"/>
                </a:solidFill>
                <a:effectLst/>
                <a:latin typeface="Helvetica LT Std" pitchFamily="2" charset="0"/>
                <a:ea typeface="+mj-ea"/>
                <a:cs typeface="+mj-cs"/>
              </a:rPr>
              <a:t> ut </a:t>
            </a:r>
            <a:r>
              <a:rPr lang="sv-SE" sz="2200" b="0" i="0" kern="1200" baseline="0" dirty="0" err="1">
                <a:solidFill>
                  <a:schemeClr val="tx2"/>
                </a:solidFill>
                <a:effectLst/>
                <a:latin typeface="Helvetica LT Std" pitchFamily="2" charset="0"/>
                <a:ea typeface="+mj-ea"/>
                <a:cs typeface="+mj-cs"/>
              </a:rPr>
              <a:t>ipsam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estiure</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sediamus</a:t>
            </a:r>
            <a:r>
              <a:rPr lang="sv-SE" sz="2200" b="0" i="0" kern="1200" baseline="0" dirty="0">
                <a:solidFill>
                  <a:schemeClr val="tx2"/>
                </a:solidFill>
                <a:effectLst/>
                <a:latin typeface="Helvetica LT Std" pitchFamily="2" charset="0"/>
                <a:ea typeface="+mj-ea"/>
                <a:cs typeface="+mj-cs"/>
              </a:rPr>
              <a:t> del et </a:t>
            </a:r>
            <a:r>
              <a:rPr lang="sv-SE" sz="2200" b="0" i="0" kern="1200" baseline="0" dirty="0" err="1">
                <a:solidFill>
                  <a:schemeClr val="tx2"/>
                </a:solidFill>
                <a:effectLst/>
                <a:latin typeface="Helvetica LT Std" pitchFamily="2" charset="0"/>
                <a:ea typeface="+mj-ea"/>
                <a:cs typeface="+mj-cs"/>
              </a:rPr>
              <a:t>vollaccum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volo</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volupti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nissit</a:t>
            </a:r>
            <a:r>
              <a:rPr lang="sv-SE" sz="2200" b="0" i="0" kern="1200" baseline="0" dirty="0">
                <a:solidFill>
                  <a:schemeClr val="tx2"/>
                </a:solidFill>
                <a:effectLst/>
                <a:latin typeface="Helvetica LT Std" pitchFamily="2" charset="0"/>
                <a:ea typeface="+mj-ea"/>
                <a:cs typeface="+mj-cs"/>
              </a:rPr>
              <a:t> et </a:t>
            </a:r>
            <a:r>
              <a:rPr lang="sv-SE" sz="2200" b="0" i="0" kern="1200" baseline="0" dirty="0" err="1">
                <a:solidFill>
                  <a:schemeClr val="tx2"/>
                </a:solidFill>
                <a:effectLst/>
                <a:latin typeface="Helvetica LT Std" pitchFamily="2" charset="0"/>
                <a:ea typeface="+mj-ea"/>
                <a:cs typeface="+mj-cs"/>
              </a:rPr>
              <a:t>aliquos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tianis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esed</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minienditis</a:t>
            </a:r>
            <a:r>
              <a:rPr lang="sv-SE" sz="2200" b="0" i="0" kern="1200" baseline="0" dirty="0">
                <a:solidFill>
                  <a:schemeClr val="tx2"/>
                </a:solidFill>
                <a:effectLst/>
                <a:latin typeface="Helvetica LT Std" pitchFamily="2" charset="0"/>
                <a:ea typeface="+mj-ea"/>
                <a:cs typeface="+mj-cs"/>
              </a:rPr>
              <a:t> repe </a:t>
            </a:r>
            <a:r>
              <a:rPr lang="sv-SE" sz="2200" b="0" i="0" kern="1200" baseline="0" dirty="0" err="1">
                <a:solidFill>
                  <a:schemeClr val="tx2"/>
                </a:solidFill>
                <a:effectLst/>
                <a:latin typeface="Helvetica LT Std" pitchFamily="2" charset="0"/>
                <a:ea typeface="+mj-ea"/>
                <a:cs typeface="+mj-cs"/>
              </a:rPr>
              <a:t>ri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temperf</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erferum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rerit</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quiae</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dolor</a:t>
            </a:r>
            <a:endParaRPr lang="sv-SE" sz="2200" b="0" i="0" kern="1200" baseline="0" dirty="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157116321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797" userDrawn="1">
          <p15:clr>
            <a:srgbClr val="FBAE40"/>
          </p15:clr>
        </p15:guide>
        <p15:guide id="3" orient="horz" pos="2069"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unktlista och bild blått märke">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8F26F98-3D49-C345-A4E1-864470CF3A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bild 5">
            <a:extLst>
              <a:ext uri="{FF2B5EF4-FFF2-40B4-BE49-F238E27FC236}">
                <a16:creationId xmlns:a16="http://schemas.microsoft.com/office/drawing/2014/main" id="{3E83CF12-5258-A749-9A96-20DBC8D3A34E}"/>
              </a:ext>
            </a:extLst>
          </p:cNvPr>
          <p:cNvSpPr>
            <a:spLocks noGrp="1"/>
          </p:cNvSpPr>
          <p:nvPr>
            <p:ph type="pic" sz="quarter" idx="12"/>
          </p:nvPr>
        </p:nvSpPr>
        <p:spPr>
          <a:xfrm>
            <a:off x="6096000" y="0"/>
            <a:ext cx="6096000" cy="685800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endParaRPr lang="sv-SE" dirty="0"/>
          </a:p>
        </p:txBody>
      </p:sp>
      <p:sp>
        <p:nvSpPr>
          <p:cNvPr id="5" name="Platshållare för text 15">
            <a:extLst>
              <a:ext uri="{FF2B5EF4-FFF2-40B4-BE49-F238E27FC236}">
                <a16:creationId xmlns:a16="http://schemas.microsoft.com/office/drawing/2014/main" id="{DC1137DA-346B-374A-88E6-AC771624AAFD}"/>
              </a:ext>
            </a:extLst>
          </p:cNvPr>
          <p:cNvSpPr>
            <a:spLocks noGrp="1"/>
          </p:cNvSpPr>
          <p:nvPr>
            <p:ph type="body" sz="quarter" idx="11" hasCustomPrompt="1"/>
          </p:nvPr>
        </p:nvSpPr>
        <p:spPr>
          <a:xfrm>
            <a:off x="1045067" y="3212976"/>
            <a:ext cx="4330853" cy="2160240"/>
          </a:xfrm>
          <a:prstGeom prst="rect">
            <a:avLst/>
          </a:prstGeom>
        </p:spPr>
        <p:txBody>
          <a:bodyPr/>
          <a:lstStyle>
            <a:lvl1pPr marL="342900" indent="-342900">
              <a:buFont typeface="Arial" panose="020B0604020202020204" pitchFamily="34" charset="0"/>
              <a:buChar char="•"/>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dirty="0">
                <a:solidFill>
                  <a:schemeClr val="tx2"/>
                </a:solidFill>
                <a:effectLst/>
                <a:latin typeface="Helvetica LT Std" pitchFamily="2" charset="0"/>
                <a:ea typeface="+mj-ea"/>
                <a:cs typeface="+mj-cs"/>
              </a:rPr>
              <a:t>Ne </a:t>
            </a:r>
            <a:r>
              <a:rPr lang="sv-SE" sz="2200" b="0" i="0" kern="1200" baseline="0" dirty="0" err="1">
                <a:solidFill>
                  <a:schemeClr val="tx2"/>
                </a:solidFill>
                <a:effectLst/>
                <a:latin typeface="Helvetica LT Std" pitchFamily="2" charset="0"/>
                <a:ea typeface="+mj-ea"/>
                <a:cs typeface="+mj-cs"/>
              </a:rPr>
              <a:t>net</a:t>
            </a:r>
            <a:r>
              <a:rPr lang="sv-SE" sz="2200" b="0" i="0" kern="1200" baseline="0" dirty="0">
                <a:solidFill>
                  <a:schemeClr val="tx2"/>
                </a:solidFill>
                <a:effectLst/>
                <a:latin typeface="Helvetica LT Std" pitchFamily="2" charset="0"/>
                <a:ea typeface="+mj-ea"/>
                <a:cs typeface="+mj-cs"/>
              </a:rPr>
              <a:t> ut </a:t>
            </a:r>
            <a:r>
              <a:rPr lang="sv-SE" sz="2200" b="0" i="0" kern="1200" baseline="0" dirty="0" err="1">
                <a:solidFill>
                  <a:schemeClr val="tx2"/>
                </a:solidFill>
                <a:effectLst/>
                <a:latin typeface="Helvetica LT Std" pitchFamily="2" charset="0"/>
                <a:ea typeface="+mj-ea"/>
                <a:cs typeface="+mj-cs"/>
              </a:rPr>
              <a:t>ipsam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estiure</a:t>
            </a:r>
            <a:r>
              <a:rPr lang="sv-SE" sz="2200" b="0" i="0" kern="1200" baseline="0" dirty="0">
                <a:solidFill>
                  <a:schemeClr val="tx2"/>
                </a:solidFill>
                <a:effectLst/>
                <a:latin typeface="Helvetica LT Std" pitchFamily="2" charset="0"/>
                <a:ea typeface="+mj-ea"/>
                <a:cs typeface="+mj-cs"/>
              </a:rPr>
              <a:t>,</a:t>
            </a:r>
          </a:p>
          <a:p>
            <a:r>
              <a:rPr lang="sv-SE" sz="2200" b="0" i="0" kern="1200" baseline="0" dirty="0" err="1">
                <a:solidFill>
                  <a:schemeClr val="tx2"/>
                </a:solidFill>
                <a:effectLst/>
                <a:latin typeface="Helvetica LT Std" pitchFamily="2" charset="0"/>
                <a:ea typeface="+mj-ea"/>
                <a:cs typeface="+mj-cs"/>
              </a:rPr>
              <a:t>Sediamus</a:t>
            </a:r>
            <a:r>
              <a:rPr lang="sv-SE" sz="2200" b="0" i="0" kern="1200" baseline="0" dirty="0">
                <a:solidFill>
                  <a:schemeClr val="tx2"/>
                </a:solidFill>
                <a:effectLst/>
                <a:latin typeface="Helvetica LT Std" pitchFamily="2" charset="0"/>
                <a:ea typeface="+mj-ea"/>
                <a:cs typeface="+mj-cs"/>
              </a:rPr>
              <a:t> del et </a:t>
            </a:r>
            <a:r>
              <a:rPr lang="sv-SE" sz="2200" b="0" i="0" kern="1200" baseline="0" dirty="0" err="1">
                <a:solidFill>
                  <a:schemeClr val="tx2"/>
                </a:solidFill>
                <a:effectLst/>
                <a:latin typeface="Helvetica LT Std" pitchFamily="2" charset="0"/>
                <a:ea typeface="+mj-ea"/>
                <a:cs typeface="+mj-cs"/>
              </a:rPr>
              <a:t>vollaccum</a:t>
            </a:r>
            <a:endParaRPr lang="sv-SE" sz="2200" b="0" i="0" kern="1200" baseline="0" dirty="0">
              <a:solidFill>
                <a:schemeClr val="tx2"/>
              </a:solidFill>
              <a:effectLst/>
              <a:latin typeface="Helvetica LT Std" pitchFamily="2" charset="0"/>
              <a:ea typeface="+mj-ea"/>
              <a:cs typeface="+mj-cs"/>
            </a:endParaRPr>
          </a:p>
          <a:p>
            <a:r>
              <a:rPr lang="sv-SE" sz="2200" b="0" i="0" kern="1200" baseline="0" dirty="0" err="1">
                <a:solidFill>
                  <a:schemeClr val="tx2"/>
                </a:solidFill>
                <a:effectLst/>
                <a:latin typeface="Helvetica LT Std" pitchFamily="2" charset="0"/>
                <a:ea typeface="+mj-ea"/>
                <a:cs typeface="+mj-cs"/>
              </a:rPr>
              <a:t>Eum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volo</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volupti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nissit</a:t>
            </a:r>
            <a:r>
              <a:rPr lang="sv-SE" sz="2200" b="0" i="0" kern="1200" baseline="0" dirty="0">
                <a:solidFill>
                  <a:schemeClr val="tx2"/>
                </a:solidFill>
                <a:effectLst/>
                <a:latin typeface="Helvetica LT Std" pitchFamily="2" charset="0"/>
                <a:ea typeface="+mj-ea"/>
                <a:cs typeface="+mj-cs"/>
              </a:rPr>
              <a:t> et</a:t>
            </a:r>
          </a:p>
          <a:p>
            <a:r>
              <a:rPr lang="sv-SE" sz="2200" b="0" i="0" kern="1200" baseline="0" dirty="0" err="1">
                <a:solidFill>
                  <a:schemeClr val="tx2"/>
                </a:solidFill>
                <a:effectLst/>
                <a:latin typeface="Helvetica LT Std" pitchFamily="2" charset="0"/>
                <a:ea typeface="+mj-ea"/>
                <a:cs typeface="+mj-cs"/>
              </a:rPr>
              <a:t>Aliquos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tianis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esed</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minienditis</a:t>
            </a:r>
            <a:endParaRPr lang="sv-SE" sz="2200" b="0" i="0" kern="1200" baseline="0" dirty="0">
              <a:solidFill>
                <a:schemeClr val="tx2"/>
              </a:solidFill>
              <a:effectLst/>
              <a:latin typeface="Helvetica LT Std" pitchFamily="2" charset="0"/>
              <a:ea typeface="+mj-ea"/>
              <a:cs typeface="+mj-cs"/>
            </a:endParaRPr>
          </a:p>
          <a:p>
            <a:r>
              <a:rPr lang="sv-SE" sz="2200" b="0" i="0" kern="1200" baseline="0" dirty="0">
                <a:solidFill>
                  <a:schemeClr val="tx2"/>
                </a:solidFill>
                <a:effectLst/>
                <a:latin typeface="Helvetica LT Std" pitchFamily="2" charset="0"/>
                <a:ea typeface="+mj-ea"/>
                <a:cs typeface="+mj-cs"/>
              </a:rPr>
              <a:t>Repe </a:t>
            </a:r>
            <a:r>
              <a:rPr lang="sv-SE" sz="2200" b="0" i="0" kern="1200" baseline="0" dirty="0" err="1">
                <a:solidFill>
                  <a:schemeClr val="tx2"/>
                </a:solidFill>
                <a:effectLst/>
                <a:latin typeface="Helvetica LT Std" pitchFamily="2" charset="0"/>
                <a:ea typeface="+mj-ea"/>
                <a:cs typeface="+mj-cs"/>
              </a:rPr>
              <a:t>ri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temperf</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erferum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rerit</a:t>
            </a:r>
            <a:endParaRPr lang="sv-SE" sz="2200" b="0" i="0" kern="1200" baseline="0" dirty="0">
              <a:solidFill>
                <a:schemeClr val="tx2"/>
              </a:solidFill>
              <a:effectLst/>
              <a:latin typeface="Helvetica LT Std" pitchFamily="2" charset="0"/>
              <a:ea typeface="+mj-ea"/>
              <a:cs typeface="+mj-cs"/>
            </a:endParaRPr>
          </a:p>
        </p:txBody>
      </p:sp>
      <p:sp>
        <p:nvSpPr>
          <p:cNvPr id="9" name="Platshållare för text 13">
            <a:extLst>
              <a:ext uri="{FF2B5EF4-FFF2-40B4-BE49-F238E27FC236}">
                <a16:creationId xmlns:a16="http://schemas.microsoft.com/office/drawing/2014/main" id="{01527346-5065-6B4B-8A30-2AA808DEFBCC}"/>
              </a:ext>
            </a:extLst>
          </p:cNvPr>
          <p:cNvSpPr>
            <a:spLocks noGrp="1"/>
          </p:cNvSpPr>
          <p:nvPr>
            <p:ph type="body" sz="quarter" idx="10" hasCustomPrompt="1"/>
          </p:nvPr>
        </p:nvSpPr>
        <p:spPr>
          <a:xfrm>
            <a:off x="1045066" y="1556792"/>
            <a:ext cx="4546877" cy="151216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för </a:t>
            </a:r>
          </a:p>
          <a:p>
            <a:pPr lvl="0"/>
            <a:r>
              <a:rPr lang="sv-SE" dirty="0"/>
              <a:t>tvåradig rubrik</a:t>
            </a:r>
          </a:p>
        </p:txBody>
      </p:sp>
    </p:spTree>
    <p:extLst>
      <p:ext uri="{BB962C8B-B14F-4D97-AF65-F5344CB8AC3E}">
        <p14:creationId xmlns:p14="http://schemas.microsoft.com/office/powerpoint/2010/main" val="275527381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797" userDrawn="1">
          <p15:clr>
            <a:srgbClr val="FBAE40"/>
          </p15:clr>
        </p15:guide>
        <p15:guide id="3" orient="horz" pos="2069"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unktlista och bild orange märk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A336D58-4837-804B-A172-5BF82CA70A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bild 5">
            <a:extLst>
              <a:ext uri="{FF2B5EF4-FFF2-40B4-BE49-F238E27FC236}">
                <a16:creationId xmlns:a16="http://schemas.microsoft.com/office/drawing/2014/main" id="{3E83CF12-5258-A749-9A96-20DBC8D3A34E}"/>
              </a:ext>
            </a:extLst>
          </p:cNvPr>
          <p:cNvSpPr>
            <a:spLocks noGrp="1"/>
          </p:cNvSpPr>
          <p:nvPr>
            <p:ph type="pic" sz="quarter" idx="12"/>
          </p:nvPr>
        </p:nvSpPr>
        <p:spPr>
          <a:xfrm>
            <a:off x="6096000" y="0"/>
            <a:ext cx="6096000" cy="685800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endParaRPr lang="sv-SE" dirty="0"/>
          </a:p>
        </p:txBody>
      </p:sp>
      <p:sp>
        <p:nvSpPr>
          <p:cNvPr id="7" name="Platshållare för text 15">
            <a:extLst>
              <a:ext uri="{FF2B5EF4-FFF2-40B4-BE49-F238E27FC236}">
                <a16:creationId xmlns:a16="http://schemas.microsoft.com/office/drawing/2014/main" id="{81F794AC-8AB8-E649-B48C-04A21D2FC224}"/>
              </a:ext>
            </a:extLst>
          </p:cNvPr>
          <p:cNvSpPr>
            <a:spLocks noGrp="1"/>
          </p:cNvSpPr>
          <p:nvPr>
            <p:ph type="body" sz="quarter" idx="11" hasCustomPrompt="1"/>
          </p:nvPr>
        </p:nvSpPr>
        <p:spPr>
          <a:xfrm>
            <a:off x="1045067" y="3212976"/>
            <a:ext cx="4330853" cy="2160240"/>
          </a:xfrm>
          <a:prstGeom prst="rect">
            <a:avLst/>
          </a:prstGeom>
        </p:spPr>
        <p:txBody>
          <a:bodyPr/>
          <a:lstStyle>
            <a:lvl1pPr marL="342900" indent="-342900">
              <a:buFont typeface="Arial" panose="020B0604020202020204" pitchFamily="34" charset="0"/>
              <a:buChar char="•"/>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dirty="0">
                <a:solidFill>
                  <a:schemeClr val="tx2"/>
                </a:solidFill>
                <a:effectLst/>
                <a:latin typeface="Helvetica LT Std" pitchFamily="2" charset="0"/>
                <a:ea typeface="+mj-ea"/>
                <a:cs typeface="+mj-cs"/>
              </a:rPr>
              <a:t>Ne </a:t>
            </a:r>
            <a:r>
              <a:rPr lang="sv-SE" sz="2200" b="0" i="0" kern="1200" baseline="0" dirty="0" err="1">
                <a:solidFill>
                  <a:schemeClr val="tx2"/>
                </a:solidFill>
                <a:effectLst/>
                <a:latin typeface="Helvetica LT Std" pitchFamily="2" charset="0"/>
                <a:ea typeface="+mj-ea"/>
                <a:cs typeface="+mj-cs"/>
              </a:rPr>
              <a:t>net</a:t>
            </a:r>
            <a:r>
              <a:rPr lang="sv-SE" sz="2200" b="0" i="0" kern="1200" baseline="0" dirty="0">
                <a:solidFill>
                  <a:schemeClr val="tx2"/>
                </a:solidFill>
                <a:effectLst/>
                <a:latin typeface="Helvetica LT Std" pitchFamily="2" charset="0"/>
                <a:ea typeface="+mj-ea"/>
                <a:cs typeface="+mj-cs"/>
              </a:rPr>
              <a:t> ut </a:t>
            </a:r>
            <a:r>
              <a:rPr lang="sv-SE" sz="2200" b="0" i="0" kern="1200" baseline="0" dirty="0" err="1">
                <a:solidFill>
                  <a:schemeClr val="tx2"/>
                </a:solidFill>
                <a:effectLst/>
                <a:latin typeface="Helvetica LT Std" pitchFamily="2" charset="0"/>
                <a:ea typeface="+mj-ea"/>
                <a:cs typeface="+mj-cs"/>
              </a:rPr>
              <a:t>ipsam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estiure</a:t>
            </a:r>
            <a:r>
              <a:rPr lang="sv-SE" sz="2200" b="0" i="0" kern="1200" baseline="0" dirty="0">
                <a:solidFill>
                  <a:schemeClr val="tx2"/>
                </a:solidFill>
                <a:effectLst/>
                <a:latin typeface="Helvetica LT Std" pitchFamily="2" charset="0"/>
                <a:ea typeface="+mj-ea"/>
                <a:cs typeface="+mj-cs"/>
              </a:rPr>
              <a:t>,</a:t>
            </a:r>
          </a:p>
          <a:p>
            <a:r>
              <a:rPr lang="sv-SE" sz="2200" b="0" i="0" kern="1200" baseline="0" dirty="0" err="1">
                <a:solidFill>
                  <a:schemeClr val="tx2"/>
                </a:solidFill>
                <a:effectLst/>
                <a:latin typeface="Helvetica LT Std" pitchFamily="2" charset="0"/>
                <a:ea typeface="+mj-ea"/>
                <a:cs typeface="+mj-cs"/>
              </a:rPr>
              <a:t>Sediamus</a:t>
            </a:r>
            <a:r>
              <a:rPr lang="sv-SE" sz="2200" b="0" i="0" kern="1200" baseline="0" dirty="0">
                <a:solidFill>
                  <a:schemeClr val="tx2"/>
                </a:solidFill>
                <a:effectLst/>
                <a:latin typeface="Helvetica LT Std" pitchFamily="2" charset="0"/>
                <a:ea typeface="+mj-ea"/>
                <a:cs typeface="+mj-cs"/>
              </a:rPr>
              <a:t> del et </a:t>
            </a:r>
            <a:r>
              <a:rPr lang="sv-SE" sz="2200" b="0" i="0" kern="1200" baseline="0" dirty="0" err="1">
                <a:solidFill>
                  <a:schemeClr val="tx2"/>
                </a:solidFill>
                <a:effectLst/>
                <a:latin typeface="Helvetica LT Std" pitchFamily="2" charset="0"/>
                <a:ea typeface="+mj-ea"/>
                <a:cs typeface="+mj-cs"/>
              </a:rPr>
              <a:t>vollaccum</a:t>
            </a:r>
            <a:endParaRPr lang="sv-SE" sz="2200" b="0" i="0" kern="1200" baseline="0" dirty="0">
              <a:solidFill>
                <a:schemeClr val="tx2"/>
              </a:solidFill>
              <a:effectLst/>
              <a:latin typeface="Helvetica LT Std" pitchFamily="2" charset="0"/>
              <a:ea typeface="+mj-ea"/>
              <a:cs typeface="+mj-cs"/>
            </a:endParaRPr>
          </a:p>
          <a:p>
            <a:r>
              <a:rPr lang="sv-SE" sz="2200" b="0" i="0" kern="1200" baseline="0" dirty="0" err="1">
                <a:solidFill>
                  <a:schemeClr val="tx2"/>
                </a:solidFill>
                <a:effectLst/>
                <a:latin typeface="Helvetica LT Std" pitchFamily="2" charset="0"/>
                <a:ea typeface="+mj-ea"/>
                <a:cs typeface="+mj-cs"/>
              </a:rPr>
              <a:t>Eum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volo</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volupti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nissit</a:t>
            </a:r>
            <a:r>
              <a:rPr lang="sv-SE" sz="2200" b="0" i="0" kern="1200" baseline="0" dirty="0">
                <a:solidFill>
                  <a:schemeClr val="tx2"/>
                </a:solidFill>
                <a:effectLst/>
                <a:latin typeface="Helvetica LT Std" pitchFamily="2" charset="0"/>
                <a:ea typeface="+mj-ea"/>
                <a:cs typeface="+mj-cs"/>
              </a:rPr>
              <a:t> et</a:t>
            </a:r>
          </a:p>
          <a:p>
            <a:r>
              <a:rPr lang="sv-SE" sz="2200" b="0" i="0" kern="1200" baseline="0" dirty="0" err="1">
                <a:solidFill>
                  <a:schemeClr val="tx2"/>
                </a:solidFill>
                <a:effectLst/>
                <a:latin typeface="Helvetica LT Std" pitchFamily="2" charset="0"/>
                <a:ea typeface="+mj-ea"/>
                <a:cs typeface="+mj-cs"/>
              </a:rPr>
              <a:t>Aliquos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tianis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esed</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minienditis</a:t>
            </a:r>
            <a:endParaRPr lang="sv-SE" sz="2200" b="0" i="0" kern="1200" baseline="0" dirty="0">
              <a:solidFill>
                <a:schemeClr val="tx2"/>
              </a:solidFill>
              <a:effectLst/>
              <a:latin typeface="Helvetica LT Std" pitchFamily="2" charset="0"/>
              <a:ea typeface="+mj-ea"/>
              <a:cs typeface="+mj-cs"/>
            </a:endParaRPr>
          </a:p>
          <a:p>
            <a:r>
              <a:rPr lang="sv-SE" sz="2200" b="0" i="0" kern="1200" baseline="0" dirty="0">
                <a:solidFill>
                  <a:schemeClr val="tx2"/>
                </a:solidFill>
                <a:effectLst/>
                <a:latin typeface="Helvetica LT Std" pitchFamily="2" charset="0"/>
                <a:ea typeface="+mj-ea"/>
                <a:cs typeface="+mj-cs"/>
              </a:rPr>
              <a:t>Repe </a:t>
            </a:r>
            <a:r>
              <a:rPr lang="sv-SE" sz="2200" b="0" i="0" kern="1200" baseline="0" dirty="0" err="1">
                <a:solidFill>
                  <a:schemeClr val="tx2"/>
                </a:solidFill>
                <a:effectLst/>
                <a:latin typeface="Helvetica LT Std" pitchFamily="2" charset="0"/>
                <a:ea typeface="+mj-ea"/>
                <a:cs typeface="+mj-cs"/>
              </a:rPr>
              <a:t>ri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temperf</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erferum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rerit</a:t>
            </a:r>
            <a:endParaRPr lang="sv-SE" sz="2200" b="0" i="0" kern="1200" baseline="0" dirty="0">
              <a:solidFill>
                <a:schemeClr val="tx2"/>
              </a:solidFill>
              <a:effectLst/>
              <a:latin typeface="Helvetica LT Std" pitchFamily="2" charset="0"/>
              <a:ea typeface="+mj-ea"/>
              <a:cs typeface="+mj-cs"/>
            </a:endParaRPr>
          </a:p>
        </p:txBody>
      </p:sp>
      <p:sp>
        <p:nvSpPr>
          <p:cNvPr id="8" name="Platshållare för text 13">
            <a:extLst>
              <a:ext uri="{FF2B5EF4-FFF2-40B4-BE49-F238E27FC236}">
                <a16:creationId xmlns:a16="http://schemas.microsoft.com/office/drawing/2014/main" id="{61F25A46-6AC2-0A4B-9EF5-9A0C56F5A55C}"/>
              </a:ext>
            </a:extLst>
          </p:cNvPr>
          <p:cNvSpPr>
            <a:spLocks noGrp="1"/>
          </p:cNvSpPr>
          <p:nvPr>
            <p:ph type="body" sz="quarter" idx="10" hasCustomPrompt="1"/>
          </p:nvPr>
        </p:nvSpPr>
        <p:spPr>
          <a:xfrm>
            <a:off x="1045066" y="1556792"/>
            <a:ext cx="4546877" cy="151216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för </a:t>
            </a:r>
          </a:p>
          <a:p>
            <a:pPr lvl="0"/>
            <a:r>
              <a:rPr lang="sv-SE" dirty="0"/>
              <a:t>tvåradig rubrik</a:t>
            </a:r>
          </a:p>
        </p:txBody>
      </p:sp>
    </p:spTree>
    <p:extLst>
      <p:ext uri="{BB962C8B-B14F-4D97-AF65-F5344CB8AC3E}">
        <p14:creationId xmlns:p14="http://schemas.microsoft.com/office/powerpoint/2010/main" val="382398263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797" userDrawn="1">
          <p15:clr>
            <a:srgbClr val="FBAE40"/>
          </p15:clr>
        </p15:guide>
        <p15:guide id="3" orient="horz" pos="206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unktlista blått märk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C28C8D9-0FD2-5E45-BCCA-35A3A1DD66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tshållare för text 13">
            <a:extLst>
              <a:ext uri="{FF2B5EF4-FFF2-40B4-BE49-F238E27FC236}">
                <a16:creationId xmlns:a16="http://schemas.microsoft.com/office/drawing/2014/main" id="{DB13520E-A7E8-DB46-9B21-ABF3AA113E2E}"/>
              </a:ext>
            </a:extLst>
          </p:cNvPr>
          <p:cNvSpPr>
            <a:spLocks noGrp="1"/>
          </p:cNvSpPr>
          <p:nvPr>
            <p:ph type="body" sz="quarter" idx="10" hasCustomPrompt="1"/>
          </p:nvPr>
        </p:nvSpPr>
        <p:spPr>
          <a:xfrm>
            <a:off x="1045067" y="1556793"/>
            <a:ext cx="8147278"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för rubrik</a:t>
            </a:r>
          </a:p>
        </p:txBody>
      </p:sp>
      <p:sp>
        <p:nvSpPr>
          <p:cNvPr id="5" name="Platshållare för text 15">
            <a:extLst>
              <a:ext uri="{FF2B5EF4-FFF2-40B4-BE49-F238E27FC236}">
                <a16:creationId xmlns:a16="http://schemas.microsoft.com/office/drawing/2014/main" id="{DC1137DA-346B-374A-88E6-AC771624AAFD}"/>
              </a:ext>
            </a:extLst>
          </p:cNvPr>
          <p:cNvSpPr>
            <a:spLocks noGrp="1"/>
          </p:cNvSpPr>
          <p:nvPr>
            <p:ph type="body" sz="quarter" idx="11" hasCustomPrompt="1"/>
          </p:nvPr>
        </p:nvSpPr>
        <p:spPr>
          <a:xfrm>
            <a:off x="1045067" y="2492896"/>
            <a:ext cx="10019485" cy="2016224"/>
          </a:xfrm>
          <a:prstGeom prst="rect">
            <a:avLst/>
          </a:prstGeom>
        </p:spPr>
        <p:txBody>
          <a:bodyPr numCol="2"/>
          <a:lstStyle>
            <a:lvl1pPr marL="342900" indent="-342900">
              <a:buFont typeface="Arial" panose="020B0604020202020204" pitchFamily="34" charset="0"/>
              <a:buChar char="•"/>
              <a:defRPr lang="sv-SE" sz="2200" b="0" i="0" kern="1200" baseline="0" smtClean="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dirty="0">
                <a:solidFill>
                  <a:schemeClr val="tx2"/>
                </a:solidFill>
                <a:effectLst/>
                <a:latin typeface="Helvetica LT Std" pitchFamily="2" charset="0"/>
                <a:ea typeface="+mj-ea"/>
                <a:cs typeface="+mj-cs"/>
              </a:rPr>
              <a:t>Ne </a:t>
            </a:r>
            <a:r>
              <a:rPr lang="sv-SE" sz="2200" b="0" i="0" kern="1200" baseline="0" dirty="0" err="1">
                <a:solidFill>
                  <a:schemeClr val="tx2"/>
                </a:solidFill>
                <a:effectLst/>
                <a:latin typeface="Helvetica LT Std" pitchFamily="2" charset="0"/>
                <a:ea typeface="+mj-ea"/>
                <a:cs typeface="+mj-cs"/>
              </a:rPr>
              <a:t>net</a:t>
            </a:r>
            <a:r>
              <a:rPr lang="sv-SE" sz="2200" b="0" i="0" kern="1200" baseline="0" dirty="0">
                <a:solidFill>
                  <a:schemeClr val="tx2"/>
                </a:solidFill>
                <a:effectLst/>
                <a:latin typeface="Helvetica LT Std" pitchFamily="2" charset="0"/>
                <a:ea typeface="+mj-ea"/>
                <a:cs typeface="+mj-cs"/>
              </a:rPr>
              <a:t> ut </a:t>
            </a:r>
            <a:r>
              <a:rPr lang="sv-SE" sz="2200" b="0" i="0" kern="1200" baseline="0" dirty="0" err="1">
                <a:solidFill>
                  <a:schemeClr val="tx2"/>
                </a:solidFill>
                <a:effectLst/>
                <a:latin typeface="Helvetica LT Std" pitchFamily="2" charset="0"/>
                <a:ea typeface="+mj-ea"/>
                <a:cs typeface="+mj-cs"/>
              </a:rPr>
              <a:t>ipsam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estiure</a:t>
            </a:r>
            <a:r>
              <a:rPr lang="sv-SE" sz="2200" b="0" i="0" kern="1200" baseline="0" dirty="0">
                <a:solidFill>
                  <a:schemeClr val="tx2"/>
                </a:solidFill>
                <a:effectLst/>
                <a:latin typeface="Helvetica LT Std" pitchFamily="2" charset="0"/>
                <a:ea typeface="+mj-ea"/>
                <a:cs typeface="+mj-cs"/>
              </a:rPr>
              <a:t>,</a:t>
            </a:r>
          </a:p>
          <a:p>
            <a:r>
              <a:rPr lang="sv-SE" sz="2200" b="0" i="0" kern="1200" baseline="0" dirty="0" err="1">
                <a:solidFill>
                  <a:schemeClr val="tx2"/>
                </a:solidFill>
                <a:effectLst/>
                <a:latin typeface="Helvetica LT Std" pitchFamily="2" charset="0"/>
                <a:ea typeface="+mj-ea"/>
                <a:cs typeface="+mj-cs"/>
              </a:rPr>
              <a:t>Sediamus</a:t>
            </a:r>
            <a:r>
              <a:rPr lang="sv-SE" sz="2200" b="0" i="0" kern="1200" baseline="0" dirty="0">
                <a:solidFill>
                  <a:schemeClr val="tx2"/>
                </a:solidFill>
                <a:effectLst/>
                <a:latin typeface="Helvetica LT Std" pitchFamily="2" charset="0"/>
                <a:ea typeface="+mj-ea"/>
                <a:cs typeface="+mj-cs"/>
              </a:rPr>
              <a:t> del et </a:t>
            </a:r>
            <a:r>
              <a:rPr lang="sv-SE" sz="2200" b="0" i="0" kern="1200" baseline="0" dirty="0" err="1">
                <a:solidFill>
                  <a:schemeClr val="tx2"/>
                </a:solidFill>
                <a:effectLst/>
                <a:latin typeface="Helvetica LT Std" pitchFamily="2" charset="0"/>
                <a:ea typeface="+mj-ea"/>
                <a:cs typeface="+mj-cs"/>
              </a:rPr>
              <a:t>vollaccum</a:t>
            </a:r>
            <a:endParaRPr lang="sv-SE" sz="2200" b="0" i="0" kern="1200" baseline="0" dirty="0">
              <a:solidFill>
                <a:schemeClr val="tx2"/>
              </a:solidFill>
              <a:effectLst/>
              <a:latin typeface="Helvetica LT Std" pitchFamily="2" charset="0"/>
              <a:ea typeface="+mj-ea"/>
              <a:cs typeface="+mj-cs"/>
            </a:endParaRPr>
          </a:p>
          <a:p>
            <a:r>
              <a:rPr lang="sv-SE" sz="2200" b="0" i="0" kern="1200" baseline="0" dirty="0" err="1">
                <a:solidFill>
                  <a:schemeClr val="tx2"/>
                </a:solidFill>
                <a:effectLst/>
                <a:latin typeface="Helvetica LT Std" pitchFamily="2" charset="0"/>
                <a:ea typeface="+mj-ea"/>
                <a:cs typeface="+mj-cs"/>
              </a:rPr>
              <a:t>Eum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volo</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volupti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nissit</a:t>
            </a:r>
            <a:r>
              <a:rPr lang="sv-SE" sz="2200" b="0" i="0" kern="1200" baseline="0" dirty="0">
                <a:solidFill>
                  <a:schemeClr val="tx2"/>
                </a:solidFill>
                <a:effectLst/>
                <a:latin typeface="Helvetica LT Std" pitchFamily="2" charset="0"/>
                <a:ea typeface="+mj-ea"/>
                <a:cs typeface="+mj-cs"/>
              </a:rPr>
              <a:t> et</a:t>
            </a:r>
          </a:p>
          <a:p>
            <a:r>
              <a:rPr lang="sv-SE" sz="2200" b="0" i="0" kern="1200" baseline="0" dirty="0" err="1">
                <a:solidFill>
                  <a:schemeClr val="tx2"/>
                </a:solidFill>
                <a:effectLst/>
                <a:latin typeface="Helvetica LT Std" pitchFamily="2" charset="0"/>
                <a:ea typeface="+mj-ea"/>
                <a:cs typeface="+mj-cs"/>
              </a:rPr>
              <a:t>Aliquos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tianis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esed</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minienditis</a:t>
            </a:r>
            <a:endParaRPr lang="sv-SE" sz="2200" b="0" i="0" kern="1200" baseline="0" dirty="0">
              <a:solidFill>
                <a:schemeClr val="tx2"/>
              </a:solidFill>
              <a:effectLst/>
              <a:latin typeface="Helvetica LT Std" pitchFamily="2" charset="0"/>
              <a:ea typeface="+mj-ea"/>
              <a:cs typeface="+mj-cs"/>
            </a:endParaRPr>
          </a:p>
          <a:p>
            <a:r>
              <a:rPr lang="sv-SE" sz="2200" b="0" i="0" kern="1200" baseline="0" dirty="0">
                <a:solidFill>
                  <a:schemeClr val="tx2"/>
                </a:solidFill>
                <a:effectLst/>
                <a:latin typeface="Helvetica LT Std" pitchFamily="2" charset="0"/>
                <a:ea typeface="+mj-ea"/>
                <a:cs typeface="+mj-cs"/>
              </a:rPr>
              <a:t>Repe </a:t>
            </a:r>
            <a:r>
              <a:rPr lang="sv-SE" sz="2200" b="0" i="0" kern="1200" baseline="0" dirty="0" err="1">
                <a:solidFill>
                  <a:schemeClr val="tx2"/>
                </a:solidFill>
                <a:effectLst/>
                <a:latin typeface="Helvetica LT Std" pitchFamily="2" charset="0"/>
                <a:ea typeface="+mj-ea"/>
                <a:cs typeface="+mj-cs"/>
              </a:rPr>
              <a:t>ri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temperf</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erferum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rerit</a:t>
            </a:r>
            <a:endParaRPr lang="sv-SE" sz="2200" b="0" i="0" kern="1200" baseline="0" dirty="0">
              <a:solidFill>
                <a:schemeClr val="tx2"/>
              </a:solidFill>
              <a:effectLst/>
              <a:latin typeface="Helvetica LT Std" pitchFamily="2" charset="0"/>
              <a:ea typeface="+mj-ea"/>
              <a:cs typeface="+mj-cs"/>
            </a:endParaRPr>
          </a:p>
          <a:p>
            <a:endParaRPr lang="sv-SE" sz="2200" b="0" i="0" kern="1200" baseline="0" dirty="0">
              <a:solidFill>
                <a:schemeClr val="tx2"/>
              </a:solidFill>
              <a:effectLst/>
              <a:latin typeface="Helvetica LT Std" pitchFamily="2" charset="0"/>
              <a:ea typeface="+mj-ea"/>
              <a:cs typeface="+mj-cs"/>
            </a:endParaRPr>
          </a:p>
          <a:p>
            <a:r>
              <a:rPr lang="sv-SE" sz="2200" b="0" i="0" kern="1200" baseline="0" dirty="0">
                <a:solidFill>
                  <a:schemeClr val="tx2"/>
                </a:solidFill>
                <a:effectLst/>
                <a:latin typeface="Helvetica LT Std" pitchFamily="2" charset="0"/>
                <a:ea typeface="+mj-ea"/>
                <a:cs typeface="+mj-cs"/>
              </a:rPr>
              <a:t>Ne </a:t>
            </a:r>
            <a:r>
              <a:rPr lang="sv-SE" sz="2200" b="0" i="0" kern="1200" baseline="0" dirty="0" err="1">
                <a:solidFill>
                  <a:schemeClr val="tx2"/>
                </a:solidFill>
                <a:effectLst/>
                <a:latin typeface="Helvetica LT Std" pitchFamily="2" charset="0"/>
                <a:ea typeface="+mj-ea"/>
                <a:cs typeface="+mj-cs"/>
              </a:rPr>
              <a:t>net</a:t>
            </a:r>
            <a:r>
              <a:rPr lang="sv-SE" sz="2200" b="0" i="0" kern="1200" baseline="0" dirty="0">
                <a:solidFill>
                  <a:schemeClr val="tx2"/>
                </a:solidFill>
                <a:effectLst/>
                <a:latin typeface="Helvetica LT Std" pitchFamily="2" charset="0"/>
                <a:ea typeface="+mj-ea"/>
                <a:cs typeface="+mj-cs"/>
              </a:rPr>
              <a:t> ut </a:t>
            </a:r>
            <a:r>
              <a:rPr lang="sv-SE" sz="2200" b="0" i="0" kern="1200" baseline="0" dirty="0" err="1">
                <a:solidFill>
                  <a:schemeClr val="tx2"/>
                </a:solidFill>
                <a:effectLst/>
                <a:latin typeface="Helvetica LT Std" pitchFamily="2" charset="0"/>
                <a:ea typeface="+mj-ea"/>
                <a:cs typeface="+mj-cs"/>
              </a:rPr>
              <a:t>ipsam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estiure</a:t>
            </a:r>
            <a:r>
              <a:rPr lang="sv-SE" sz="2200" b="0" i="0" kern="1200" baseline="0" dirty="0">
                <a:solidFill>
                  <a:schemeClr val="tx2"/>
                </a:solidFill>
                <a:effectLst/>
                <a:latin typeface="Helvetica LT Std" pitchFamily="2" charset="0"/>
                <a:ea typeface="+mj-ea"/>
                <a:cs typeface="+mj-cs"/>
              </a:rPr>
              <a:t>,</a:t>
            </a:r>
          </a:p>
          <a:p>
            <a:r>
              <a:rPr lang="sv-SE" sz="2200" b="0" i="0" kern="1200" baseline="0" dirty="0" err="1">
                <a:solidFill>
                  <a:schemeClr val="tx2"/>
                </a:solidFill>
                <a:effectLst/>
                <a:latin typeface="Helvetica LT Std" pitchFamily="2" charset="0"/>
                <a:ea typeface="+mj-ea"/>
                <a:cs typeface="+mj-cs"/>
              </a:rPr>
              <a:t>Sediamus</a:t>
            </a:r>
            <a:r>
              <a:rPr lang="sv-SE" sz="2200" b="0" i="0" kern="1200" baseline="0" dirty="0">
                <a:solidFill>
                  <a:schemeClr val="tx2"/>
                </a:solidFill>
                <a:effectLst/>
                <a:latin typeface="Helvetica LT Std" pitchFamily="2" charset="0"/>
                <a:ea typeface="+mj-ea"/>
                <a:cs typeface="+mj-cs"/>
              </a:rPr>
              <a:t> del et </a:t>
            </a:r>
            <a:r>
              <a:rPr lang="sv-SE" sz="2200" b="0" i="0" kern="1200" baseline="0" dirty="0" err="1">
                <a:solidFill>
                  <a:schemeClr val="tx2"/>
                </a:solidFill>
                <a:effectLst/>
                <a:latin typeface="Helvetica LT Std" pitchFamily="2" charset="0"/>
                <a:ea typeface="+mj-ea"/>
                <a:cs typeface="+mj-cs"/>
              </a:rPr>
              <a:t>vollaccum</a:t>
            </a:r>
            <a:endParaRPr lang="sv-SE" sz="2200" b="0" i="0" kern="1200" baseline="0" dirty="0">
              <a:solidFill>
                <a:schemeClr val="tx2"/>
              </a:solidFill>
              <a:effectLst/>
              <a:latin typeface="Helvetica LT Std" pitchFamily="2" charset="0"/>
              <a:ea typeface="+mj-ea"/>
              <a:cs typeface="+mj-cs"/>
            </a:endParaRPr>
          </a:p>
          <a:p>
            <a:r>
              <a:rPr lang="sv-SE" sz="2200" b="0" i="0" kern="1200" baseline="0" dirty="0" err="1">
                <a:solidFill>
                  <a:schemeClr val="tx2"/>
                </a:solidFill>
                <a:effectLst/>
                <a:latin typeface="Helvetica LT Std" pitchFamily="2" charset="0"/>
                <a:ea typeface="+mj-ea"/>
                <a:cs typeface="+mj-cs"/>
              </a:rPr>
              <a:t>Eum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volo</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volupti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nissit</a:t>
            </a:r>
            <a:r>
              <a:rPr lang="sv-SE" sz="2200" b="0" i="0" kern="1200" baseline="0" dirty="0">
                <a:solidFill>
                  <a:schemeClr val="tx2"/>
                </a:solidFill>
                <a:effectLst/>
                <a:latin typeface="Helvetica LT Std" pitchFamily="2" charset="0"/>
                <a:ea typeface="+mj-ea"/>
                <a:cs typeface="+mj-cs"/>
              </a:rPr>
              <a:t> et</a:t>
            </a:r>
          </a:p>
          <a:p>
            <a:r>
              <a:rPr lang="sv-SE" sz="2200" b="0" i="0" kern="1200" baseline="0" dirty="0" err="1">
                <a:solidFill>
                  <a:schemeClr val="tx2"/>
                </a:solidFill>
                <a:effectLst/>
                <a:latin typeface="Helvetica LT Std" pitchFamily="2" charset="0"/>
                <a:ea typeface="+mj-ea"/>
                <a:cs typeface="+mj-cs"/>
              </a:rPr>
              <a:t>Aliquos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tianis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esed</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minienditis</a:t>
            </a:r>
            <a:endParaRPr lang="sv-SE" sz="2200" b="0" i="0" kern="1200" baseline="0" dirty="0">
              <a:solidFill>
                <a:schemeClr val="tx2"/>
              </a:solidFill>
              <a:effectLst/>
              <a:latin typeface="Helvetica LT Std" pitchFamily="2" charset="0"/>
              <a:ea typeface="+mj-ea"/>
              <a:cs typeface="+mj-cs"/>
            </a:endParaRPr>
          </a:p>
          <a:p>
            <a:r>
              <a:rPr lang="sv-SE" sz="2200" b="0" i="0" kern="1200" baseline="0" dirty="0">
                <a:solidFill>
                  <a:schemeClr val="tx2"/>
                </a:solidFill>
                <a:effectLst/>
                <a:latin typeface="Helvetica LT Std" pitchFamily="2" charset="0"/>
                <a:ea typeface="+mj-ea"/>
                <a:cs typeface="+mj-cs"/>
              </a:rPr>
              <a:t>Repe </a:t>
            </a:r>
            <a:r>
              <a:rPr lang="sv-SE" sz="2200" b="0" i="0" kern="1200" baseline="0" dirty="0" err="1">
                <a:solidFill>
                  <a:schemeClr val="tx2"/>
                </a:solidFill>
                <a:effectLst/>
                <a:latin typeface="Helvetica LT Std" pitchFamily="2" charset="0"/>
                <a:ea typeface="+mj-ea"/>
                <a:cs typeface="+mj-cs"/>
              </a:rPr>
              <a:t>ri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temperf</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erferum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rerit</a:t>
            </a:r>
            <a:endParaRPr lang="sv-SE" sz="2200" b="0" i="0" kern="1200" baseline="0" dirty="0">
              <a:solidFill>
                <a:schemeClr val="tx2"/>
              </a:solidFill>
              <a:effectLst/>
              <a:latin typeface="Helvetica LT Std" pitchFamily="2" charset="0"/>
              <a:ea typeface="+mj-ea"/>
              <a:cs typeface="+mj-cs"/>
            </a:endParaRPr>
          </a:p>
          <a:p>
            <a:endParaRPr lang="sv-SE" sz="2200" b="0" i="0" kern="1200" baseline="0" dirty="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21898725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344" userDrawn="1">
          <p15:clr>
            <a:srgbClr val="FBAE40"/>
          </p15:clr>
        </p15:guide>
        <p15:guide id="3" orient="horz" pos="161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unktlista orange märk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A960F57-5AE9-AC4D-A763-76F171338F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tshållare för text 15">
            <a:extLst>
              <a:ext uri="{FF2B5EF4-FFF2-40B4-BE49-F238E27FC236}">
                <a16:creationId xmlns:a16="http://schemas.microsoft.com/office/drawing/2014/main" id="{DC1137DA-346B-374A-88E6-AC771624AAFD}"/>
              </a:ext>
            </a:extLst>
          </p:cNvPr>
          <p:cNvSpPr>
            <a:spLocks noGrp="1"/>
          </p:cNvSpPr>
          <p:nvPr>
            <p:ph type="body" sz="quarter" idx="11" hasCustomPrompt="1"/>
          </p:nvPr>
        </p:nvSpPr>
        <p:spPr>
          <a:xfrm>
            <a:off x="1045067" y="2492896"/>
            <a:ext cx="10019485" cy="2016224"/>
          </a:xfrm>
          <a:prstGeom prst="rect">
            <a:avLst/>
          </a:prstGeom>
        </p:spPr>
        <p:txBody>
          <a:bodyPr numCol="2"/>
          <a:lstStyle>
            <a:lvl1pPr marL="342900" indent="-342900">
              <a:buFont typeface="Arial" panose="020B0604020202020204" pitchFamily="34" charset="0"/>
              <a:buChar char="•"/>
              <a:defRPr lang="sv-SE" sz="2200" b="0" i="0" kern="1200" baseline="0" smtClean="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dirty="0">
                <a:solidFill>
                  <a:schemeClr val="tx2"/>
                </a:solidFill>
                <a:effectLst/>
                <a:latin typeface="Helvetica LT Std" pitchFamily="2" charset="0"/>
                <a:ea typeface="+mj-ea"/>
                <a:cs typeface="+mj-cs"/>
              </a:rPr>
              <a:t>Ne </a:t>
            </a:r>
            <a:r>
              <a:rPr lang="sv-SE" sz="2200" b="0" i="0" kern="1200" baseline="0" dirty="0" err="1">
                <a:solidFill>
                  <a:schemeClr val="tx2"/>
                </a:solidFill>
                <a:effectLst/>
                <a:latin typeface="Helvetica LT Std" pitchFamily="2" charset="0"/>
                <a:ea typeface="+mj-ea"/>
                <a:cs typeface="+mj-cs"/>
              </a:rPr>
              <a:t>net</a:t>
            </a:r>
            <a:r>
              <a:rPr lang="sv-SE" sz="2200" b="0" i="0" kern="1200" baseline="0" dirty="0">
                <a:solidFill>
                  <a:schemeClr val="tx2"/>
                </a:solidFill>
                <a:effectLst/>
                <a:latin typeface="Helvetica LT Std" pitchFamily="2" charset="0"/>
                <a:ea typeface="+mj-ea"/>
                <a:cs typeface="+mj-cs"/>
              </a:rPr>
              <a:t> ut </a:t>
            </a:r>
            <a:r>
              <a:rPr lang="sv-SE" sz="2200" b="0" i="0" kern="1200" baseline="0" dirty="0" err="1">
                <a:solidFill>
                  <a:schemeClr val="tx2"/>
                </a:solidFill>
                <a:effectLst/>
                <a:latin typeface="Helvetica LT Std" pitchFamily="2" charset="0"/>
                <a:ea typeface="+mj-ea"/>
                <a:cs typeface="+mj-cs"/>
              </a:rPr>
              <a:t>ipsam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estiure</a:t>
            </a:r>
            <a:r>
              <a:rPr lang="sv-SE" sz="2200" b="0" i="0" kern="1200" baseline="0" dirty="0">
                <a:solidFill>
                  <a:schemeClr val="tx2"/>
                </a:solidFill>
                <a:effectLst/>
                <a:latin typeface="Helvetica LT Std" pitchFamily="2" charset="0"/>
                <a:ea typeface="+mj-ea"/>
                <a:cs typeface="+mj-cs"/>
              </a:rPr>
              <a:t>,</a:t>
            </a:r>
          </a:p>
          <a:p>
            <a:r>
              <a:rPr lang="sv-SE" sz="2200" b="0" i="0" kern="1200" baseline="0" dirty="0" err="1">
                <a:solidFill>
                  <a:schemeClr val="tx2"/>
                </a:solidFill>
                <a:effectLst/>
                <a:latin typeface="Helvetica LT Std" pitchFamily="2" charset="0"/>
                <a:ea typeface="+mj-ea"/>
                <a:cs typeface="+mj-cs"/>
              </a:rPr>
              <a:t>Sediamus</a:t>
            </a:r>
            <a:r>
              <a:rPr lang="sv-SE" sz="2200" b="0" i="0" kern="1200" baseline="0" dirty="0">
                <a:solidFill>
                  <a:schemeClr val="tx2"/>
                </a:solidFill>
                <a:effectLst/>
                <a:latin typeface="Helvetica LT Std" pitchFamily="2" charset="0"/>
                <a:ea typeface="+mj-ea"/>
                <a:cs typeface="+mj-cs"/>
              </a:rPr>
              <a:t> del et </a:t>
            </a:r>
            <a:r>
              <a:rPr lang="sv-SE" sz="2200" b="0" i="0" kern="1200" baseline="0" dirty="0" err="1">
                <a:solidFill>
                  <a:schemeClr val="tx2"/>
                </a:solidFill>
                <a:effectLst/>
                <a:latin typeface="Helvetica LT Std" pitchFamily="2" charset="0"/>
                <a:ea typeface="+mj-ea"/>
                <a:cs typeface="+mj-cs"/>
              </a:rPr>
              <a:t>vollaccum</a:t>
            </a:r>
            <a:endParaRPr lang="sv-SE" sz="2200" b="0" i="0" kern="1200" baseline="0" dirty="0">
              <a:solidFill>
                <a:schemeClr val="tx2"/>
              </a:solidFill>
              <a:effectLst/>
              <a:latin typeface="Helvetica LT Std" pitchFamily="2" charset="0"/>
              <a:ea typeface="+mj-ea"/>
              <a:cs typeface="+mj-cs"/>
            </a:endParaRPr>
          </a:p>
          <a:p>
            <a:r>
              <a:rPr lang="sv-SE" sz="2200" b="0" i="0" kern="1200" baseline="0" dirty="0" err="1">
                <a:solidFill>
                  <a:schemeClr val="tx2"/>
                </a:solidFill>
                <a:effectLst/>
                <a:latin typeface="Helvetica LT Std" pitchFamily="2" charset="0"/>
                <a:ea typeface="+mj-ea"/>
                <a:cs typeface="+mj-cs"/>
              </a:rPr>
              <a:t>Eum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volo</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volupti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nissit</a:t>
            </a:r>
            <a:r>
              <a:rPr lang="sv-SE" sz="2200" b="0" i="0" kern="1200" baseline="0" dirty="0">
                <a:solidFill>
                  <a:schemeClr val="tx2"/>
                </a:solidFill>
                <a:effectLst/>
                <a:latin typeface="Helvetica LT Std" pitchFamily="2" charset="0"/>
                <a:ea typeface="+mj-ea"/>
                <a:cs typeface="+mj-cs"/>
              </a:rPr>
              <a:t> et</a:t>
            </a:r>
          </a:p>
          <a:p>
            <a:r>
              <a:rPr lang="sv-SE" sz="2200" b="0" i="0" kern="1200" baseline="0" dirty="0" err="1">
                <a:solidFill>
                  <a:schemeClr val="tx2"/>
                </a:solidFill>
                <a:effectLst/>
                <a:latin typeface="Helvetica LT Std" pitchFamily="2" charset="0"/>
                <a:ea typeface="+mj-ea"/>
                <a:cs typeface="+mj-cs"/>
              </a:rPr>
              <a:t>Aliquos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tianis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esed</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minienditis</a:t>
            </a:r>
            <a:endParaRPr lang="sv-SE" sz="2200" b="0" i="0" kern="1200" baseline="0" dirty="0">
              <a:solidFill>
                <a:schemeClr val="tx2"/>
              </a:solidFill>
              <a:effectLst/>
              <a:latin typeface="Helvetica LT Std" pitchFamily="2" charset="0"/>
              <a:ea typeface="+mj-ea"/>
              <a:cs typeface="+mj-cs"/>
            </a:endParaRPr>
          </a:p>
          <a:p>
            <a:r>
              <a:rPr lang="sv-SE" sz="2200" b="0" i="0" kern="1200" baseline="0" dirty="0">
                <a:solidFill>
                  <a:schemeClr val="tx2"/>
                </a:solidFill>
                <a:effectLst/>
                <a:latin typeface="Helvetica LT Std" pitchFamily="2" charset="0"/>
                <a:ea typeface="+mj-ea"/>
                <a:cs typeface="+mj-cs"/>
              </a:rPr>
              <a:t>Repe </a:t>
            </a:r>
            <a:r>
              <a:rPr lang="sv-SE" sz="2200" b="0" i="0" kern="1200" baseline="0" dirty="0" err="1">
                <a:solidFill>
                  <a:schemeClr val="tx2"/>
                </a:solidFill>
                <a:effectLst/>
                <a:latin typeface="Helvetica LT Std" pitchFamily="2" charset="0"/>
                <a:ea typeface="+mj-ea"/>
                <a:cs typeface="+mj-cs"/>
              </a:rPr>
              <a:t>ri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temperf</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erferum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rerit</a:t>
            </a:r>
            <a:endParaRPr lang="sv-SE" sz="2200" b="0" i="0" kern="1200" baseline="0" dirty="0">
              <a:solidFill>
                <a:schemeClr val="tx2"/>
              </a:solidFill>
              <a:effectLst/>
              <a:latin typeface="Helvetica LT Std" pitchFamily="2" charset="0"/>
              <a:ea typeface="+mj-ea"/>
              <a:cs typeface="+mj-cs"/>
            </a:endParaRPr>
          </a:p>
          <a:p>
            <a:endParaRPr lang="sv-SE" sz="2200" b="0" i="0" kern="1200" baseline="0" dirty="0">
              <a:solidFill>
                <a:schemeClr val="tx2"/>
              </a:solidFill>
              <a:effectLst/>
              <a:latin typeface="Helvetica LT Std" pitchFamily="2" charset="0"/>
              <a:ea typeface="+mj-ea"/>
              <a:cs typeface="+mj-cs"/>
            </a:endParaRPr>
          </a:p>
          <a:p>
            <a:r>
              <a:rPr lang="sv-SE" sz="2200" b="0" i="0" kern="1200" baseline="0" dirty="0">
                <a:solidFill>
                  <a:schemeClr val="tx2"/>
                </a:solidFill>
                <a:effectLst/>
                <a:latin typeface="Helvetica LT Std" pitchFamily="2" charset="0"/>
                <a:ea typeface="+mj-ea"/>
                <a:cs typeface="+mj-cs"/>
              </a:rPr>
              <a:t>Ne </a:t>
            </a:r>
            <a:r>
              <a:rPr lang="sv-SE" sz="2200" b="0" i="0" kern="1200" baseline="0" dirty="0" err="1">
                <a:solidFill>
                  <a:schemeClr val="tx2"/>
                </a:solidFill>
                <a:effectLst/>
                <a:latin typeface="Helvetica LT Std" pitchFamily="2" charset="0"/>
                <a:ea typeface="+mj-ea"/>
                <a:cs typeface="+mj-cs"/>
              </a:rPr>
              <a:t>net</a:t>
            </a:r>
            <a:r>
              <a:rPr lang="sv-SE" sz="2200" b="0" i="0" kern="1200" baseline="0" dirty="0">
                <a:solidFill>
                  <a:schemeClr val="tx2"/>
                </a:solidFill>
                <a:effectLst/>
                <a:latin typeface="Helvetica LT Std" pitchFamily="2" charset="0"/>
                <a:ea typeface="+mj-ea"/>
                <a:cs typeface="+mj-cs"/>
              </a:rPr>
              <a:t> ut </a:t>
            </a:r>
            <a:r>
              <a:rPr lang="sv-SE" sz="2200" b="0" i="0" kern="1200" baseline="0" dirty="0" err="1">
                <a:solidFill>
                  <a:schemeClr val="tx2"/>
                </a:solidFill>
                <a:effectLst/>
                <a:latin typeface="Helvetica LT Std" pitchFamily="2" charset="0"/>
                <a:ea typeface="+mj-ea"/>
                <a:cs typeface="+mj-cs"/>
              </a:rPr>
              <a:t>ipsam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estiure</a:t>
            </a:r>
            <a:r>
              <a:rPr lang="sv-SE" sz="2200" b="0" i="0" kern="1200" baseline="0" dirty="0">
                <a:solidFill>
                  <a:schemeClr val="tx2"/>
                </a:solidFill>
                <a:effectLst/>
                <a:latin typeface="Helvetica LT Std" pitchFamily="2" charset="0"/>
                <a:ea typeface="+mj-ea"/>
                <a:cs typeface="+mj-cs"/>
              </a:rPr>
              <a:t>,</a:t>
            </a:r>
          </a:p>
          <a:p>
            <a:r>
              <a:rPr lang="sv-SE" sz="2200" b="0" i="0" kern="1200" baseline="0" dirty="0" err="1">
                <a:solidFill>
                  <a:schemeClr val="tx2"/>
                </a:solidFill>
                <a:effectLst/>
                <a:latin typeface="Helvetica LT Std" pitchFamily="2" charset="0"/>
                <a:ea typeface="+mj-ea"/>
                <a:cs typeface="+mj-cs"/>
              </a:rPr>
              <a:t>Sediamus</a:t>
            </a:r>
            <a:r>
              <a:rPr lang="sv-SE" sz="2200" b="0" i="0" kern="1200" baseline="0" dirty="0">
                <a:solidFill>
                  <a:schemeClr val="tx2"/>
                </a:solidFill>
                <a:effectLst/>
                <a:latin typeface="Helvetica LT Std" pitchFamily="2" charset="0"/>
                <a:ea typeface="+mj-ea"/>
                <a:cs typeface="+mj-cs"/>
              </a:rPr>
              <a:t> del et </a:t>
            </a:r>
            <a:r>
              <a:rPr lang="sv-SE" sz="2200" b="0" i="0" kern="1200" baseline="0" dirty="0" err="1">
                <a:solidFill>
                  <a:schemeClr val="tx2"/>
                </a:solidFill>
                <a:effectLst/>
                <a:latin typeface="Helvetica LT Std" pitchFamily="2" charset="0"/>
                <a:ea typeface="+mj-ea"/>
                <a:cs typeface="+mj-cs"/>
              </a:rPr>
              <a:t>vollaccum</a:t>
            </a:r>
            <a:endParaRPr lang="sv-SE" sz="2200" b="0" i="0" kern="1200" baseline="0" dirty="0">
              <a:solidFill>
                <a:schemeClr val="tx2"/>
              </a:solidFill>
              <a:effectLst/>
              <a:latin typeface="Helvetica LT Std" pitchFamily="2" charset="0"/>
              <a:ea typeface="+mj-ea"/>
              <a:cs typeface="+mj-cs"/>
            </a:endParaRPr>
          </a:p>
          <a:p>
            <a:r>
              <a:rPr lang="sv-SE" sz="2200" b="0" i="0" kern="1200" baseline="0" dirty="0" err="1">
                <a:solidFill>
                  <a:schemeClr val="tx2"/>
                </a:solidFill>
                <a:effectLst/>
                <a:latin typeface="Helvetica LT Std" pitchFamily="2" charset="0"/>
                <a:ea typeface="+mj-ea"/>
                <a:cs typeface="+mj-cs"/>
              </a:rPr>
              <a:t>Eum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volo</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volupti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nissit</a:t>
            </a:r>
            <a:r>
              <a:rPr lang="sv-SE" sz="2200" b="0" i="0" kern="1200" baseline="0" dirty="0">
                <a:solidFill>
                  <a:schemeClr val="tx2"/>
                </a:solidFill>
                <a:effectLst/>
                <a:latin typeface="Helvetica LT Std" pitchFamily="2" charset="0"/>
                <a:ea typeface="+mj-ea"/>
                <a:cs typeface="+mj-cs"/>
              </a:rPr>
              <a:t> et</a:t>
            </a:r>
          </a:p>
          <a:p>
            <a:r>
              <a:rPr lang="sv-SE" sz="2200" b="0" i="0" kern="1200" baseline="0" dirty="0" err="1">
                <a:solidFill>
                  <a:schemeClr val="tx2"/>
                </a:solidFill>
                <a:effectLst/>
                <a:latin typeface="Helvetica LT Std" pitchFamily="2" charset="0"/>
                <a:ea typeface="+mj-ea"/>
                <a:cs typeface="+mj-cs"/>
              </a:rPr>
              <a:t>Aliquos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tianis</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esed</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minienditis</a:t>
            </a:r>
            <a:endParaRPr lang="sv-SE" sz="2200" b="0" i="0" kern="1200" baseline="0" dirty="0">
              <a:solidFill>
                <a:schemeClr val="tx2"/>
              </a:solidFill>
              <a:effectLst/>
              <a:latin typeface="Helvetica LT Std" pitchFamily="2" charset="0"/>
              <a:ea typeface="+mj-ea"/>
              <a:cs typeface="+mj-cs"/>
            </a:endParaRPr>
          </a:p>
          <a:p>
            <a:r>
              <a:rPr lang="sv-SE" sz="2200" b="0" i="0" kern="1200" baseline="0" dirty="0">
                <a:solidFill>
                  <a:schemeClr val="tx2"/>
                </a:solidFill>
                <a:effectLst/>
                <a:latin typeface="Helvetica LT Std" pitchFamily="2" charset="0"/>
                <a:ea typeface="+mj-ea"/>
                <a:cs typeface="+mj-cs"/>
              </a:rPr>
              <a:t>Repe </a:t>
            </a:r>
            <a:r>
              <a:rPr lang="sv-SE" sz="2200" b="0" i="0" kern="1200" baseline="0" dirty="0" err="1">
                <a:solidFill>
                  <a:schemeClr val="tx2"/>
                </a:solidFill>
                <a:effectLst/>
                <a:latin typeface="Helvetica LT Std" pitchFamily="2" charset="0"/>
                <a:ea typeface="+mj-ea"/>
                <a:cs typeface="+mj-cs"/>
              </a:rPr>
              <a:t>ri</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temperf</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erferum</a:t>
            </a:r>
            <a:r>
              <a:rPr lang="sv-SE" sz="2200" b="0" i="0" kern="1200" baseline="0" dirty="0">
                <a:solidFill>
                  <a:schemeClr val="tx2"/>
                </a:solidFill>
                <a:effectLst/>
                <a:latin typeface="Helvetica LT Std" pitchFamily="2" charset="0"/>
                <a:ea typeface="+mj-ea"/>
                <a:cs typeface="+mj-cs"/>
              </a:rPr>
              <a:t> </a:t>
            </a:r>
            <a:r>
              <a:rPr lang="sv-SE" sz="2200" b="0" i="0" kern="1200" baseline="0" dirty="0" err="1">
                <a:solidFill>
                  <a:schemeClr val="tx2"/>
                </a:solidFill>
                <a:effectLst/>
                <a:latin typeface="Helvetica LT Std" pitchFamily="2" charset="0"/>
                <a:ea typeface="+mj-ea"/>
                <a:cs typeface="+mj-cs"/>
              </a:rPr>
              <a:t>rerit</a:t>
            </a:r>
            <a:endParaRPr lang="sv-SE" sz="2200" b="0" i="0" kern="1200" baseline="0" dirty="0">
              <a:solidFill>
                <a:schemeClr val="tx2"/>
              </a:solidFill>
              <a:effectLst/>
              <a:latin typeface="Helvetica LT Std" pitchFamily="2" charset="0"/>
              <a:ea typeface="+mj-ea"/>
              <a:cs typeface="+mj-cs"/>
            </a:endParaRPr>
          </a:p>
          <a:p>
            <a:endParaRPr lang="sv-SE" sz="2200" b="0" i="0" kern="1200" baseline="0" dirty="0">
              <a:solidFill>
                <a:schemeClr val="tx2"/>
              </a:solidFill>
              <a:effectLst/>
              <a:latin typeface="Helvetica LT Std" pitchFamily="2" charset="0"/>
              <a:ea typeface="+mj-ea"/>
              <a:cs typeface="+mj-cs"/>
            </a:endParaRPr>
          </a:p>
        </p:txBody>
      </p:sp>
      <p:sp>
        <p:nvSpPr>
          <p:cNvPr id="8" name="Platshållare för text 13">
            <a:extLst>
              <a:ext uri="{FF2B5EF4-FFF2-40B4-BE49-F238E27FC236}">
                <a16:creationId xmlns:a16="http://schemas.microsoft.com/office/drawing/2014/main" id="{890EEE07-292C-9949-B87E-2261151B3055}"/>
              </a:ext>
            </a:extLst>
          </p:cNvPr>
          <p:cNvSpPr>
            <a:spLocks noGrp="1"/>
          </p:cNvSpPr>
          <p:nvPr>
            <p:ph type="body" sz="quarter" idx="10" hasCustomPrompt="1"/>
          </p:nvPr>
        </p:nvSpPr>
        <p:spPr>
          <a:xfrm>
            <a:off x="1045067" y="1556793"/>
            <a:ext cx="8147278"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för rubrik</a:t>
            </a:r>
          </a:p>
        </p:txBody>
      </p:sp>
    </p:spTree>
    <p:extLst>
      <p:ext uri="{BB962C8B-B14F-4D97-AF65-F5344CB8AC3E}">
        <p14:creationId xmlns:p14="http://schemas.microsoft.com/office/powerpoint/2010/main" val="341860701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344" userDrawn="1">
          <p15:clr>
            <a:srgbClr val="FBAE40"/>
          </p15:clr>
        </p15:guide>
        <p15:guide id="3" orient="horz" pos="161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f eller diagram blått märke">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6786F3B4-0CE8-A541-ABEA-A51FA99094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Platshållare för text 13">
            <a:extLst>
              <a:ext uri="{FF2B5EF4-FFF2-40B4-BE49-F238E27FC236}">
                <a16:creationId xmlns:a16="http://schemas.microsoft.com/office/drawing/2014/main" id="{1A6EC555-737A-6A4A-AE3C-482254C21D6D}"/>
              </a:ext>
            </a:extLst>
          </p:cNvPr>
          <p:cNvSpPr>
            <a:spLocks noGrp="1"/>
          </p:cNvSpPr>
          <p:nvPr>
            <p:ph type="body" sz="quarter" idx="12" hasCustomPrompt="1"/>
          </p:nvPr>
        </p:nvSpPr>
        <p:spPr>
          <a:xfrm>
            <a:off x="1055440" y="1232731"/>
            <a:ext cx="9289032" cy="792088"/>
          </a:xfrm>
          <a:prstGeom prst="rect">
            <a:avLst/>
          </a:prstGeom>
        </p:spPr>
        <p:txBody>
          <a:bodyPr/>
          <a:lstStyle>
            <a:lvl1pPr marL="0" indent="0" algn="l">
              <a:spcBef>
                <a:spcPts val="0"/>
              </a:spcBef>
              <a:buFontTx/>
              <a:buNone/>
              <a:defRPr sz="28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mindre rubrik graf</a:t>
            </a:r>
          </a:p>
        </p:txBody>
      </p:sp>
      <p:sp>
        <p:nvSpPr>
          <p:cNvPr id="15" name="Platshållare för diagram 14">
            <a:extLst>
              <a:ext uri="{FF2B5EF4-FFF2-40B4-BE49-F238E27FC236}">
                <a16:creationId xmlns:a16="http://schemas.microsoft.com/office/drawing/2014/main" id="{69425F31-52CB-CC4F-B67D-DA9DFC183FA5}"/>
              </a:ext>
            </a:extLst>
          </p:cNvPr>
          <p:cNvSpPr>
            <a:spLocks noGrp="1"/>
          </p:cNvSpPr>
          <p:nvPr>
            <p:ph type="chart" sz="quarter" idx="13"/>
          </p:nvPr>
        </p:nvSpPr>
        <p:spPr>
          <a:xfrm>
            <a:off x="1128693" y="2348879"/>
            <a:ext cx="8279675" cy="3959845"/>
          </a:xfrm>
          <a:prstGeom prst="rect">
            <a:avLst/>
          </a:prstGeom>
        </p:spPr>
        <p:txBody>
          <a:bodyPr/>
          <a:lstStyle>
            <a:lvl1pPr marL="0" indent="0" algn="ctr">
              <a:buFontTx/>
              <a:buNone/>
              <a:defRPr sz="2800"/>
            </a:lvl1pPr>
          </a:lstStyle>
          <a:p>
            <a:r>
              <a:rPr lang="sv-SE"/>
              <a:t>Klicka på ikonen för att lägga till ett diagram</a:t>
            </a:r>
            <a:endParaRPr lang="sv-SE" dirty="0"/>
          </a:p>
        </p:txBody>
      </p:sp>
    </p:spTree>
    <p:extLst>
      <p:ext uri="{BB962C8B-B14F-4D97-AF65-F5344CB8AC3E}">
        <p14:creationId xmlns:p14="http://schemas.microsoft.com/office/powerpoint/2010/main" val="35211702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26" userDrawn="1">
          <p15:clr>
            <a:srgbClr val="FBAE40"/>
          </p15:clr>
        </p15:guide>
        <p15:guide id="3" orient="horz" pos="1616" userDrawn="1">
          <p15:clr>
            <a:srgbClr val="FBAE40"/>
          </p15:clr>
        </p15:guide>
        <p15:guide id="4" pos="71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f eller diagram orange märk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EC5262-3FB5-FE41-9373-31D1484CA1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latshållare för text 13">
            <a:extLst>
              <a:ext uri="{FF2B5EF4-FFF2-40B4-BE49-F238E27FC236}">
                <a16:creationId xmlns:a16="http://schemas.microsoft.com/office/drawing/2014/main" id="{1B46D695-0199-BB46-8BF1-6C93A7141197}"/>
              </a:ext>
            </a:extLst>
          </p:cNvPr>
          <p:cNvSpPr>
            <a:spLocks noGrp="1"/>
          </p:cNvSpPr>
          <p:nvPr>
            <p:ph type="body" sz="quarter" idx="12" hasCustomPrompt="1"/>
          </p:nvPr>
        </p:nvSpPr>
        <p:spPr>
          <a:xfrm>
            <a:off x="1055440" y="1232731"/>
            <a:ext cx="9289032" cy="792088"/>
          </a:xfrm>
          <a:prstGeom prst="rect">
            <a:avLst/>
          </a:prstGeom>
        </p:spPr>
        <p:txBody>
          <a:bodyPr/>
          <a:lstStyle>
            <a:lvl1pPr marL="0" indent="0" algn="l">
              <a:spcBef>
                <a:spcPts val="0"/>
              </a:spcBef>
              <a:buFontTx/>
              <a:buNone/>
              <a:defRPr sz="28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dirty="0"/>
              <a:t>Platshållare mindre rubrik graf</a:t>
            </a:r>
          </a:p>
        </p:txBody>
      </p:sp>
      <p:sp>
        <p:nvSpPr>
          <p:cNvPr id="15" name="Platshållare för diagram 14">
            <a:extLst>
              <a:ext uri="{FF2B5EF4-FFF2-40B4-BE49-F238E27FC236}">
                <a16:creationId xmlns:a16="http://schemas.microsoft.com/office/drawing/2014/main" id="{0E1230E9-28B6-2540-9FC2-8F432CA5E0BE}"/>
              </a:ext>
            </a:extLst>
          </p:cNvPr>
          <p:cNvSpPr>
            <a:spLocks noGrp="1"/>
          </p:cNvSpPr>
          <p:nvPr>
            <p:ph type="chart" sz="quarter" idx="13"/>
          </p:nvPr>
        </p:nvSpPr>
        <p:spPr>
          <a:xfrm>
            <a:off x="1128693" y="2348879"/>
            <a:ext cx="8279675" cy="3959845"/>
          </a:xfrm>
          <a:prstGeom prst="rect">
            <a:avLst/>
          </a:prstGeom>
        </p:spPr>
        <p:txBody>
          <a:bodyPr/>
          <a:lstStyle>
            <a:lvl1pPr marL="0" indent="0" algn="ctr">
              <a:buFontTx/>
              <a:buNone/>
              <a:defRPr sz="2800"/>
            </a:lvl1pPr>
          </a:lstStyle>
          <a:p>
            <a:r>
              <a:rPr lang="sv-SE"/>
              <a:t>Klicka på ikonen för att lägga till ett diagram</a:t>
            </a:r>
            <a:endParaRPr lang="sv-SE" dirty="0"/>
          </a:p>
        </p:txBody>
      </p:sp>
    </p:spTree>
    <p:extLst>
      <p:ext uri="{BB962C8B-B14F-4D97-AF65-F5344CB8AC3E}">
        <p14:creationId xmlns:p14="http://schemas.microsoft.com/office/powerpoint/2010/main" val="167398529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26" userDrawn="1">
          <p15:clr>
            <a:srgbClr val="FBAE40"/>
          </p15:clr>
        </p15:guide>
        <p15:guide id="3" orient="horz" pos="1616" userDrawn="1">
          <p15:clr>
            <a:srgbClr val="FBAE40"/>
          </p15:clr>
        </p15:guide>
        <p15:guide id="4" pos="71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slutning blå">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FB740AF-6908-1A41-970C-5B38869882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Platshållare för text 27">
            <a:extLst>
              <a:ext uri="{FF2B5EF4-FFF2-40B4-BE49-F238E27FC236}">
                <a16:creationId xmlns:a16="http://schemas.microsoft.com/office/drawing/2014/main" id="{2139BF54-868C-9C4A-839A-7A0D1D957F9A}"/>
              </a:ext>
            </a:extLst>
          </p:cNvPr>
          <p:cNvSpPr>
            <a:spLocks noGrp="1"/>
          </p:cNvSpPr>
          <p:nvPr>
            <p:ph type="body" sz="quarter" idx="12" hasCustomPrompt="1"/>
          </p:nvPr>
        </p:nvSpPr>
        <p:spPr>
          <a:xfrm>
            <a:off x="1144149" y="5525320"/>
            <a:ext cx="2791611" cy="928016"/>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dirty="0"/>
              <a:t>Kontakt</a:t>
            </a:r>
            <a:br>
              <a:rPr lang="sv-SE" dirty="0"/>
            </a:br>
            <a:r>
              <a:rPr lang="sv-SE" dirty="0"/>
              <a:t>Efternamn, titel, plats</a:t>
            </a:r>
            <a:br>
              <a:rPr lang="sv-SE" dirty="0"/>
            </a:br>
            <a:r>
              <a:rPr lang="sv-SE" dirty="0"/>
              <a:t>Förvaltning</a:t>
            </a:r>
          </a:p>
        </p:txBody>
      </p:sp>
      <p:sp>
        <p:nvSpPr>
          <p:cNvPr id="13" name="Platshållare för text 27">
            <a:extLst>
              <a:ext uri="{FF2B5EF4-FFF2-40B4-BE49-F238E27FC236}">
                <a16:creationId xmlns:a16="http://schemas.microsoft.com/office/drawing/2014/main" id="{7915E10F-8FF4-D04F-9769-692E69EABFE8}"/>
              </a:ext>
            </a:extLst>
          </p:cNvPr>
          <p:cNvSpPr>
            <a:spLocks noGrp="1"/>
          </p:cNvSpPr>
          <p:nvPr>
            <p:ph type="body" sz="quarter" idx="13" hasCustomPrompt="1"/>
          </p:nvPr>
        </p:nvSpPr>
        <p:spPr>
          <a:xfrm>
            <a:off x="1127125" y="476672"/>
            <a:ext cx="3655707" cy="1728192"/>
          </a:xfrm>
          <a:prstGeom prst="rect">
            <a:avLst/>
          </a:prstGeom>
        </p:spPr>
        <p:txBody>
          <a:bodyPr lIns="0" anchor="ctr"/>
          <a:lstStyle>
            <a:lvl1pPr marL="0" indent="0">
              <a:lnSpc>
                <a:spcPts val="1740"/>
              </a:lnSpc>
              <a:buFontTx/>
              <a:buNone/>
              <a:defRPr sz="44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dirty="0"/>
              <a:t>Tack!</a:t>
            </a:r>
          </a:p>
        </p:txBody>
      </p:sp>
    </p:spTree>
    <p:extLst>
      <p:ext uri="{BB962C8B-B14F-4D97-AF65-F5344CB8AC3E}">
        <p14:creationId xmlns:p14="http://schemas.microsoft.com/office/powerpoint/2010/main" val="3062210661"/>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lutning orang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5FBFB88-1462-FE4E-80DF-F716A52C7B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ubrik 1">
            <a:extLst>
              <a:ext uri="{FF2B5EF4-FFF2-40B4-BE49-F238E27FC236}">
                <a16:creationId xmlns:a16="http://schemas.microsoft.com/office/drawing/2014/main" id="{ABDC66A1-423D-ED4C-9D6D-4B72EF3E1B02}"/>
              </a:ext>
            </a:extLst>
          </p:cNvPr>
          <p:cNvSpPr txBox="1">
            <a:spLocks/>
          </p:cNvSpPr>
          <p:nvPr userDrawn="1"/>
        </p:nvSpPr>
        <p:spPr bwMode="auto">
          <a:xfrm>
            <a:off x="1066096" y="476672"/>
            <a:ext cx="258163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a:lstStyle>
          <a:p>
            <a:pPr fontAlgn="auto">
              <a:lnSpc>
                <a:spcPts val="8460"/>
              </a:lnSpc>
            </a:pPr>
            <a:r>
              <a:rPr lang="sv-SE" sz="4200" b="0" i="0" kern="0" baseline="0" dirty="0">
                <a:solidFill>
                  <a:schemeClr val="bg1"/>
                </a:solidFill>
                <a:latin typeface="Helvetica LT Std" pitchFamily="2" charset="0"/>
              </a:rPr>
              <a:t>Tack!</a:t>
            </a:r>
          </a:p>
        </p:txBody>
      </p:sp>
      <p:sp>
        <p:nvSpPr>
          <p:cNvPr id="6" name="Rubrik 1">
            <a:extLst>
              <a:ext uri="{FF2B5EF4-FFF2-40B4-BE49-F238E27FC236}">
                <a16:creationId xmlns:a16="http://schemas.microsoft.com/office/drawing/2014/main" id="{B6AC92C2-AD6E-6C42-BF24-06D5081599E9}"/>
              </a:ext>
            </a:extLst>
          </p:cNvPr>
          <p:cNvSpPr txBox="1">
            <a:spLocks/>
          </p:cNvSpPr>
          <p:nvPr userDrawn="1"/>
        </p:nvSpPr>
        <p:spPr bwMode="auto">
          <a:xfrm>
            <a:off x="1045067" y="5229200"/>
            <a:ext cx="6264696"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a:lstStyle>
          <a:p>
            <a:pPr>
              <a:lnSpc>
                <a:spcPts val="1880"/>
              </a:lnSpc>
            </a:pPr>
            <a:r>
              <a:rPr lang="sv-SE" sz="1200" b="0" kern="0" baseline="0" dirty="0">
                <a:solidFill>
                  <a:schemeClr val="bg1"/>
                </a:solidFill>
                <a:latin typeface="Helvetica LT Std" pitchFamily="2" charset="0"/>
              </a:rPr>
              <a:t>Kontakt</a:t>
            </a:r>
            <a:br>
              <a:rPr lang="sv-SE" sz="1200" b="0" kern="0" baseline="0" dirty="0">
                <a:solidFill>
                  <a:schemeClr val="bg1"/>
                </a:solidFill>
                <a:latin typeface="Helvetica LT Std" pitchFamily="2" charset="0"/>
              </a:rPr>
            </a:br>
            <a:r>
              <a:rPr lang="sv-SE" sz="1200" b="0" kern="0" baseline="0" dirty="0">
                <a:solidFill>
                  <a:schemeClr val="bg1"/>
                </a:solidFill>
                <a:latin typeface="Helvetica LT Std" pitchFamily="2" charset="0"/>
              </a:rPr>
              <a:t>Namn Efternamn, titel </a:t>
            </a:r>
          </a:p>
          <a:p>
            <a:pPr>
              <a:lnSpc>
                <a:spcPts val="1880"/>
              </a:lnSpc>
            </a:pPr>
            <a:r>
              <a:rPr lang="sv-SE" sz="1200" b="0" kern="0" baseline="0" dirty="0">
                <a:solidFill>
                  <a:schemeClr val="bg1"/>
                </a:solidFill>
                <a:latin typeface="Helvetica LT Std" pitchFamily="2" charset="0"/>
              </a:rPr>
              <a:t>Förvaltning</a:t>
            </a:r>
          </a:p>
        </p:txBody>
      </p:sp>
    </p:spTree>
    <p:extLst>
      <p:ext uri="{BB962C8B-B14F-4D97-AF65-F5344CB8AC3E}">
        <p14:creationId xmlns:p14="http://schemas.microsoft.com/office/powerpoint/2010/main" val="120245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grafisk orange">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2910B18-738A-8E41-9A4E-A2A9969CF6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Platshållare för text 22">
            <a:extLst>
              <a:ext uri="{FF2B5EF4-FFF2-40B4-BE49-F238E27FC236}">
                <a16:creationId xmlns:a16="http://schemas.microsoft.com/office/drawing/2014/main" id="{4C70EEE3-75CA-3A41-9DEF-B5BCE10713A4}"/>
              </a:ext>
            </a:extLst>
          </p:cNvPr>
          <p:cNvSpPr>
            <a:spLocks noGrp="1"/>
          </p:cNvSpPr>
          <p:nvPr>
            <p:ph type="body" sz="quarter" idx="10" hasCustomPrompt="1"/>
          </p:nvPr>
        </p:nvSpPr>
        <p:spPr>
          <a:xfrm>
            <a:off x="697771" y="1052736"/>
            <a:ext cx="5760714" cy="1186278"/>
          </a:xfrm>
          <a:prstGeom prst="rect">
            <a:avLst/>
          </a:prstGeom>
        </p:spPr>
        <p:txBody>
          <a:bodyPr lIns="0"/>
          <a:lstStyle>
            <a:lvl1pPr marL="0" indent="0" algn="l">
              <a:lnSpc>
                <a:spcPct val="100000"/>
              </a:lnSpc>
              <a:buFontTx/>
              <a:buNone/>
              <a:defRPr sz="2800" spc="100" baseline="0">
                <a:solidFill>
                  <a:schemeClr val="bg1"/>
                </a:solidFill>
                <a:latin typeface="Helvetica LT Std" pitchFamily="2" charset="0"/>
              </a:defRPr>
            </a:lvl1pPr>
          </a:lstStyle>
          <a:p>
            <a:pPr fontAlgn="t">
              <a:lnSpc>
                <a:spcPts val="3560"/>
              </a:lnSpc>
            </a:pPr>
            <a:r>
              <a:rPr lang="sv-SE" sz="2800" b="0" kern="0" spc="100" baseline="0" dirty="0">
                <a:solidFill>
                  <a:schemeClr val="bg1"/>
                </a:solidFill>
                <a:latin typeface="Helvetica LT Std" pitchFamily="2" charset="0"/>
              </a:rPr>
              <a:t>TITELRUBRIK</a:t>
            </a:r>
            <a:br>
              <a:rPr lang="sv-SE" sz="2800" b="0" kern="0" spc="100" baseline="0" dirty="0">
                <a:solidFill>
                  <a:schemeClr val="bg1"/>
                </a:solidFill>
                <a:latin typeface="Helvetica LT Std" pitchFamily="2" charset="0"/>
              </a:rPr>
            </a:br>
            <a:r>
              <a:rPr lang="sv-SE" sz="2800" b="0" kern="0" spc="100" baseline="0" dirty="0">
                <a:solidFill>
                  <a:schemeClr val="bg1"/>
                </a:solidFill>
                <a:latin typeface="Helvetica LT Std" pitchFamily="2" charset="0"/>
              </a:rPr>
              <a:t>PRESENTATION</a:t>
            </a:r>
            <a:endParaRPr lang="sv-SE" dirty="0"/>
          </a:p>
        </p:txBody>
      </p:sp>
      <p:sp>
        <p:nvSpPr>
          <p:cNvPr id="19" name="Platshållare för text 27">
            <a:extLst>
              <a:ext uri="{FF2B5EF4-FFF2-40B4-BE49-F238E27FC236}">
                <a16:creationId xmlns:a16="http://schemas.microsoft.com/office/drawing/2014/main" id="{AA016CF0-2F2E-384A-8B62-29209E8EA905}"/>
              </a:ext>
            </a:extLst>
          </p:cNvPr>
          <p:cNvSpPr>
            <a:spLocks noGrp="1"/>
          </p:cNvSpPr>
          <p:nvPr>
            <p:ph type="body" sz="quarter" idx="13" hasCustomPrompt="1"/>
          </p:nvPr>
        </p:nvSpPr>
        <p:spPr>
          <a:xfrm>
            <a:off x="8400256" y="476672"/>
            <a:ext cx="3384550" cy="1366838"/>
          </a:xfrm>
          <a:prstGeom prst="rect">
            <a:avLst/>
          </a:prstGeom>
        </p:spPr>
        <p:txBody>
          <a:bodyPr lIns="0"/>
          <a:lstStyle>
            <a:lvl1pPr marL="0" indent="0" algn="r">
              <a:lnSpc>
                <a:spcPts val="1740"/>
              </a:lnSpc>
              <a:buFontTx/>
              <a:buNone/>
              <a:defRPr sz="1200" spc="1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dirty="0"/>
              <a:t>LULEÅ KOMMUN</a:t>
            </a:r>
          </a:p>
        </p:txBody>
      </p:sp>
      <p:sp>
        <p:nvSpPr>
          <p:cNvPr id="20" name="Platshållare för text 27">
            <a:extLst>
              <a:ext uri="{FF2B5EF4-FFF2-40B4-BE49-F238E27FC236}">
                <a16:creationId xmlns:a16="http://schemas.microsoft.com/office/drawing/2014/main" id="{4CB887C8-5A86-784F-B121-E98789AE4C45}"/>
              </a:ext>
            </a:extLst>
          </p:cNvPr>
          <p:cNvSpPr>
            <a:spLocks noGrp="1"/>
          </p:cNvSpPr>
          <p:nvPr>
            <p:ph type="body" sz="quarter" idx="12" hasCustomPrompt="1"/>
          </p:nvPr>
        </p:nvSpPr>
        <p:spPr>
          <a:xfrm>
            <a:off x="697771" y="2167005"/>
            <a:ext cx="3384550" cy="1366838"/>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dirty="0"/>
              <a:t>Namn Efternamn, titel, plats</a:t>
            </a:r>
            <a:br>
              <a:rPr lang="sv-SE" dirty="0"/>
            </a:br>
            <a:r>
              <a:rPr lang="sv-SE" dirty="0"/>
              <a:t>2022-01-01</a:t>
            </a:r>
          </a:p>
        </p:txBody>
      </p:sp>
    </p:spTree>
    <p:extLst>
      <p:ext uri="{BB962C8B-B14F-4D97-AF65-F5344CB8AC3E}">
        <p14:creationId xmlns:p14="http://schemas.microsoft.com/office/powerpoint/2010/main" val="1746443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vslutning vi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C3C4AEB-5DE2-0240-8851-4E2E52BD63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ubrik 1">
            <a:extLst>
              <a:ext uri="{FF2B5EF4-FFF2-40B4-BE49-F238E27FC236}">
                <a16:creationId xmlns:a16="http://schemas.microsoft.com/office/drawing/2014/main" id="{3720990C-DEF9-B440-BFCB-B8FC685094F1}"/>
              </a:ext>
            </a:extLst>
          </p:cNvPr>
          <p:cNvSpPr txBox="1">
            <a:spLocks/>
          </p:cNvSpPr>
          <p:nvPr userDrawn="1"/>
        </p:nvSpPr>
        <p:spPr bwMode="auto">
          <a:xfrm>
            <a:off x="1066096" y="476672"/>
            <a:ext cx="2365608"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a:lstStyle>
          <a:p>
            <a:pPr fontAlgn="auto">
              <a:lnSpc>
                <a:spcPts val="8460"/>
              </a:lnSpc>
            </a:pPr>
            <a:r>
              <a:rPr lang="sv-SE" sz="4200" b="0" i="0" kern="0" baseline="0" dirty="0">
                <a:solidFill>
                  <a:schemeClr val="accent3"/>
                </a:solidFill>
                <a:latin typeface="Helvetica LT Std" pitchFamily="2" charset="0"/>
              </a:rPr>
              <a:t>Tack!</a:t>
            </a:r>
          </a:p>
        </p:txBody>
      </p:sp>
      <p:sp>
        <p:nvSpPr>
          <p:cNvPr id="8" name="Rubrik 1">
            <a:extLst>
              <a:ext uri="{FF2B5EF4-FFF2-40B4-BE49-F238E27FC236}">
                <a16:creationId xmlns:a16="http://schemas.microsoft.com/office/drawing/2014/main" id="{12869361-B57D-2C43-A850-C7529383B39A}"/>
              </a:ext>
            </a:extLst>
          </p:cNvPr>
          <p:cNvSpPr txBox="1">
            <a:spLocks/>
          </p:cNvSpPr>
          <p:nvPr userDrawn="1"/>
        </p:nvSpPr>
        <p:spPr bwMode="auto">
          <a:xfrm>
            <a:off x="1045067" y="5229200"/>
            <a:ext cx="6264696"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a:lstStyle>
          <a:p>
            <a:pPr>
              <a:lnSpc>
                <a:spcPts val="1880"/>
              </a:lnSpc>
            </a:pPr>
            <a:r>
              <a:rPr lang="sv-SE" sz="1200" b="0" kern="0" baseline="0" dirty="0">
                <a:solidFill>
                  <a:schemeClr val="bg2">
                    <a:lumMod val="50000"/>
                  </a:schemeClr>
                </a:solidFill>
                <a:latin typeface="Helvetica LT Std" pitchFamily="2" charset="0"/>
              </a:rPr>
              <a:t>Kontakt</a:t>
            </a:r>
            <a:br>
              <a:rPr lang="sv-SE" sz="1200" b="0" kern="0" baseline="0" dirty="0">
                <a:solidFill>
                  <a:schemeClr val="bg2">
                    <a:lumMod val="50000"/>
                  </a:schemeClr>
                </a:solidFill>
                <a:latin typeface="Helvetica LT Std" pitchFamily="2" charset="0"/>
              </a:rPr>
            </a:br>
            <a:r>
              <a:rPr lang="sv-SE" sz="1200" b="0" kern="0" baseline="0" dirty="0">
                <a:solidFill>
                  <a:schemeClr val="bg2">
                    <a:lumMod val="50000"/>
                  </a:schemeClr>
                </a:solidFill>
                <a:latin typeface="Helvetica LT Std" pitchFamily="2" charset="0"/>
              </a:rPr>
              <a:t>Namn Efternamn, titel </a:t>
            </a:r>
          </a:p>
          <a:p>
            <a:pPr>
              <a:lnSpc>
                <a:spcPts val="1880"/>
              </a:lnSpc>
            </a:pPr>
            <a:r>
              <a:rPr lang="sv-SE" sz="1200" b="0" kern="0" baseline="0" dirty="0">
                <a:solidFill>
                  <a:schemeClr val="bg2">
                    <a:lumMod val="50000"/>
                  </a:schemeClr>
                </a:solidFill>
                <a:latin typeface="Helvetica LT Std" pitchFamily="2" charset="0"/>
              </a:rPr>
              <a:t>Förvaltning</a:t>
            </a:r>
          </a:p>
        </p:txBody>
      </p:sp>
    </p:spTree>
    <p:extLst>
      <p:ext uri="{BB962C8B-B14F-4D97-AF65-F5344CB8AC3E}">
        <p14:creationId xmlns:p14="http://schemas.microsoft.com/office/powerpoint/2010/main" val="134045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kommen agenda mönster blå">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C3119F2E-E989-CA44-84F7-644D243CA9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Platshållare för text 28">
            <a:extLst>
              <a:ext uri="{FF2B5EF4-FFF2-40B4-BE49-F238E27FC236}">
                <a16:creationId xmlns:a16="http://schemas.microsoft.com/office/drawing/2014/main" id="{FFC6F8E0-3FED-4C4C-A1C0-4C87A9EEF8C5}"/>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bg1"/>
                </a:solidFill>
              </a:defRPr>
            </a:lvl1pPr>
          </a:lstStyle>
          <a:p>
            <a:pPr lvl="0"/>
            <a:r>
              <a:rPr lang="sv-SE" dirty="0"/>
              <a:t>Välkommen</a:t>
            </a:r>
            <a:br>
              <a:rPr lang="sv-SE" dirty="0"/>
            </a:br>
            <a:r>
              <a:rPr lang="sv-SE" dirty="0"/>
              <a:t>Agenda</a:t>
            </a:r>
          </a:p>
        </p:txBody>
      </p:sp>
      <p:sp>
        <p:nvSpPr>
          <p:cNvPr id="32" name="Platshållare för text 30">
            <a:extLst>
              <a:ext uri="{FF2B5EF4-FFF2-40B4-BE49-F238E27FC236}">
                <a16:creationId xmlns:a16="http://schemas.microsoft.com/office/drawing/2014/main" id="{78A48A62-8B9E-7A44-8DD2-A363DE6F228A}"/>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bg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dirty="0"/>
              <a:t>Platshållare för ämne eller program</a:t>
            </a:r>
          </a:p>
        </p:txBody>
      </p:sp>
    </p:spTree>
    <p:extLst>
      <p:ext uri="{BB962C8B-B14F-4D97-AF65-F5344CB8AC3E}">
        <p14:creationId xmlns:p14="http://schemas.microsoft.com/office/powerpoint/2010/main" val="735472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kommen agenda mönster orange">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2717D1AF-9755-E448-B623-0A535B5C40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latshållare för text 28">
            <a:extLst>
              <a:ext uri="{FF2B5EF4-FFF2-40B4-BE49-F238E27FC236}">
                <a16:creationId xmlns:a16="http://schemas.microsoft.com/office/drawing/2014/main" id="{054A8954-F4E1-6F4D-8EB3-5580668DD628}"/>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latin typeface="Helvetica LT Std" pitchFamily="2" charset="0"/>
              </a:defRPr>
            </a:lvl1pPr>
          </a:lstStyle>
          <a:p>
            <a:pPr lvl="0"/>
            <a:r>
              <a:rPr lang="sv-SE" dirty="0"/>
              <a:t>Välkommen</a:t>
            </a:r>
            <a:br>
              <a:rPr lang="sv-SE" dirty="0"/>
            </a:br>
            <a:r>
              <a:rPr lang="sv-SE" dirty="0"/>
              <a:t>Agenda</a:t>
            </a:r>
          </a:p>
        </p:txBody>
      </p:sp>
      <p:sp>
        <p:nvSpPr>
          <p:cNvPr id="10" name="Platshållare för text 30">
            <a:extLst>
              <a:ext uri="{FF2B5EF4-FFF2-40B4-BE49-F238E27FC236}">
                <a16:creationId xmlns:a16="http://schemas.microsoft.com/office/drawing/2014/main" id="{7ABFE80F-BEE6-7E49-BDE7-B90193484472}"/>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dirty="0"/>
              <a:t>Platshållare för ämne eller program</a:t>
            </a:r>
          </a:p>
        </p:txBody>
      </p:sp>
    </p:spTree>
    <p:extLst>
      <p:ext uri="{BB962C8B-B14F-4D97-AF65-F5344CB8AC3E}">
        <p14:creationId xmlns:p14="http://schemas.microsoft.com/office/powerpoint/2010/main" val="387740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kommen agenda mönsterdel blå">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D1BBCAA-6BD3-2344-AA10-4CC91E124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ubrik 1">
            <a:extLst>
              <a:ext uri="{FF2B5EF4-FFF2-40B4-BE49-F238E27FC236}">
                <a16:creationId xmlns:a16="http://schemas.microsoft.com/office/drawing/2014/main" id="{0923E159-0813-004F-8EC3-5D946AE68989}"/>
              </a:ext>
            </a:extLst>
          </p:cNvPr>
          <p:cNvSpPr txBox="1">
            <a:spLocks/>
          </p:cNvSpPr>
          <p:nvPr userDrawn="1"/>
        </p:nvSpPr>
        <p:spPr bwMode="auto">
          <a:xfrm>
            <a:off x="1045067" y="5229200"/>
            <a:ext cx="6264696"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a:lstStyle>
          <a:p>
            <a:pPr>
              <a:lnSpc>
                <a:spcPts val="1880"/>
              </a:lnSpc>
            </a:pPr>
            <a:r>
              <a:rPr lang="sv-SE" sz="1200" b="0" kern="0" baseline="0" dirty="0">
                <a:solidFill>
                  <a:schemeClr val="bg1"/>
                </a:solidFill>
                <a:latin typeface="Helvetica LT Std" pitchFamily="2" charset="0"/>
              </a:rPr>
              <a:t>Kontakt</a:t>
            </a:r>
            <a:br>
              <a:rPr lang="sv-SE" sz="1200" b="0" kern="0" baseline="0" dirty="0">
                <a:solidFill>
                  <a:schemeClr val="bg1"/>
                </a:solidFill>
                <a:latin typeface="Helvetica LT Std" pitchFamily="2" charset="0"/>
              </a:rPr>
            </a:br>
            <a:r>
              <a:rPr lang="sv-SE" sz="1200" b="0" kern="0" baseline="0" dirty="0">
                <a:solidFill>
                  <a:schemeClr val="bg1"/>
                </a:solidFill>
                <a:latin typeface="Helvetica LT Std" pitchFamily="2" charset="0"/>
              </a:rPr>
              <a:t>Namn Efternamn, titel </a:t>
            </a:r>
          </a:p>
          <a:p>
            <a:pPr>
              <a:lnSpc>
                <a:spcPts val="1880"/>
              </a:lnSpc>
            </a:pPr>
            <a:r>
              <a:rPr lang="sv-SE" sz="1200" b="0" kern="0" baseline="0" dirty="0">
                <a:solidFill>
                  <a:schemeClr val="bg1"/>
                </a:solidFill>
                <a:latin typeface="Helvetica LT Std" pitchFamily="2" charset="0"/>
              </a:rPr>
              <a:t>Förvaltning</a:t>
            </a:r>
          </a:p>
        </p:txBody>
      </p:sp>
      <p:sp>
        <p:nvSpPr>
          <p:cNvPr id="7" name="Platshållare för text 28">
            <a:extLst>
              <a:ext uri="{FF2B5EF4-FFF2-40B4-BE49-F238E27FC236}">
                <a16:creationId xmlns:a16="http://schemas.microsoft.com/office/drawing/2014/main" id="{020B72A5-802E-2A40-9DDF-AAE76D2A4F63}"/>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defRPr>
            </a:lvl1pPr>
          </a:lstStyle>
          <a:p>
            <a:pPr lvl="0"/>
            <a:r>
              <a:rPr lang="sv-SE" dirty="0"/>
              <a:t>Välkommen</a:t>
            </a:r>
            <a:br>
              <a:rPr lang="sv-SE" dirty="0"/>
            </a:br>
            <a:r>
              <a:rPr lang="sv-SE" dirty="0"/>
              <a:t>Agenda</a:t>
            </a:r>
          </a:p>
        </p:txBody>
      </p:sp>
      <p:sp>
        <p:nvSpPr>
          <p:cNvPr id="9" name="Platshållare för text 30">
            <a:extLst>
              <a:ext uri="{FF2B5EF4-FFF2-40B4-BE49-F238E27FC236}">
                <a16:creationId xmlns:a16="http://schemas.microsoft.com/office/drawing/2014/main" id="{A01D04E6-09BC-DB43-8F43-6F001968E93B}"/>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dirty="0"/>
              <a:t>Platshållare för ämne eller program</a:t>
            </a:r>
          </a:p>
        </p:txBody>
      </p:sp>
    </p:spTree>
    <p:extLst>
      <p:ext uri="{BB962C8B-B14F-4D97-AF65-F5344CB8AC3E}">
        <p14:creationId xmlns:p14="http://schemas.microsoft.com/office/powerpoint/2010/main" val="2748245656"/>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kommen agenda mönsterdel orang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285ECB0-C843-0E4F-9CCF-CAF30A486F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Platshållare för text 28">
            <a:extLst>
              <a:ext uri="{FF2B5EF4-FFF2-40B4-BE49-F238E27FC236}">
                <a16:creationId xmlns:a16="http://schemas.microsoft.com/office/drawing/2014/main" id="{FFC6F8E0-3FED-4C4C-A1C0-4C87A9EEF8C5}"/>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defRPr>
            </a:lvl1pPr>
          </a:lstStyle>
          <a:p>
            <a:pPr lvl="0"/>
            <a:r>
              <a:rPr lang="sv-SE" dirty="0"/>
              <a:t>Välkommen</a:t>
            </a:r>
            <a:br>
              <a:rPr lang="sv-SE" dirty="0"/>
            </a:br>
            <a:r>
              <a:rPr lang="sv-SE" dirty="0"/>
              <a:t>Agenda</a:t>
            </a:r>
          </a:p>
        </p:txBody>
      </p:sp>
      <p:sp>
        <p:nvSpPr>
          <p:cNvPr id="9" name="Platshållare för text 30">
            <a:extLst>
              <a:ext uri="{FF2B5EF4-FFF2-40B4-BE49-F238E27FC236}">
                <a16:creationId xmlns:a16="http://schemas.microsoft.com/office/drawing/2014/main" id="{5272E7B3-294D-A04C-8069-7CC5A0DEFF26}"/>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dirty="0"/>
              <a:t>Platshållare för ämne eller program</a:t>
            </a:r>
          </a:p>
        </p:txBody>
      </p:sp>
    </p:spTree>
    <p:extLst>
      <p:ext uri="{BB962C8B-B14F-4D97-AF65-F5344CB8AC3E}">
        <p14:creationId xmlns:p14="http://schemas.microsoft.com/office/powerpoint/2010/main" val="2879659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tat rubrik mönster isblå">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0F0C414-351C-E04C-879F-661CDB0425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Platshållare för text 28">
            <a:extLst>
              <a:ext uri="{FF2B5EF4-FFF2-40B4-BE49-F238E27FC236}">
                <a16:creationId xmlns:a16="http://schemas.microsoft.com/office/drawing/2014/main" id="{68E3B4F3-6DEB-784E-B5FA-9ACC8A59434E}"/>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latin typeface="Helvetica LT Std" pitchFamily="2" charset="0"/>
              </a:defRPr>
            </a:lvl1pPr>
          </a:lstStyle>
          <a:p>
            <a:pPr lvl="0"/>
            <a:r>
              <a:rPr lang="sv-SE" dirty="0"/>
              <a:t>”Plats för citat</a:t>
            </a:r>
            <a:br>
              <a:rPr lang="sv-SE" dirty="0"/>
            </a:br>
            <a:r>
              <a:rPr lang="sv-SE" dirty="0"/>
              <a:t>eller rubrik”</a:t>
            </a:r>
          </a:p>
        </p:txBody>
      </p:sp>
      <p:sp>
        <p:nvSpPr>
          <p:cNvPr id="12" name="Platshållare för text 30">
            <a:extLst>
              <a:ext uri="{FF2B5EF4-FFF2-40B4-BE49-F238E27FC236}">
                <a16:creationId xmlns:a16="http://schemas.microsoft.com/office/drawing/2014/main" id="{A1880A58-C2CF-304A-9EBE-90787FFF9D6E}"/>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dirty="0"/>
              <a:t>Namn eller ämne</a:t>
            </a:r>
          </a:p>
        </p:txBody>
      </p:sp>
    </p:spTree>
    <p:extLst>
      <p:ext uri="{BB962C8B-B14F-4D97-AF65-F5344CB8AC3E}">
        <p14:creationId xmlns:p14="http://schemas.microsoft.com/office/powerpoint/2010/main" val="990976125"/>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703" r:id="rId2"/>
    <p:sldLayoutId id="2147483692" r:id="rId3"/>
    <p:sldLayoutId id="2147483693" r:id="rId4"/>
    <p:sldLayoutId id="2147483680" r:id="rId5"/>
    <p:sldLayoutId id="2147483704" r:id="rId6"/>
    <p:sldLayoutId id="2147483734" r:id="rId7"/>
    <p:sldLayoutId id="2147483721" r:id="rId8"/>
    <p:sldLayoutId id="2147483728" r:id="rId9"/>
    <p:sldLayoutId id="2147483729" r:id="rId10"/>
    <p:sldLayoutId id="2147483715" r:id="rId11"/>
    <p:sldLayoutId id="2147483669" r:id="rId12"/>
    <p:sldLayoutId id="2147483705" r:id="rId13"/>
    <p:sldLayoutId id="2147483731" r:id="rId14"/>
    <p:sldLayoutId id="2147483733" r:id="rId15"/>
    <p:sldLayoutId id="2147483710" r:id="rId16"/>
    <p:sldLayoutId id="2147483720" r:id="rId17"/>
    <p:sldLayoutId id="2147483716" r:id="rId18"/>
    <p:sldLayoutId id="2147483719" r:id="rId19"/>
    <p:sldLayoutId id="2147483730" r:id="rId20"/>
    <p:sldLayoutId id="2147483732" r:id="rId21"/>
    <p:sldLayoutId id="2147483714" r:id="rId22"/>
    <p:sldLayoutId id="2147483722" r:id="rId23"/>
    <p:sldLayoutId id="2147483706" r:id="rId24"/>
    <p:sldLayoutId id="2147483718" r:id="rId25"/>
    <p:sldLayoutId id="2147483736" r:id="rId26"/>
    <p:sldLayoutId id="2147483735" r:id="rId27"/>
    <p:sldLayoutId id="2147483727" r:id="rId28"/>
    <p:sldLayoutId id="2147483737" r:id="rId29"/>
    <p:sldLayoutId id="2147483711" r:id="rId30"/>
    <p:sldLayoutId id="2147483725" r:id="rId31"/>
    <p:sldLayoutId id="2147483712" r:id="rId32"/>
    <p:sldLayoutId id="2147483726" r:id="rId33"/>
    <p:sldLayoutId id="2147483713" r:id="rId34"/>
    <p:sldLayoutId id="2147483723" r:id="rId35"/>
    <p:sldLayoutId id="2147483717" r:id="rId36"/>
    <p:sldLayoutId id="2147483724" r:id="rId37"/>
    <p:sldLayoutId id="2147483707" r:id="rId38"/>
    <p:sldLayoutId id="2147483708" r:id="rId39"/>
    <p:sldLayoutId id="2147483709" r:id="rId40"/>
  </p:sldLayoutIdLst>
  <p:txStyles>
    <p:title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p:titleStyle>
    <p:bodyStyle>
      <a:lvl1pPr marL="342900" indent="-342900" algn="l" rtl="0" eaLnBrk="1" fontAlgn="base" hangingPunct="1">
        <a:spcBef>
          <a:spcPct val="20000"/>
        </a:spcBef>
        <a:spcAft>
          <a:spcPct val="0"/>
        </a:spcAft>
        <a:buClrTx/>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4.xml"/><Relationship Id="rId1" Type="http://schemas.openxmlformats.org/officeDocument/2006/relationships/video" Target="https://www.youtube.com/embed/9Xpbtl4BOX0?start=5&amp;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4.xml"/><Relationship Id="rId1" Type="http://schemas.openxmlformats.org/officeDocument/2006/relationships/video" Target="https://www.youtube.com/embed/depOELrChfs?start=5&amp;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C7E3268-5E5A-C049-9CC2-9D29EF3B89E2}"/>
              </a:ext>
            </a:extLst>
          </p:cNvPr>
          <p:cNvSpPr>
            <a:spLocks noGrp="1"/>
          </p:cNvSpPr>
          <p:nvPr>
            <p:ph type="body" sz="quarter" idx="10"/>
          </p:nvPr>
        </p:nvSpPr>
        <p:spPr/>
        <p:txBody>
          <a:bodyPr/>
          <a:lstStyle/>
          <a:p>
            <a:r>
              <a:rPr lang="sv-SE" dirty="0"/>
              <a:t>Framtidens Luleå</a:t>
            </a:r>
          </a:p>
        </p:txBody>
      </p:sp>
      <p:sp>
        <p:nvSpPr>
          <p:cNvPr id="3" name="Platshållare för text 2">
            <a:extLst>
              <a:ext uri="{FF2B5EF4-FFF2-40B4-BE49-F238E27FC236}">
                <a16:creationId xmlns:a16="http://schemas.microsoft.com/office/drawing/2014/main" id="{AEB5E452-8261-294B-B6CA-77BD888CE71C}"/>
              </a:ext>
            </a:extLst>
          </p:cNvPr>
          <p:cNvSpPr>
            <a:spLocks noGrp="1"/>
          </p:cNvSpPr>
          <p:nvPr>
            <p:ph type="body" sz="quarter" idx="12"/>
          </p:nvPr>
        </p:nvSpPr>
        <p:spPr/>
        <p:txBody>
          <a:bodyPr/>
          <a:lstStyle/>
          <a:p>
            <a:r>
              <a:rPr lang="sv-SE" b="1" dirty="0"/>
              <a:t>Carina Sammeli </a:t>
            </a:r>
            <a:r>
              <a:rPr lang="sv-SE" dirty="0"/>
              <a:t>Kommunstyrelsens ordförande</a:t>
            </a:r>
          </a:p>
          <a:p>
            <a:r>
              <a:rPr lang="sv-SE" b="1" dirty="0"/>
              <a:t>Anna Lindh Wikblad </a:t>
            </a:r>
            <a:r>
              <a:rPr lang="sv-SE" dirty="0"/>
              <a:t>Kommundirektör</a:t>
            </a:r>
          </a:p>
        </p:txBody>
      </p:sp>
      <p:sp>
        <p:nvSpPr>
          <p:cNvPr id="6" name="Platshållare för text 5">
            <a:extLst>
              <a:ext uri="{FF2B5EF4-FFF2-40B4-BE49-F238E27FC236}">
                <a16:creationId xmlns:a16="http://schemas.microsoft.com/office/drawing/2014/main" id="{D6B7BEE9-FE46-49CA-8D56-C5376FC5AB5E}"/>
              </a:ext>
            </a:extLst>
          </p:cNvPr>
          <p:cNvSpPr>
            <a:spLocks noGrp="1"/>
          </p:cNvSpPr>
          <p:nvPr>
            <p:ph type="body" sz="quarter" idx="13"/>
          </p:nvPr>
        </p:nvSpPr>
        <p:spPr/>
        <p:txBody>
          <a:bodyPr/>
          <a:lstStyle/>
          <a:p>
            <a:r>
              <a:rPr lang="sv-SE" dirty="0"/>
              <a:t>Välkommen SOI </a:t>
            </a:r>
          </a:p>
          <a:p>
            <a:r>
              <a:rPr lang="sv-SE" dirty="0"/>
              <a:t>29 mars 2022</a:t>
            </a:r>
          </a:p>
        </p:txBody>
      </p:sp>
    </p:spTree>
    <p:extLst>
      <p:ext uri="{BB962C8B-B14F-4D97-AF65-F5344CB8AC3E}">
        <p14:creationId xmlns:p14="http://schemas.microsoft.com/office/powerpoint/2010/main" val="2093548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En bild som visar snö, himmel, utomhus, vatten&#10;&#10;Automatiskt genererad beskrivning">
            <a:extLst>
              <a:ext uri="{FF2B5EF4-FFF2-40B4-BE49-F238E27FC236}">
                <a16:creationId xmlns:a16="http://schemas.microsoft.com/office/drawing/2014/main" id="{56AC75E2-703C-483E-8169-4CEDFB7D0CC9}"/>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7822" b="7822"/>
          <a:stretch>
            <a:fillRect/>
          </a:stretch>
        </p:blipFill>
        <p:spPr/>
      </p:pic>
    </p:spTree>
    <p:extLst>
      <p:ext uri="{BB962C8B-B14F-4D97-AF65-F5344CB8AC3E}">
        <p14:creationId xmlns:p14="http://schemas.microsoft.com/office/powerpoint/2010/main" val="1063942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media 5" title="Förändringens fem fallgropar - Nr 5. Ropa hej för tidigt eller inte alls.">
            <a:hlinkClick r:id="" action="ppaction://media"/>
            <a:extLst>
              <a:ext uri="{FF2B5EF4-FFF2-40B4-BE49-F238E27FC236}">
                <a16:creationId xmlns:a16="http://schemas.microsoft.com/office/drawing/2014/main" id="{E1DBE480-E06D-46F7-8D57-B98179E37F8C}"/>
              </a:ext>
            </a:extLst>
          </p:cNvPr>
          <p:cNvPicPr>
            <a:picLocks noGrp="1" noRot="1" noChangeAspect="1"/>
          </p:cNvPicPr>
          <p:nvPr>
            <p:ph type="media" sz="quarter" idx="10"/>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57279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37BA78E-F4B7-410A-8155-8177368A532F}"/>
              </a:ext>
            </a:extLst>
          </p:cNvPr>
          <p:cNvSpPr>
            <a:spLocks noGrp="1"/>
          </p:cNvSpPr>
          <p:nvPr>
            <p:ph type="body" sz="quarter" idx="12"/>
          </p:nvPr>
        </p:nvSpPr>
        <p:spPr>
          <a:xfrm>
            <a:off x="1144149" y="5525320"/>
            <a:ext cx="3871731" cy="928016"/>
          </a:xfrm>
        </p:spPr>
        <p:txBody>
          <a:bodyPr/>
          <a:lstStyle/>
          <a:p>
            <a:r>
              <a:rPr lang="sv-SE" b="1"/>
              <a:t>Carina Sammeli </a:t>
            </a:r>
            <a:r>
              <a:rPr lang="sv-SE"/>
              <a:t>Kommunstyrelsens ordförande</a:t>
            </a:r>
          </a:p>
          <a:p>
            <a:r>
              <a:rPr lang="sv-SE" b="1"/>
              <a:t>Anna Lindh Wikblad </a:t>
            </a:r>
            <a:r>
              <a:rPr lang="sv-SE"/>
              <a:t>Kommundirektör</a:t>
            </a:r>
          </a:p>
          <a:p>
            <a:r>
              <a:rPr lang="sv-SE" b="1"/>
              <a:t>Johanna Dingertz </a:t>
            </a:r>
            <a:r>
              <a:rPr lang="sv-SE"/>
              <a:t>Upphandlingsjurist</a:t>
            </a:r>
          </a:p>
          <a:p>
            <a:endParaRPr lang="sv-SE" dirty="0"/>
          </a:p>
        </p:txBody>
      </p:sp>
      <p:sp>
        <p:nvSpPr>
          <p:cNvPr id="3" name="Platshållare för text 2">
            <a:extLst>
              <a:ext uri="{FF2B5EF4-FFF2-40B4-BE49-F238E27FC236}">
                <a16:creationId xmlns:a16="http://schemas.microsoft.com/office/drawing/2014/main" id="{6852E63D-DECE-4B24-8F15-149A0FACBF92}"/>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893804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4BC5E76-9F06-4965-9AF0-181C71E42E21}"/>
              </a:ext>
            </a:extLst>
          </p:cNvPr>
          <p:cNvPicPr>
            <a:picLocks noChangeAspect="1"/>
          </p:cNvPicPr>
          <p:nvPr/>
        </p:nvPicPr>
        <p:blipFill>
          <a:blip r:embed="rId3"/>
          <a:stretch>
            <a:fillRect/>
          </a:stretch>
        </p:blipFill>
        <p:spPr>
          <a:xfrm>
            <a:off x="1533513" y="0"/>
            <a:ext cx="9124973" cy="6858000"/>
          </a:xfrm>
          <a:prstGeom prst="rect">
            <a:avLst/>
          </a:prstGeom>
        </p:spPr>
      </p:pic>
    </p:spTree>
    <p:extLst>
      <p:ext uri="{BB962C8B-B14F-4D97-AF65-F5344CB8AC3E}">
        <p14:creationId xmlns:p14="http://schemas.microsoft.com/office/powerpoint/2010/main" val="2316991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text, person&#10;&#10;Automatiskt genererad beskrivning">
            <a:extLst>
              <a:ext uri="{FF2B5EF4-FFF2-40B4-BE49-F238E27FC236}">
                <a16:creationId xmlns:a16="http://schemas.microsoft.com/office/drawing/2014/main" id="{43C5746D-B0DA-4AA3-BF3F-F24020ADC9D1}"/>
              </a:ext>
            </a:extLst>
          </p:cNvPr>
          <p:cNvPicPr>
            <a:picLocks noChangeAspect="1"/>
          </p:cNvPicPr>
          <p:nvPr/>
        </p:nvPicPr>
        <p:blipFill>
          <a:blip r:embed="rId3"/>
          <a:stretch>
            <a:fillRect/>
          </a:stretch>
        </p:blipFill>
        <p:spPr>
          <a:xfrm>
            <a:off x="1533513" y="0"/>
            <a:ext cx="9124973" cy="6858000"/>
          </a:xfrm>
          <a:prstGeom prst="rect">
            <a:avLst/>
          </a:prstGeom>
        </p:spPr>
      </p:pic>
    </p:spTree>
    <p:extLst>
      <p:ext uri="{BB962C8B-B14F-4D97-AF65-F5344CB8AC3E}">
        <p14:creationId xmlns:p14="http://schemas.microsoft.com/office/powerpoint/2010/main" val="2429107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B356216F-6C68-4668-8FA9-A8585F81972B}"/>
              </a:ext>
            </a:extLst>
          </p:cNvPr>
          <p:cNvSpPr>
            <a:spLocks noGrp="1"/>
          </p:cNvSpPr>
          <p:nvPr>
            <p:ph type="pic" sz="quarter" idx="12"/>
          </p:nvPr>
        </p:nvSpPr>
        <p:spPr/>
      </p:sp>
      <p:sp>
        <p:nvSpPr>
          <p:cNvPr id="5" name="Rektangel">
            <a:extLst>
              <a:ext uri="{FF2B5EF4-FFF2-40B4-BE49-F238E27FC236}">
                <a16:creationId xmlns:a16="http://schemas.microsoft.com/office/drawing/2014/main" id="{149CE2BA-C356-4B39-9B5F-74D69FCFF923}"/>
              </a:ext>
            </a:extLst>
          </p:cNvPr>
          <p:cNvSpPr/>
          <p:nvPr/>
        </p:nvSpPr>
        <p:spPr>
          <a:xfrm>
            <a:off x="253955" y="223158"/>
            <a:ext cx="11684091" cy="6411685"/>
          </a:xfrm>
          <a:prstGeom prst="rect">
            <a:avLst/>
          </a:prstGeom>
          <a:solidFill>
            <a:srgbClr val="7FC5F1"/>
          </a:solidFill>
          <a:ln w="3175">
            <a:miter lim="400000"/>
          </a:ln>
        </p:spPr>
        <p:txBody>
          <a:bodyPr lIns="35719" tIns="35719" rIns="35719" bIns="35719" anchor="ctr"/>
          <a:lstStyle/>
          <a:p>
            <a:pPr marL="0" marR="0" lvl="0" indent="0" algn="ctr" defTabSz="410755" rtl="0" eaLnBrk="1" fontAlgn="auto" latinLnBrk="0" hangingPunct="0">
              <a:lnSpc>
                <a:spcPct val="100000"/>
              </a:lnSpc>
              <a:spcBef>
                <a:spcPts val="0"/>
              </a:spcBef>
              <a:spcAft>
                <a:spcPts val="0"/>
              </a:spcAft>
              <a:buClrTx/>
              <a:buSzTx/>
              <a:buFontTx/>
              <a:buNone/>
              <a:tabLst/>
              <a:defRPr sz="1100" b="0">
                <a:solidFill>
                  <a:srgbClr val="FFFFFF"/>
                </a:solidFill>
                <a:latin typeface="+mn-lt"/>
                <a:ea typeface="+mn-ea"/>
                <a:cs typeface="+mn-cs"/>
                <a:sym typeface="Helvetica Neue Medium"/>
              </a:defRPr>
            </a:pPr>
            <a:endParaRPr kumimoji="0" sz="1467"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6" name="Bildobjekt 3" descr="Bildobjekt 3">
            <a:extLst>
              <a:ext uri="{FF2B5EF4-FFF2-40B4-BE49-F238E27FC236}">
                <a16:creationId xmlns:a16="http://schemas.microsoft.com/office/drawing/2014/main" id="{D9866EF4-76E6-4AA6-96CB-A2DBAC46C853}"/>
              </a:ext>
            </a:extLst>
          </p:cNvPr>
          <p:cNvPicPr>
            <a:picLocks noChangeAspect="1"/>
          </p:cNvPicPr>
          <p:nvPr/>
        </p:nvPicPr>
        <p:blipFill>
          <a:blip r:embed="rId3"/>
          <a:srcRect l="21790" r="1411" b="22875"/>
          <a:stretch>
            <a:fillRect/>
          </a:stretch>
        </p:blipFill>
        <p:spPr>
          <a:xfrm>
            <a:off x="-115789" y="-80039"/>
            <a:ext cx="12423321" cy="7018077"/>
          </a:xfrm>
          <a:prstGeom prst="rect">
            <a:avLst/>
          </a:prstGeom>
          <a:ln w="3175">
            <a:miter lim="400000"/>
          </a:ln>
        </p:spPr>
      </p:pic>
      <p:sp>
        <p:nvSpPr>
          <p:cNvPr id="7" name="Genom">
            <a:extLst>
              <a:ext uri="{FF2B5EF4-FFF2-40B4-BE49-F238E27FC236}">
                <a16:creationId xmlns:a16="http://schemas.microsoft.com/office/drawing/2014/main" id="{03731B75-39E0-437A-A419-0BAAFB610DCD}"/>
              </a:ext>
            </a:extLst>
          </p:cNvPr>
          <p:cNvSpPr txBox="1"/>
          <p:nvPr/>
        </p:nvSpPr>
        <p:spPr>
          <a:xfrm>
            <a:off x="5016378" y="573177"/>
            <a:ext cx="2159245" cy="810799"/>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a:defRPr sz="3600">
                <a:solidFill>
                  <a:srgbClr val="FFFFFF"/>
                </a:solidFill>
                <a:latin typeface="Palatino"/>
                <a:ea typeface="Palatino"/>
                <a:cs typeface="Palatino"/>
                <a:sym typeface="Palatino"/>
              </a:defRPr>
            </a:lvl1pPr>
          </a:lstStyle>
          <a:p>
            <a:pPr marL="0" marR="0" lvl="0" indent="0" algn="ctr" defTabSz="410755" rtl="0" eaLnBrk="1" fontAlgn="auto" latinLnBrk="0" hangingPunct="0">
              <a:lnSpc>
                <a:spcPct val="100000"/>
              </a:lnSpc>
              <a:spcBef>
                <a:spcPts val="0"/>
              </a:spcBef>
              <a:spcAft>
                <a:spcPts val="0"/>
              </a:spcAft>
              <a:buClrTx/>
              <a:buSzTx/>
              <a:buFontTx/>
              <a:buNone/>
              <a:tabLst/>
              <a:defRPr/>
            </a:pPr>
            <a:r>
              <a:rPr kumimoji="0" sz="4800" b="1" i="0" u="none" strike="noStrike" kern="0" cap="none" spc="0" normalizeH="0" baseline="0" noProof="0">
                <a:ln>
                  <a:noFill/>
                </a:ln>
                <a:solidFill>
                  <a:srgbClr val="FFFFFF"/>
                </a:solidFill>
                <a:effectLst/>
                <a:uLnTx/>
                <a:uFillTx/>
                <a:latin typeface="Palatino"/>
                <a:sym typeface="Palatino"/>
              </a:rPr>
              <a:t>Genom</a:t>
            </a:r>
          </a:p>
        </p:txBody>
      </p:sp>
      <p:grpSp>
        <p:nvGrpSpPr>
          <p:cNvPr id="8" name="Gruppera">
            <a:extLst>
              <a:ext uri="{FF2B5EF4-FFF2-40B4-BE49-F238E27FC236}">
                <a16:creationId xmlns:a16="http://schemas.microsoft.com/office/drawing/2014/main" id="{BBD68C96-9E7A-41C0-AADD-FB1F0FC93BC1}"/>
              </a:ext>
            </a:extLst>
          </p:cNvPr>
          <p:cNvGrpSpPr/>
          <p:nvPr/>
        </p:nvGrpSpPr>
        <p:grpSpPr>
          <a:xfrm>
            <a:off x="1195370" y="1904412"/>
            <a:ext cx="9801265" cy="2486243"/>
            <a:chOff x="0" y="0"/>
            <a:chExt cx="7350946" cy="1864680"/>
          </a:xfrm>
        </p:grpSpPr>
        <p:grpSp>
          <p:nvGrpSpPr>
            <p:cNvPr id="9" name="Gruppera">
              <a:extLst>
                <a:ext uri="{FF2B5EF4-FFF2-40B4-BE49-F238E27FC236}">
                  <a16:creationId xmlns:a16="http://schemas.microsoft.com/office/drawing/2014/main" id="{26080DBD-F99C-4BD0-94AD-7A523DDC17DA}"/>
                </a:ext>
              </a:extLst>
            </p:cNvPr>
            <p:cNvGrpSpPr/>
            <p:nvPr/>
          </p:nvGrpSpPr>
          <p:grpSpPr>
            <a:xfrm>
              <a:off x="0" y="0"/>
              <a:ext cx="1864680" cy="1864680"/>
              <a:chOff x="0" y="0"/>
              <a:chExt cx="1864679" cy="1864679"/>
            </a:xfrm>
          </p:grpSpPr>
          <p:sp>
            <p:nvSpPr>
              <p:cNvPr id="16" name="Cirkel">
                <a:extLst>
                  <a:ext uri="{FF2B5EF4-FFF2-40B4-BE49-F238E27FC236}">
                    <a16:creationId xmlns:a16="http://schemas.microsoft.com/office/drawing/2014/main" id="{1F42E449-B9C2-40B0-AE2B-0352002CBD85}"/>
                  </a:ext>
                </a:extLst>
              </p:cNvPr>
              <p:cNvSpPr/>
              <p:nvPr/>
            </p:nvSpPr>
            <p:spPr>
              <a:xfrm>
                <a:off x="0" y="0"/>
                <a:ext cx="1864679" cy="1864679"/>
              </a:xfrm>
              <a:prstGeom prst="ellipse">
                <a:avLst/>
              </a:prstGeom>
              <a:noFill/>
              <a:ln w="25400" cap="flat">
                <a:solidFill>
                  <a:srgbClr val="FFFFFF"/>
                </a:solidFill>
                <a:prstDash val="solid"/>
                <a:miter lim="400000"/>
              </a:ln>
              <a:effectLst/>
            </p:spPr>
            <p:txBody>
              <a:bodyPr wrap="square" lIns="35719" tIns="35719" rIns="35719" bIns="35719" numCol="1" anchor="ctr">
                <a:noAutofit/>
              </a:bodyPr>
              <a:lstStyle/>
              <a:p>
                <a:pPr marL="0" marR="0" lvl="0" indent="0" algn="ctr" defTabSz="410755" rtl="0" eaLnBrk="1" fontAlgn="auto" latinLnBrk="0" hangingPunct="0">
                  <a:lnSpc>
                    <a:spcPct val="100000"/>
                  </a:lnSpc>
                  <a:spcBef>
                    <a:spcPts val="0"/>
                  </a:spcBef>
                  <a:spcAft>
                    <a:spcPts val="0"/>
                  </a:spcAft>
                  <a:buClrTx/>
                  <a:buSzTx/>
                  <a:buFontTx/>
                  <a:buNone/>
                  <a:tabLst/>
                  <a:defRPr sz="1100" b="0">
                    <a:solidFill>
                      <a:srgbClr val="FFFFFF"/>
                    </a:solidFill>
                    <a:latin typeface="+mn-lt"/>
                    <a:ea typeface="+mn-ea"/>
                    <a:cs typeface="+mn-cs"/>
                    <a:sym typeface="Helvetica Neue Medium"/>
                  </a:defRPr>
                </a:pPr>
                <a:endParaRPr kumimoji="0" sz="1467"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17" name="INNOVATION">
                <a:extLst>
                  <a:ext uri="{FF2B5EF4-FFF2-40B4-BE49-F238E27FC236}">
                    <a16:creationId xmlns:a16="http://schemas.microsoft.com/office/drawing/2014/main" id="{EA74B943-2E81-4784-81B0-E3A73D3F36C9}"/>
                  </a:ext>
                </a:extLst>
              </p:cNvPr>
              <p:cNvSpPr txBox="1"/>
              <p:nvPr/>
            </p:nvSpPr>
            <p:spPr>
              <a:xfrm>
                <a:off x="336020" y="797543"/>
                <a:ext cx="1192634" cy="269593"/>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numCol="1" anchor="ctr">
                <a:spAutoFit/>
              </a:bodyPr>
              <a:lstStyle>
                <a:lvl1pPr>
                  <a:defRPr sz="1400">
                    <a:solidFill>
                      <a:srgbClr val="FFFFFF"/>
                    </a:solidFill>
                  </a:defRPr>
                </a:lvl1pPr>
              </a:lstStyle>
              <a:p>
                <a:pPr marL="0" marR="0" lvl="0" indent="0" algn="ctr" defTabSz="410755" rtl="0" eaLnBrk="1" fontAlgn="auto" latinLnBrk="0" hangingPunct="0">
                  <a:lnSpc>
                    <a:spcPct val="100000"/>
                  </a:lnSpc>
                  <a:spcBef>
                    <a:spcPts val="0"/>
                  </a:spcBef>
                  <a:spcAft>
                    <a:spcPts val="0"/>
                  </a:spcAft>
                  <a:buClrTx/>
                  <a:buSzTx/>
                  <a:buFontTx/>
                  <a:buNone/>
                  <a:tabLst/>
                  <a:defRPr/>
                </a:pPr>
                <a:r>
                  <a:rPr kumimoji="0" lang="sv-SE" sz="1867" b="1" i="0" u="none" strike="noStrike" kern="0" cap="none" spc="0" normalizeH="0" baseline="0" noProof="0">
                    <a:ln>
                      <a:noFill/>
                    </a:ln>
                    <a:solidFill>
                      <a:srgbClr val="FFFFFF"/>
                    </a:solidFill>
                    <a:effectLst/>
                    <a:uLnTx/>
                    <a:uFillTx/>
                    <a:latin typeface="Helvetica Neue"/>
                    <a:ea typeface="+mn-ea"/>
                    <a:cs typeface="+mn-cs"/>
                    <a:sym typeface="Helvetica Neue"/>
                  </a:rPr>
                  <a:t>SAMARBETE</a:t>
                </a:r>
                <a:endParaRPr kumimoji="0" sz="1867" b="1" i="0" u="none" strike="noStrike" kern="0" cap="none" spc="0" normalizeH="0" baseline="0" noProof="0">
                  <a:ln>
                    <a:noFill/>
                  </a:ln>
                  <a:solidFill>
                    <a:srgbClr val="FFFFFF"/>
                  </a:solidFill>
                  <a:effectLst/>
                  <a:uLnTx/>
                  <a:uFillTx/>
                  <a:latin typeface="Helvetica Neue"/>
                  <a:ea typeface="+mn-ea"/>
                  <a:cs typeface="+mn-cs"/>
                  <a:sym typeface="Helvetica Neue"/>
                </a:endParaRPr>
              </a:p>
            </p:txBody>
          </p:sp>
        </p:grpSp>
        <p:grpSp>
          <p:nvGrpSpPr>
            <p:cNvPr id="10" name="Gruppera">
              <a:extLst>
                <a:ext uri="{FF2B5EF4-FFF2-40B4-BE49-F238E27FC236}">
                  <a16:creationId xmlns:a16="http://schemas.microsoft.com/office/drawing/2014/main" id="{96D61245-A58B-4B43-B5A6-5DA8E4BFA436}"/>
                </a:ext>
              </a:extLst>
            </p:cNvPr>
            <p:cNvGrpSpPr/>
            <p:nvPr/>
          </p:nvGrpSpPr>
          <p:grpSpPr>
            <a:xfrm>
              <a:off x="2743132" y="0"/>
              <a:ext cx="1864681" cy="1864680"/>
              <a:chOff x="0" y="0"/>
              <a:chExt cx="1864679" cy="1864679"/>
            </a:xfrm>
          </p:grpSpPr>
          <p:sp>
            <p:nvSpPr>
              <p:cNvPr id="14" name="Cirkel">
                <a:extLst>
                  <a:ext uri="{FF2B5EF4-FFF2-40B4-BE49-F238E27FC236}">
                    <a16:creationId xmlns:a16="http://schemas.microsoft.com/office/drawing/2014/main" id="{DAD72BE2-1374-4CD2-9FD2-E7BAE2688CB7}"/>
                  </a:ext>
                </a:extLst>
              </p:cNvPr>
              <p:cNvSpPr/>
              <p:nvPr/>
            </p:nvSpPr>
            <p:spPr>
              <a:xfrm>
                <a:off x="0" y="0"/>
                <a:ext cx="1864679" cy="1864679"/>
              </a:xfrm>
              <a:prstGeom prst="ellipse">
                <a:avLst/>
              </a:prstGeom>
              <a:noFill/>
              <a:ln w="25400" cap="flat">
                <a:solidFill>
                  <a:srgbClr val="FFFFFF"/>
                </a:solidFill>
                <a:prstDash val="solid"/>
                <a:miter lim="400000"/>
              </a:ln>
              <a:effectLst/>
            </p:spPr>
            <p:txBody>
              <a:bodyPr wrap="square" lIns="35719" tIns="35719" rIns="35719" bIns="35719" numCol="1" anchor="ctr">
                <a:noAutofit/>
              </a:bodyPr>
              <a:lstStyle/>
              <a:p>
                <a:pPr marL="0" marR="0" lvl="0" indent="0" algn="ctr" defTabSz="410755" rtl="0" eaLnBrk="1" fontAlgn="auto" latinLnBrk="0" hangingPunct="0">
                  <a:lnSpc>
                    <a:spcPct val="100000"/>
                  </a:lnSpc>
                  <a:spcBef>
                    <a:spcPts val="0"/>
                  </a:spcBef>
                  <a:spcAft>
                    <a:spcPts val="0"/>
                  </a:spcAft>
                  <a:buClrTx/>
                  <a:buSzTx/>
                  <a:buFontTx/>
                  <a:buNone/>
                  <a:tabLst/>
                  <a:defRPr sz="1100" b="0">
                    <a:solidFill>
                      <a:srgbClr val="FFFFFF"/>
                    </a:solidFill>
                    <a:latin typeface="+mn-lt"/>
                    <a:ea typeface="+mn-ea"/>
                    <a:cs typeface="+mn-cs"/>
                    <a:sym typeface="Helvetica Neue Medium"/>
                  </a:defRPr>
                </a:pPr>
                <a:endParaRPr kumimoji="0" sz="1467"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15" name="DIGITALISERING">
                <a:extLst>
                  <a:ext uri="{FF2B5EF4-FFF2-40B4-BE49-F238E27FC236}">
                    <a16:creationId xmlns:a16="http://schemas.microsoft.com/office/drawing/2014/main" id="{6B92ABF7-B8CE-4067-954B-DE124D56576A}"/>
                  </a:ext>
                </a:extLst>
              </p:cNvPr>
              <p:cNvSpPr txBox="1"/>
              <p:nvPr/>
            </p:nvSpPr>
            <p:spPr>
              <a:xfrm>
                <a:off x="294565" y="796237"/>
                <a:ext cx="1381758" cy="269593"/>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19" tIns="35719" rIns="35719" bIns="35719" numCol="1" anchor="ctr">
                <a:spAutoFit/>
              </a:bodyPr>
              <a:lstStyle>
                <a:lvl1pPr>
                  <a:defRPr sz="1400">
                    <a:solidFill>
                      <a:srgbClr val="FFFFFF"/>
                    </a:solidFill>
                  </a:defRPr>
                </a:lvl1pPr>
              </a:lstStyle>
              <a:p>
                <a:pPr marL="0" marR="0" lvl="0" indent="0" algn="ctr" defTabSz="410755" rtl="0" eaLnBrk="1" fontAlgn="auto" latinLnBrk="0" hangingPunct="0">
                  <a:lnSpc>
                    <a:spcPct val="100000"/>
                  </a:lnSpc>
                  <a:spcBef>
                    <a:spcPts val="0"/>
                  </a:spcBef>
                  <a:spcAft>
                    <a:spcPts val="0"/>
                  </a:spcAft>
                  <a:buClrTx/>
                  <a:buSzTx/>
                  <a:buFontTx/>
                  <a:buNone/>
                  <a:tabLst/>
                  <a:defRPr/>
                </a:pPr>
                <a:r>
                  <a:rPr kumimoji="0" lang="sv-SE" sz="1867" b="1" i="0" u="none" strike="noStrike" kern="0" cap="none" spc="0" normalizeH="0" baseline="0" noProof="0">
                    <a:ln>
                      <a:noFill/>
                    </a:ln>
                    <a:solidFill>
                      <a:srgbClr val="FFFFFF"/>
                    </a:solidFill>
                    <a:effectLst/>
                    <a:uLnTx/>
                    <a:uFillTx/>
                    <a:latin typeface="Helvetica Neue"/>
                    <a:ea typeface="+mn-ea"/>
                    <a:cs typeface="+mn-cs"/>
                    <a:sym typeface="Helvetica Neue"/>
                  </a:rPr>
                  <a:t>NYTÄNKANDE</a:t>
                </a:r>
                <a:endParaRPr kumimoji="0" sz="1867" b="1" i="0" u="none" strike="noStrike" kern="0" cap="none" spc="0" normalizeH="0" baseline="0" noProof="0">
                  <a:ln>
                    <a:noFill/>
                  </a:ln>
                  <a:solidFill>
                    <a:srgbClr val="FFFFFF"/>
                  </a:solidFill>
                  <a:effectLst/>
                  <a:uLnTx/>
                  <a:uFillTx/>
                  <a:latin typeface="Helvetica Neue"/>
                  <a:ea typeface="+mn-ea"/>
                  <a:cs typeface="+mn-cs"/>
                  <a:sym typeface="Helvetica Neue"/>
                </a:endParaRPr>
              </a:p>
            </p:txBody>
          </p:sp>
        </p:grpSp>
        <p:grpSp>
          <p:nvGrpSpPr>
            <p:cNvPr id="11" name="Gruppera">
              <a:extLst>
                <a:ext uri="{FF2B5EF4-FFF2-40B4-BE49-F238E27FC236}">
                  <a16:creationId xmlns:a16="http://schemas.microsoft.com/office/drawing/2014/main" id="{48471ED1-E1A2-49C1-90BA-66EAD3757663}"/>
                </a:ext>
              </a:extLst>
            </p:cNvPr>
            <p:cNvGrpSpPr/>
            <p:nvPr/>
          </p:nvGrpSpPr>
          <p:grpSpPr>
            <a:xfrm>
              <a:off x="5486265" y="0"/>
              <a:ext cx="1864681" cy="1864680"/>
              <a:chOff x="0" y="0"/>
              <a:chExt cx="1864679" cy="1864679"/>
            </a:xfrm>
          </p:grpSpPr>
          <p:sp>
            <p:nvSpPr>
              <p:cNvPr id="12" name="Cirkel">
                <a:extLst>
                  <a:ext uri="{FF2B5EF4-FFF2-40B4-BE49-F238E27FC236}">
                    <a16:creationId xmlns:a16="http://schemas.microsoft.com/office/drawing/2014/main" id="{60F2258C-8B41-4510-98A1-25DA1A199110}"/>
                  </a:ext>
                </a:extLst>
              </p:cNvPr>
              <p:cNvSpPr/>
              <p:nvPr/>
            </p:nvSpPr>
            <p:spPr>
              <a:xfrm>
                <a:off x="0" y="0"/>
                <a:ext cx="1864679" cy="1864679"/>
              </a:xfrm>
              <a:prstGeom prst="ellipse">
                <a:avLst/>
              </a:prstGeom>
              <a:noFill/>
              <a:ln w="25400" cap="flat">
                <a:solidFill>
                  <a:srgbClr val="FFFFFF"/>
                </a:solidFill>
                <a:prstDash val="solid"/>
                <a:miter lim="400000"/>
              </a:ln>
              <a:effectLst/>
            </p:spPr>
            <p:txBody>
              <a:bodyPr wrap="square" lIns="35719" tIns="35719" rIns="35719" bIns="35719" numCol="1" anchor="ctr">
                <a:noAutofit/>
              </a:bodyPr>
              <a:lstStyle/>
              <a:p>
                <a:pPr marL="0" marR="0" lvl="0" indent="0" algn="ctr" defTabSz="410755" rtl="0" eaLnBrk="1" fontAlgn="auto" latinLnBrk="0" hangingPunct="0">
                  <a:lnSpc>
                    <a:spcPct val="100000"/>
                  </a:lnSpc>
                  <a:spcBef>
                    <a:spcPts val="0"/>
                  </a:spcBef>
                  <a:spcAft>
                    <a:spcPts val="0"/>
                  </a:spcAft>
                  <a:buClrTx/>
                  <a:buSzTx/>
                  <a:buFontTx/>
                  <a:buNone/>
                  <a:tabLst/>
                  <a:defRPr sz="1100" b="0">
                    <a:solidFill>
                      <a:srgbClr val="FFFFFF"/>
                    </a:solidFill>
                    <a:latin typeface="+mn-lt"/>
                    <a:ea typeface="+mn-ea"/>
                    <a:cs typeface="+mn-cs"/>
                    <a:sym typeface="Helvetica Neue Medium"/>
                  </a:defRPr>
                </a:pPr>
                <a:endParaRPr kumimoji="0" sz="1467"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13" name="SMARTA  JOBBSÄTT">
                <a:extLst>
                  <a:ext uri="{FF2B5EF4-FFF2-40B4-BE49-F238E27FC236}">
                    <a16:creationId xmlns:a16="http://schemas.microsoft.com/office/drawing/2014/main" id="{D4E8E186-CAC8-4D5B-8B77-8979D7EC1EDC}"/>
                  </a:ext>
                </a:extLst>
              </p:cNvPr>
              <p:cNvSpPr txBox="1"/>
              <p:nvPr/>
            </p:nvSpPr>
            <p:spPr>
              <a:xfrm>
                <a:off x="451442" y="797543"/>
                <a:ext cx="961801" cy="269593"/>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numCol="1" anchor="ctr">
                <a:spAutoFit/>
              </a:bodyPr>
              <a:lstStyle/>
              <a:p>
                <a:pPr marL="0" marR="0" lvl="0" indent="0" algn="ctr" defTabSz="410755" rtl="0" eaLnBrk="1" fontAlgn="auto" latinLnBrk="0" hangingPunct="0">
                  <a:lnSpc>
                    <a:spcPct val="100000"/>
                  </a:lnSpc>
                  <a:spcBef>
                    <a:spcPts val="0"/>
                  </a:spcBef>
                  <a:spcAft>
                    <a:spcPts val="0"/>
                  </a:spcAft>
                  <a:buClrTx/>
                  <a:buSzTx/>
                  <a:buFontTx/>
                  <a:buNone/>
                  <a:tabLst/>
                  <a:defRPr sz="1400">
                    <a:solidFill>
                      <a:srgbClr val="FFFFFF"/>
                    </a:solidFill>
                  </a:defRPr>
                </a:pPr>
                <a:r>
                  <a:rPr kumimoji="0" lang="sv-SE" sz="1867" b="1" i="0" u="none" strike="noStrike" kern="0" cap="none" spc="0" normalizeH="0" baseline="0" noProof="0">
                    <a:ln>
                      <a:noFill/>
                    </a:ln>
                    <a:solidFill>
                      <a:srgbClr val="FFFFFF"/>
                    </a:solidFill>
                    <a:effectLst/>
                    <a:uLnTx/>
                    <a:uFillTx/>
                    <a:latin typeface="Helvetica Neue"/>
                    <a:ea typeface="+mn-ea"/>
                    <a:cs typeface="+mn-cs"/>
                    <a:sym typeface="Helvetica Neue"/>
                  </a:rPr>
                  <a:t>OMTANKE</a:t>
                </a:r>
                <a:endParaRPr kumimoji="0" sz="1867" b="1" i="0" u="none" strike="noStrike" kern="0" cap="none" spc="0" normalizeH="0" baseline="0" noProof="0">
                  <a:ln>
                    <a:noFill/>
                  </a:ln>
                  <a:solidFill>
                    <a:srgbClr val="FFFFFF"/>
                  </a:solidFill>
                  <a:effectLst/>
                  <a:uLnTx/>
                  <a:uFillTx/>
                  <a:latin typeface="Helvetica Neue"/>
                  <a:ea typeface="+mn-ea"/>
                  <a:cs typeface="+mn-cs"/>
                  <a:sym typeface="Helvetica Neue"/>
                </a:endParaRPr>
              </a:p>
            </p:txBody>
          </p:sp>
        </p:grpSp>
      </p:grpSp>
      <p:sp>
        <p:nvSpPr>
          <p:cNvPr id="18" name="Skapar vi ett hållbart och attraktivt Luleå med plats för…">
            <a:extLst>
              <a:ext uri="{FF2B5EF4-FFF2-40B4-BE49-F238E27FC236}">
                <a16:creationId xmlns:a16="http://schemas.microsoft.com/office/drawing/2014/main" id="{9AC300C6-C89C-40B0-8AA9-B3C935FDF4CB}"/>
              </a:ext>
            </a:extLst>
          </p:cNvPr>
          <p:cNvSpPr txBox="1"/>
          <p:nvPr/>
        </p:nvSpPr>
        <p:spPr>
          <a:xfrm>
            <a:off x="2493249" y="4936244"/>
            <a:ext cx="7205499" cy="126214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p>
            <a:pPr marL="0" marR="0" lvl="0" indent="0" algn="ctr" defTabSz="410755" rtl="0" eaLnBrk="1" fontAlgn="auto" latinLnBrk="0" hangingPunct="0">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r>
              <a:rPr kumimoji="0" sz="2933" b="1" i="0" u="none" strike="noStrike" kern="0" cap="none" spc="0" normalizeH="0" baseline="0" noProof="0" err="1">
                <a:ln>
                  <a:noFill/>
                </a:ln>
                <a:solidFill>
                  <a:srgbClr val="FFFFFF"/>
                </a:solidFill>
                <a:effectLst/>
                <a:uLnTx/>
                <a:uFillTx/>
                <a:latin typeface="Palatino"/>
                <a:ea typeface="Palatino"/>
                <a:cs typeface="Palatino"/>
                <a:sym typeface="Palatino"/>
              </a:rPr>
              <a:t>Skapar</a:t>
            </a:r>
            <a:r>
              <a:rPr kumimoji="0" sz="2933" b="1" i="0" u="none" strike="noStrike" kern="0" cap="none" spc="0" normalizeH="0" baseline="0" noProof="0">
                <a:ln>
                  <a:noFill/>
                </a:ln>
                <a:solidFill>
                  <a:srgbClr val="FFFFFF"/>
                </a:solidFill>
                <a:effectLst/>
                <a:uLnTx/>
                <a:uFillTx/>
                <a:latin typeface="Palatino"/>
                <a:ea typeface="Palatino"/>
                <a:cs typeface="Palatino"/>
                <a:sym typeface="Palatino"/>
              </a:rPr>
              <a:t> vi </a:t>
            </a:r>
            <a:r>
              <a:rPr kumimoji="0" sz="2933" b="1" i="0" u="none" strike="noStrike" kern="0" cap="none" spc="0" normalizeH="0" baseline="0" noProof="0" err="1">
                <a:ln>
                  <a:noFill/>
                </a:ln>
                <a:solidFill>
                  <a:srgbClr val="FFFFFF"/>
                </a:solidFill>
                <a:effectLst/>
                <a:uLnTx/>
                <a:uFillTx/>
                <a:latin typeface="Palatino"/>
                <a:ea typeface="Palatino"/>
                <a:cs typeface="Palatino"/>
                <a:sym typeface="Palatino"/>
              </a:rPr>
              <a:t>ett</a:t>
            </a:r>
            <a:r>
              <a:rPr kumimoji="0" sz="2933" b="1" i="0" u="none" strike="noStrike" kern="0" cap="none" spc="0" normalizeH="0" baseline="0" noProof="0">
                <a:ln>
                  <a:noFill/>
                </a:ln>
                <a:solidFill>
                  <a:srgbClr val="FFFFFF"/>
                </a:solidFill>
                <a:effectLst/>
                <a:uLnTx/>
                <a:uFillTx/>
                <a:latin typeface="Palatino"/>
                <a:ea typeface="Palatino"/>
                <a:cs typeface="Palatino"/>
                <a:sym typeface="Palatino"/>
              </a:rPr>
              <a:t> </a:t>
            </a:r>
            <a:r>
              <a:rPr kumimoji="0" sz="2933" b="1" i="0" u="none" strike="noStrike" kern="0" cap="none" spc="0" normalizeH="0" baseline="0" noProof="0" err="1">
                <a:ln>
                  <a:noFill/>
                </a:ln>
                <a:solidFill>
                  <a:srgbClr val="FFFFFF"/>
                </a:solidFill>
                <a:effectLst/>
                <a:uLnTx/>
                <a:uFillTx/>
                <a:latin typeface="Palatino"/>
                <a:ea typeface="Palatino"/>
                <a:cs typeface="Palatino"/>
                <a:sym typeface="Palatino"/>
              </a:rPr>
              <a:t>hållbart</a:t>
            </a:r>
            <a:r>
              <a:rPr kumimoji="0" sz="2933" b="1" i="0" u="none" strike="noStrike" kern="0" cap="none" spc="0" normalizeH="0" baseline="0" noProof="0">
                <a:ln>
                  <a:noFill/>
                </a:ln>
                <a:solidFill>
                  <a:srgbClr val="FFFFFF"/>
                </a:solidFill>
                <a:effectLst/>
                <a:uLnTx/>
                <a:uFillTx/>
                <a:latin typeface="Palatino"/>
                <a:ea typeface="Palatino"/>
                <a:cs typeface="Palatino"/>
                <a:sym typeface="Palatino"/>
              </a:rPr>
              <a:t> Luleå med plats </a:t>
            </a:r>
            <a:r>
              <a:rPr kumimoji="0" sz="2933" b="1" i="0" u="none" strike="noStrike" kern="0" cap="none" spc="0" normalizeH="0" baseline="0" noProof="0" err="1">
                <a:ln>
                  <a:noFill/>
                </a:ln>
                <a:solidFill>
                  <a:srgbClr val="FFFFFF"/>
                </a:solidFill>
                <a:effectLst/>
                <a:uLnTx/>
                <a:uFillTx/>
                <a:latin typeface="Palatino"/>
                <a:ea typeface="Palatino"/>
                <a:cs typeface="Palatino"/>
                <a:sym typeface="Palatino"/>
              </a:rPr>
              <a:t>för</a:t>
            </a:r>
            <a:r>
              <a:rPr kumimoji="0" sz="2933" b="1" i="0" u="none" strike="noStrike" kern="0" cap="none" spc="0" normalizeH="0" baseline="0" noProof="0">
                <a:ln>
                  <a:noFill/>
                </a:ln>
                <a:solidFill>
                  <a:srgbClr val="FFFFFF"/>
                </a:solidFill>
                <a:effectLst/>
                <a:uLnTx/>
                <a:uFillTx/>
                <a:latin typeface="Palatino"/>
                <a:ea typeface="Palatino"/>
                <a:cs typeface="Palatino"/>
                <a:sym typeface="Palatino"/>
              </a:rPr>
              <a:t> </a:t>
            </a:r>
          </a:p>
          <a:p>
            <a:pPr marL="0" marR="0" lvl="0" indent="0" algn="ctr" defTabSz="410755" rtl="0" eaLnBrk="1" fontAlgn="auto" latinLnBrk="0" hangingPunct="0">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r>
              <a:rPr kumimoji="0" sz="2933" b="1" i="0" u="none" strike="noStrike" kern="0" cap="none" spc="0" normalizeH="0" baseline="0" noProof="0" err="1">
                <a:ln>
                  <a:noFill/>
                </a:ln>
                <a:solidFill>
                  <a:srgbClr val="FFFFFF"/>
                </a:solidFill>
                <a:effectLst/>
                <a:uLnTx/>
                <a:uFillTx/>
                <a:latin typeface="Palatino"/>
                <a:ea typeface="Palatino"/>
                <a:cs typeface="Palatino"/>
                <a:sym typeface="Palatino"/>
              </a:rPr>
              <a:t>minst</a:t>
            </a:r>
            <a:r>
              <a:rPr kumimoji="0" sz="2933" b="1" i="0" u="none" strike="noStrike" kern="0" cap="none" spc="0" normalizeH="0" baseline="0" noProof="0">
                <a:ln>
                  <a:noFill/>
                </a:ln>
                <a:solidFill>
                  <a:srgbClr val="FFFFFF"/>
                </a:solidFill>
                <a:effectLst/>
                <a:uLnTx/>
                <a:uFillTx/>
                <a:latin typeface="Palatino"/>
                <a:ea typeface="Palatino"/>
                <a:cs typeface="Palatino"/>
                <a:sym typeface="Palatino"/>
              </a:rPr>
              <a:t> </a:t>
            </a:r>
            <a:r>
              <a:rPr kumimoji="0" sz="4800" b="1" i="0" u="none" strike="noStrike" kern="0" cap="none" spc="0" normalizeH="0" baseline="0" noProof="0">
                <a:ln>
                  <a:noFill/>
                </a:ln>
                <a:solidFill>
                  <a:srgbClr val="E9A150"/>
                </a:solidFill>
                <a:effectLst/>
                <a:uLnTx/>
                <a:uFillTx/>
                <a:latin typeface="Helvetica"/>
                <a:cs typeface="Helvetica"/>
                <a:sym typeface="Helvetica"/>
              </a:rPr>
              <a:t>100 000</a:t>
            </a:r>
            <a:r>
              <a:rPr kumimoji="0" sz="4800" b="1" i="0" u="none" strike="noStrike" kern="0" cap="none" spc="0" normalizeH="0" baseline="0" noProof="0">
                <a:ln>
                  <a:noFill/>
                </a:ln>
                <a:solidFill>
                  <a:srgbClr val="FFFFFF"/>
                </a:solidFill>
                <a:effectLst/>
                <a:uLnTx/>
                <a:uFillTx/>
                <a:latin typeface="Helvetica"/>
                <a:cs typeface="Helvetica"/>
                <a:sym typeface="Helvetica"/>
              </a:rPr>
              <a:t> </a:t>
            </a:r>
            <a:r>
              <a:rPr kumimoji="0" sz="2933" b="1" i="0" u="none" strike="noStrike" kern="0" cap="none" spc="0" normalizeH="0" baseline="0" noProof="0" err="1">
                <a:ln>
                  <a:noFill/>
                </a:ln>
                <a:solidFill>
                  <a:srgbClr val="FFFFFF"/>
                </a:solidFill>
                <a:effectLst/>
                <a:uLnTx/>
                <a:uFillTx/>
                <a:latin typeface="Palatino"/>
                <a:ea typeface="Palatino"/>
                <a:cs typeface="Palatino"/>
                <a:sym typeface="Palatino"/>
              </a:rPr>
              <a:t>Luleåbor</a:t>
            </a:r>
            <a:r>
              <a:rPr kumimoji="0" sz="2933" b="1" i="0" u="none" strike="noStrike" kern="0" cap="none" spc="0" normalizeH="0" baseline="0" noProof="0">
                <a:ln>
                  <a:noFill/>
                </a:ln>
                <a:solidFill>
                  <a:srgbClr val="FFFFFF"/>
                </a:solidFill>
                <a:effectLst/>
                <a:uLnTx/>
                <a:uFillTx/>
                <a:latin typeface="Palatino"/>
                <a:ea typeface="Palatino"/>
                <a:cs typeface="Palatino"/>
                <a:sym typeface="Palatino"/>
              </a:rPr>
              <a:t>.</a:t>
            </a:r>
          </a:p>
        </p:txBody>
      </p:sp>
    </p:spTree>
    <p:extLst>
      <p:ext uri="{BB962C8B-B14F-4D97-AF65-F5344CB8AC3E}">
        <p14:creationId xmlns:p14="http://schemas.microsoft.com/office/powerpoint/2010/main" val="202030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ekologisk.png" descr="ekologisk.png"/>
          <p:cNvPicPr>
            <a:picLocks noChangeAspect="1"/>
          </p:cNvPicPr>
          <p:nvPr/>
        </p:nvPicPr>
        <p:blipFill>
          <a:blip r:embed="rId3"/>
          <a:srcRect r="24511" b="25518"/>
          <a:stretch>
            <a:fillRect/>
          </a:stretch>
        </p:blipFill>
        <p:spPr>
          <a:xfrm>
            <a:off x="4987131" y="2330955"/>
            <a:ext cx="2217949" cy="2188356"/>
          </a:xfrm>
          <a:prstGeom prst="rect">
            <a:avLst/>
          </a:prstGeom>
          <a:ln w="3175">
            <a:miter lim="400000"/>
          </a:ln>
        </p:spPr>
      </p:pic>
      <p:sp>
        <p:nvSpPr>
          <p:cNvPr id="161" name="EKOLOGISK HÅLLBARHET"/>
          <p:cNvSpPr txBox="1"/>
          <p:nvPr/>
        </p:nvSpPr>
        <p:spPr>
          <a:xfrm>
            <a:off x="677048" y="836712"/>
            <a:ext cx="10837903" cy="1066895"/>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171450">
              <a:lnSpc>
                <a:spcPts val="6300"/>
              </a:lnSpc>
              <a:defRPr sz="4800">
                <a:solidFill>
                  <a:srgbClr val="FFFFFF"/>
                </a:solidFill>
                <a:latin typeface="Helvetica"/>
                <a:ea typeface="Helvetica"/>
                <a:cs typeface="Helvetica"/>
                <a:sym typeface="Helvetica"/>
              </a:defRPr>
            </a:lvl1pPr>
          </a:lstStyle>
          <a:p>
            <a:pPr marL="0" marR="0" lvl="0" indent="0" algn="ctr" defTabSz="228594" rtl="0" eaLnBrk="1" fontAlgn="auto" latinLnBrk="0" hangingPunct="0">
              <a:lnSpc>
                <a:spcPts val="8400"/>
              </a:lnSpc>
              <a:spcBef>
                <a:spcPts val="0"/>
              </a:spcBef>
              <a:spcAft>
                <a:spcPts val="0"/>
              </a:spcAft>
              <a:buClrTx/>
              <a:buSzTx/>
              <a:buFontTx/>
              <a:buNone/>
              <a:tabLst/>
              <a:defRPr/>
            </a:pPr>
            <a:r>
              <a:rPr kumimoji="0" sz="6400" b="1" i="0" u="none" strike="noStrike" kern="0" cap="none" spc="0" normalizeH="0" baseline="0" noProof="0">
                <a:ln>
                  <a:noFill/>
                </a:ln>
                <a:solidFill>
                  <a:srgbClr val="FFFFFF"/>
                </a:solidFill>
                <a:effectLst/>
                <a:uLnTx/>
                <a:uFillTx/>
                <a:latin typeface="Helvetica"/>
                <a:cs typeface="Helvetica"/>
                <a:sym typeface="Helvetica"/>
              </a:rPr>
              <a:t>EKOLOGISK HÅLLBARHET</a:t>
            </a:r>
          </a:p>
        </p:txBody>
      </p:sp>
      <p:sp>
        <p:nvSpPr>
          <p:cNvPr id="162" name="Naturens kretslopp är starka.…"/>
          <p:cNvSpPr txBox="1"/>
          <p:nvPr/>
        </p:nvSpPr>
        <p:spPr>
          <a:xfrm>
            <a:off x="516210" y="5055170"/>
            <a:ext cx="10801035" cy="810799"/>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p>
            <a:pPr marL="0" marR="0" lvl="0" indent="0" algn="l" defTabSz="228594" rtl="0" eaLnBrk="1" fontAlgn="auto" latinLnBrk="0" hangingPunct="0">
              <a:lnSpc>
                <a:spcPct val="100000"/>
              </a:lnSpc>
              <a:spcBef>
                <a:spcPts val="0"/>
              </a:spcBef>
              <a:spcAft>
                <a:spcPts val="0"/>
              </a:spcAft>
              <a:buClrTx/>
              <a:buSzTx/>
              <a:buFontTx/>
              <a:buNone/>
              <a:tabLst/>
              <a:defRPr sz="1800">
                <a:solidFill>
                  <a:srgbClr val="FFFFFF"/>
                </a:solidFill>
                <a:latin typeface="Palatino"/>
                <a:ea typeface="Palatino"/>
                <a:cs typeface="Palatino"/>
                <a:sym typeface="Palatino"/>
              </a:defRPr>
            </a:pPr>
            <a:r>
              <a:rPr kumimoji="0" sz="2400" b="1" i="0" u="none" strike="noStrike" kern="0" cap="none" spc="0" normalizeH="0" baseline="0" noProof="0" err="1">
                <a:ln>
                  <a:noFill/>
                </a:ln>
                <a:solidFill>
                  <a:srgbClr val="FFFFFF"/>
                </a:solidFill>
                <a:effectLst/>
                <a:uLnTx/>
                <a:uFillTx/>
                <a:latin typeface="Palatino"/>
                <a:sym typeface="Palatino"/>
              </a:rPr>
              <a:t>Naturens</a:t>
            </a:r>
            <a:r>
              <a:rPr kumimoji="0" sz="2400" b="1" i="0" u="none" strike="noStrike" kern="0" cap="none" spc="0" normalizeH="0" baseline="0" noProof="0">
                <a:ln>
                  <a:noFill/>
                </a:ln>
                <a:solidFill>
                  <a:srgbClr val="FFFFFF"/>
                </a:solidFill>
                <a:effectLst/>
                <a:uLnTx/>
                <a:uFillTx/>
                <a:latin typeface="Palatino"/>
                <a:sym typeface="Palatino"/>
              </a:rPr>
              <a:t> </a:t>
            </a:r>
            <a:r>
              <a:rPr kumimoji="0" sz="2400" b="1" i="0" u="none" strike="noStrike" kern="0" cap="none" spc="0" normalizeH="0" baseline="0" noProof="0" err="1">
                <a:ln>
                  <a:noFill/>
                </a:ln>
                <a:solidFill>
                  <a:srgbClr val="FFFFFF"/>
                </a:solidFill>
                <a:effectLst/>
                <a:uLnTx/>
                <a:uFillTx/>
                <a:latin typeface="Palatino"/>
                <a:sym typeface="Palatino"/>
              </a:rPr>
              <a:t>kretslopp</a:t>
            </a:r>
            <a:r>
              <a:rPr kumimoji="0" sz="2400" b="1" i="0" u="none" strike="noStrike" kern="0" cap="none" spc="0" normalizeH="0" baseline="0" noProof="0">
                <a:ln>
                  <a:noFill/>
                </a:ln>
                <a:solidFill>
                  <a:srgbClr val="FFFFFF"/>
                </a:solidFill>
                <a:effectLst/>
                <a:uLnTx/>
                <a:uFillTx/>
                <a:latin typeface="Palatino"/>
                <a:sym typeface="Palatino"/>
              </a:rPr>
              <a:t> </a:t>
            </a:r>
            <a:r>
              <a:rPr kumimoji="0" sz="2400" b="1" i="0" u="none" strike="noStrike" kern="0" cap="none" spc="0" normalizeH="0" baseline="0" noProof="0" err="1">
                <a:ln>
                  <a:noFill/>
                </a:ln>
                <a:solidFill>
                  <a:srgbClr val="FFFFFF"/>
                </a:solidFill>
                <a:effectLst/>
                <a:uLnTx/>
                <a:uFillTx/>
                <a:latin typeface="Palatino"/>
                <a:sym typeface="Palatino"/>
              </a:rPr>
              <a:t>är</a:t>
            </a:r>
            <a:r>
              <a:rPr kumimoji="0" sz="2400" b="1" i="0" u="none" strike="noStrike" kern="0" cap="none" spc="0" normalizeH="0" baseline="0" noProof="0">
                <a:ln>
                  <a:noFill/>
                </a:ln>
                <a:solidFill>
                  <a:srgbClr val="FFFFFF"/>
                </a:solidFill>
                <a:effectLst/>
                <a:uLnTx/>
                <a:uFillTx/>
                <a:latin typeface="Palatino"/>
                <a:sym typeface="Palatino"/>
              </a:rPr>
              <a:t> </a:t>
            </a:r>
            <a:r>
              <a:rPr kumimoji="0" sz="2400" b="1" i="0" u="none" strike="noStrike" kern="0" cap="none" spc="0" normalizeH="0" baseline="0" noProof="0" err="1">
                <a:ln>
                  <a:noFill/>
                </a:ln>
                <a:solidFill>
                  <a:srgbClr val="FFFFFF"/>
                </a:solidFill>
                <a:effectLst/>
                <a:uLnTx/>
                <a:uFillTx/>
                <a:latin typeface="Palatino"/>
                <a:sym typeface="Palatino"/>
              </a:rPr>
              <a:t>starka</a:t>
            </a:r>
            <a:r>
              <a:rPr kumimoji="0" sz="2400" b="1" i="0" u="none" strike="noStrike" kern="0" cap="none" spc="0" normalizeH="0" baseline="0" noProof="0">
                <a:ln>
                  <a:noFill/>
                </a:ln>
                <a:solidFill>
                  <a:srgbClr val="FFFFFF"/>
                </a:solidFill>
                <a:effectLst/>
                <a:uLnTx/>
                <a:uFillTx/>
                <a:latin typeface="Palatino"/>
                <a:sym typeface="Palatino"/>
              </a:rPr>
              <a:t>. </a:t>
            </a:r>
            <a:br>
              <a:rPr kumimoji="0" sz="2400" b="1" i="0" u="none" strike="noStrike" kern="0" cap="none" spc="0" normalizeH="0" baseline="0" noProof="0">
                <a:ln>
                  <a:noFill/>
                </a:ln>
                <a:solidFill>
                  <a:srgbClr val="FFFFFF"/>
                </a:solidFill>
                <a:effectLst/>
                <a:uLnTx/>
                <a:uFillTx/>
                <a:latin typeface="Palatino"/>
                <a:sym typeface="Palatino"/>
              </a:rPr>
            </a:br>
            <a:r>
              <a:rPr kumimoji="0" sz="2400" b="1" i="0" u="none" strike="noStrike" kern="0" cap="none" spc="0" normalizeH="0" baseline="0" noProof="0">
                <a:ln>
                  <a:noFill/>
                </a:ln>
                <a:solidFill>
                  <a:srgbClr val="FFFFFF"/>
                </a:solidFill>
                <a:effectLst/>
                <a:uLnTx/>
                <a:uFillTx/>
                <a:latin typeface="Palatino"/>
                <a:sym typeface="Palatino"/>
              </a:rPr>
              <a:t>Vi har rent </a:t>
            </a:r>
            <a:r>
              <a:rPr kumimoji="0" sz="2400" b="1" i="0" u="none" strike="noStrike" kern="0" cap="none" spc="0" normalizeH="0" baseline="0" noProof="0" err="1">
                <a:ln>
                  <a:noFill/>
                </a:ln>
                <a:solidFill>
                  <a:srgbClr val="FFFFFF"/>
                </a:solidFill>
                <a:effectLst/>
                <a:uLnTx/>
                <a:uFillTx/>
                <a:latin typeface="Palatino"/>
                <a:sym typeface="Palatino"/>
              </a:rPr>
              <a:t>vatten</a:t>
            </a:r>
            <a:r>
              <a:rPr kumimoji="0" sz="2400" b="1" i="0" u="none" strike="noStrike" kern="0" cap="none" spc="0" normalizeH="0" baseline="0" noProof="0">
                <a:ln>
                  <a:noFill/>
                </a:ln>
                <a:solidFill>
                  <a:srgbClr val="FFFFFF"/>
                </a:solidFill>
                <a:effectLst/>
                <a:uLnTx/>
                <a:uFillTx/>
                <a:latin typeface="Palatino"/>
                <a:sym typeface="Palatino"/>
              </a:rPr>
              <a:t> och frisk </a:t>
            </a:r>
            <a:r>
              <a:rPr kumimoji="0" sz="2400" b="1" i="0" u="none" strike="noStrike" kern="0" cap="none" spc="0" normalizeH="0" baseline="0" noProof="0" err="1">
                <a:ln>
                  <a:noFill/>
                </a:ln>
                <a:solidFill>
                  <a:srgbClr val="FFFFFF"/>
                </a:solidFill>
                <a:effectLst/>
                <a:uLnTx/>
                <a:uFillTx/>
                <a:latin typeface="Palatino"/>
                <a:sym typeface="Palatino"/>
              </a:rPr>
              <a:t>luft</a:t>
            </a:r>
            <a:r>
              <a:rPr kumimoji="0" sz="2400" b="1" i="0" u="none" strike="noStrike" kern="0" cap="none" spc="0" normalizeH="0" baseline="0" noProof="0">
                <a:ln>
                  <a:noFill/>
                </a:ln>
                <a:solidFill>
                  <a:srgbClr val="FFFFFF"/>
                </a:solidFill>
                <a:effectLst/>
                <a:uLnTx/>
                <a:uFillTx/>
                <a:latin typeface="Palatino"/>
                <a:sym typeface="Palatino"/>
              </a:rPr>
              <a:t> </a:t>
            </a:r>
            <a:r>
              <a:rPr kumimoji="0" sz="2400" b="1" i="0" u="none" strike="noStrike" kern="0" cap="none" spc="0" normalizeH="0" baseline="0" noProof="0" err="1">
                <a:ln>
                  <a:noFill/>
                </a:ln>
                <a:solidFill>
                  <a:srgbClr val="FFFFFF"/>
                </a:solidFill>
                <a:effectLst/>
                <a:uLnTx/>
                <a:uFillTx/>
                <a:latin typeface="Palatino"/>
                <a:sym typeface="Palatino"/>
              </a:rPr>
              <a:t>samt</a:t>
            </a:r>
            <a:r>
              <a:rPr kumimoji="0" sz="2400" b="1" i="0" u="none" strike="noStrike" kern="0" cap="none" spc="0" normalizeH="0" baseline="0" noProof="0">
                <a:ln>
                  <a:noFill/>
                </a:ln>
                <a:solidFill>
                  <a:srgbClr val="FFFFFF"/>
                </a:solidFill>
                <a:effectLst/>
                <a:uLnTx/>
                <a:uFillTx/>
                <a:latin typeface="Palatino"/>
                <a:sym typeface="Palatino"/>
              </a:rPr>
              <a:t> </a:t>
            </a:r>
            <a:r>
              <a:rPr kumimoji="0" sz="2400" b="1" i="0" u="none" strike="noStrike" kern="0" cap="none" spc="0" normalizeH="0" baseline="0" noProof="0" err="1">
                <a:ln>
                  <a:noFill/>
                </a:ln>
                <a:solidFill>
                  <a:srgbClr val="FFFFFF"/>
                </a:solidFill>
                <a:effectLst/>
                <a:uLnTx/>
                <a:uFillTx/>
                <a:latin typeface="Palatino"/>
                <a:sym typeface="Palatino"/>
              </a:rPr>
              <a:t>en</a:t>
            </a:r>
            <a:r>
              <a:rPr kumimoji="0" sz="2400" b="1" i="0" u="none" strike="noStrike" kern="0" cap="none" spc="0" normalizeH="0" baseline="0" noProof="0">
                <a:ln>
                  <a:noFill/>
                </a:ln>
                <a:solidFill>
                  <a:srgbClr val="FFFFFF"/>
                </a:solidFill>
                <a:effectLst/>
                <a:uLnTx/>
                <a:uFillTx/>
                <a:latin typeface="Palatino"/>
                <a:sym typeface="Palatino"/>
              </a:rPr>
              <a:t> </a:t>
            </a:r>
            <a:r>
              <a:rPr kumimoji="0" sz="2400" b="1" i="0" u="none" strike="noStrike" kern="0" cap="none" spc="0" normalizeH="0" baseline="0" noProof="0" err="1">
                <a:ln>
                  <a:noFill/>
                </a:ln>
                <a:solidFill>
                  <a:srgbClr val="FFFFFF"/>
                </a:solidFill>
                <a:effectLst/>
                <a:uLnTx/>
                <a:uFillTx/>
                <a:latin typeface="Palatino"/>
                <a:sym typeface="Palatino"/>
              </a:rPr>
              <a:t>klimatpåverkan</a:t>
            </a:r>
            <a:r>
              <a:rPr kumimoji="0" sz="2400" b="1" i="0" u="none" strike="noStrike" kern="0" cap="none" spc="0" normalizeH="0" baseline="0" noProof="0">
                <a:ln>
                  <a:noFill/>
                </a:ln>
                <a:solidFill>
                  <a:srgbClr val="FFFFFF"/>
                </a:solidFill>
                <a:effectLst/>
                <a:uLnTx/>
                <a:uFillTx/>
                <a:latin typeface="Palatino"/>
                <a:sym typeface="Palatino"/>
              </a:rPr>
              <a:t> </a:t>
            </a:r>
            <a:r>
              <a:rPr kumimoji="0" sz="2400" b="1" i="0" u="none" strike="noStrike" kern="0" cap="none" spc="0" normalizeH="0" baseline="0" noProof="0" err="1">
                <a:ln>
                  <a:noFill/>
                </a:ln>
                <a:solidFill>
                  <a:srgbClr val="FFFFFF"/>
                </a:solidFill>
                <a:effectLst/>
                <a:uLnTx/>
                <a:uFillTx/>
                <a:latin typeface="Palatino"/>
                <a:sym typeface="Palatino"/>
              </a:rPr>
              <a:t>på</a:t>
            </a:r>
            <a:r>
              <a:rPr kumimoji="0" sz="2400" b="1" i="0" u="none" strike="noStrike" kern="0" cap="none" spc="0" normalizeH="0" baseline="0" noProof="0">
                <a:ln>
                  <a:noFill/>
                </a:ln>
                <a:solidFill>
                  <a:srgbClr val="FFFFFF"/>
                </a:solidFill>
                <a:effectLst/>
                <a:uLnTx/>
                <a:uFillTx/>
                <a:latin typeface="Palatino"/>
                <a:sym typeface="Palatino"/>
              </a:rPr>
              <a:t> </a:t>
            </a:r>
            <a:r>
              <a:rPr kumimoji="0" sz="2400" b="1" i="0" u="none" strike="noStrike" kern="0" cap="none" spc="0" normalizeH="0" baseline="0" noProof="0" err="1">
                <a:ln>
                  <a:noFill/>
                </a:ln>
                <a:solidFill>
                  <a:srgbClr val="FFFFFF"/>
                </a:solidFill>
                <a:effectLst/>
                <a:uLnTx/>
                <a:uFillTx/>
                <a:latin typeface="Palatino"/>
                <a:sym typeface="Palatino"/>
              </a:rPr>
              <a:t>väg</a:t>
            </a:r>
            <a:r>
              <a:rPr kumimoji="0" sz="2400" b="1" i="0" u="none" strike="noStrike" kern="0" cap="none" spc="0" normalizeH="0" baseline="0" noProof="0">
                <a:ln>
                  <a:noFill/>
                </a:ln>
                <a:solidFill>
                  <a:srgbClr val="FFFFFF"/>
                </a:solidFill>
                <a:effectLst/>
                <a:uLnTx/>
                <a:uFillTx/>
                <a:latin typeface="Palatino"/>
                <a:sym typeface="Palatino"/>
              </a:rPr>
              <a:t> </a:t>
            </a:r>
            <a:r>
              <a:rPr kumimoji="0" sz="2400" b="1" i="0" u="none" strike="noStrike" kern="0" cap="none" spc="0" normalizeH="0" baseline="0" noProof="0" err="1">
                <a:ln>
                  <a:noFill/>
                </a:ln>
                <a:solidFill>
                  <a:srgbClr val="FFFFFF"/>
                </a:solidFill>
                <a:effectLst/>
                <a:uLnTx/>
                <a:uFillTx/>
                <a:latin typeface="Palatino"/>
                <a:sym typeface="Palatino"/>
              </a:rPr>
              <a:t>ner</a:t>
            </a:r>
            <a:r>
              <a:rPr kumimoji="0" lang="sv-SE" sz="2400" b="1" i="0" u="none" strike="noStrike" kern="0" cap="none" spc="0" normalizeH="0" baseline="0" noProof="0">
                <a:ln>
                  <a:noFill/>
                </a:ln>
                <a:solidFill>
                  <a:srgbClr val="FFFFFF"/>
                </a:solidFill>
                <a:effectLst/>
                <a:uLnTx/>
                <a:uFillTx/>
                <a:latin typeface="Palatino"/>
                <a:sym typeface="Palatino"/>
              </a:rPr>
              <a:t> mot</a:t>
            </a:r>
            <a:r>
              <a:rPr kumimoji="0" sz="2400" b="1" i="0" u="none" strike="noStrike" kern="0" cap="none" spc="0" normalizeH="0" baseline="0" noProof="0">
                <a:ln>
                  <a:noFill/>
                </a:ln>
                <a:solidFill>
                  <a:srgbClr val="FFFFFF"/>
                </a:solidFill>
                <a:effectLst/>
                <a:uLnTx/>
                <a:uFillTx/>
                <a:latin typeface="Palatino"/>
                <a:sym typeface="Palatino"/>
              </a:rPr>
              <a:t> noll.</a:t>
            </a:r>
            <a:endParaRPr kumimoji="0" lang="sv-SE" sz="2400" b="1" i="0" u="none" strike="noStrike" kern="0" cap="none" spc="0" normalizeH="0" baseline="0" noProof="0">
              <a:ln>
                <a:noFill/>
              </a:ln>
              <a:solidFill>
                <a:srgbClr val="FFFFFF"/>
              </a:solidFill>
              <a:effectLst/>
              <a:uLnTx/>
              <a:uFillTx/>
              <a:latin typeface="Palatino"/>
              <a:sym typeface="Palatin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EKONOMISK HÅLLBARHET"/>
          <p:cNvSpPr txBox="1"/>
          <p:nvPr/>
        </p:nvSpPr>
        <p:spPr>
          <a:xfrm>
            <a:off x="1589158" y="793275"/>
            <a:ext cx="9013686" cy="106689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71450">
              <a:lnSpc>
                <a:spcPts val="6300"/>
              </a:lnSpc>
              <a:defRPr sz="4800">
                <a:solidFill>
                  <a:srgbClr val="FFFFFF"/>
                </a:solidFill>
                <a:latin typeface="Helvetica"/>
                <a:ea typeface="Helvetica"/>
                <a:cs typeface="Helvetica"/>
                <a:sym typeface="Helvetica"/>
              </a:defRPr>
            </a:lvl1pPr>
          </a:lstStyle>
          <a:p>
            <a:pPr marL="0" marR="0" lvl="0" indent="0" algn="ctr" defTabSz="228594" rtl="0" eaLnBrk="1" fontAlgn="auto" latinLnBrk="0" hangingPunct="0">
              <a:lnSpc>
                <a:spcPts val="8400"/>
              </a:lnSpc>
              <a:spcBef>
                <a:spcPts val="0"/>
              </a:spcBef>
              <a:spcAft>
                <a:spcPts val="0"/>
              </a:spcAft>
              <a:buClrTx/>
              <a:buSzTx/>
              <a:buFontTx/>
              <a:buNone/>
              <a:tabLst/>
              <a:defRPr/>
            </a:pPr>
            <a:r>
              <a:rPr kumimoji="0" lang="sv-SE" sz="6400" b="1" i="0" u="none" strike="noStrike" kern="0" cap="none" spc="0" normalizeH="0" baseline="0" noProof="0">
                <a:ln>
                  <a:noFill/>
                </a:ln>
                <a:solidFill>
                  <a:srgbClr val="FFFFFF"/>
                </a:solidFill>
                <a:effectLst/>
                <a:uLnTx/>
                <a:uFillTx/>
                <a:latin typeface="Helvetica"/>
                <a:cs typeface="Helvetica"/>
                <a:sym typeface="Helvetica"/>
              </a:rPr>
              <a:t>SOCIAL HÅLLBARHET</a:t>
            </a:r>
          </a:p>
        </p:txBody>
      </p:sp>
      <p:sp>
        <p:nvSpPr>
          <p:cNvPr id="178" name="En ekonomi som inte lämnar över skulder till nästa generation.…"/>
          <p:cNvSpPr txBox="1"/>
          <p:nvPr/>
        </p:nvSpPr>
        <p:spPr>
          <a:xfrm>
            <a:off x="656185" y="4325806"/>
            <a:ext cx="9970679" cy="191879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marL="0" marR="0" lvl="0" indent="0" algn="l" defTabSz="228594" rtl="0" eaLnBrk="1" fontAlgn="auto" latinLnBrk="0" hangingPunct="0">
              <a:lnSpc>
                <a:spcPct val="100000"/>
              </a:lnSpc>
              <a:spcBef>
                <a:spcPts val="0"/>
              </a:spcBef>
              <a:spcAft>
                <a:spcPts val="0"/>
              </a:spcAft>
              <a:buClrTx/>
              <a:buSzTx/>
              <a:buFontTx/>
              <a:buNone/>
              <a:tabLst/>
              <a:defRPr sz="1800">
                <a:solidFill>
                  <a:srgbClr val="FFFFFF"/>
                </a:solidFill>
                <a:latin typeface="Palatino"/>
                <a:ea typeface="Palatino"/>
                <a:cs typeface="Palatino"/>
                <a:sym typeface="Palatino"/>
              </a:defRPr>
            </a:pPr>
            <a:r>
              <a:rPr kumimoji="0" lang="sv-SE" sz="2400" b="1" i="0" u="none" strike="noStrike" kern="0" cap="none" spc="0" normalizeH="0" baseline="0" noProof="0">
                <a:ln>
                  <a:noFill/>
                </a:ln>
                <a:solidFill>
                  <a:srgbClr val="FFFFFF"/>
                </a:solidFill>
                <a:effectLst/>
                <a:uLnTx/>
                <a:uFillTx/>
                <a:latin typeface="Palatino"/>
                <a:sym typeface="Palatino"/>
              </a:rPr>
              <a:t>Det goda livet där invånarna har en god och jämlik hälsa och kan vara </a:t>
            </a:r>
            <a:br>
              <a:rPr kumimoji="0" lang="sv-SE" sz="2400" b="1" i="0" u="none" strike="noStrike" kern="0" cap="none" spc="0" normalizeH="0" baseline="0" noProof="0">
                <a:ln>
                  <a:noFill/>
                </a:ln>
                <a:solidFill>
                  <a:srgbClr val="FFFFFF"/>
                </a:solidFill>
                <a:effectLst/>
                <a:uLnTx/>
                <a:uFillTx/>
                <a:latin typeface="Palatino"/>
                <a:sym typeface="Palatino"/>
              </a:rPr>
            </a:br>
            <a:r>
              <a:rPr kumimoji="0" lang="sv-SE" sz="2400" b="1" i="0" u="none" strike="noStrike" kern="0" cap="none" spc="0" normalizeH="0" baseline="0" noProof="0">
                <a:ln>
                  <a:noFill/>
                </a:ln>
                <a:solidFill>
                  <a:srgbClr val="FFFFFF"/>
                </a:solidFill>
                <a:effectLst/>
                <a:uLnTx/>
                <a:uFillTx/>
                <a:latin typeface="Palatino"/>
                <a:sym typeface="Palatino"/>
              </a:rPr>
              <a:t>delaktiga i samhällets utveckling. </a:t>
            </a:r>
          </a:p>
          <a:p>
            <a:pPr marL="0" marR="0" lvl="0" indent="0" algn="l" defTabSz="228594" rtl="0" eaLnBrk="1" fontAlgn="auto" latinLnBrk="0" hangingPunct="0">
              <a:lnSpc>
                <a:spcPct val="100000"/>
              </a:lnSpc>
              <a:spcBef>
                <a:spcPts val="0"/>
              </a:spcBef>
              <a:spcAft>
                <a:spcPts val="0"/>
              </a:spcAft>
              <a:buClrTx/>
              <a:buSzTx/>
              <a:buFontTx/>
              <a:buNone/>
              <a:tabLst/>
              <a:defRPr sz="1800">
                <a:solidFill>
                  <a:srgbClr val="FFFFFF"/>
                </a:solidFill>
                <a:latin typeface="Palatino"/>
                <a:ea typeface="Palatino"/>
                <a:cs typeface="Palatino"/>
                <a:sym typeface="Palatino"/>
              </a:defRPr>
            </a:pPr>
            <a:br>
              <a:rPr kumimoji="0" lang="sv-SE" sz="2400" b="1" i="0" u="none" strike="noStrike" kern="0" cap="none" spc="0" normalizeH="0" baseline="0" noProof="0">
                <a:ln>
                  <a:noFill/>
                </a:ln>
                <a:solidFill>
                  <a:srgbClr val="FFFFFF"/>
                </a:solidFill>
                <a:effectLst/>
                <a:uLnTx/>
                <a:uFillTx/>
                <a:latin typeface="Palatino"/>
                <a:sym typeface="Palatino"/>
              </a:rPr>
            </a:br>
            <a:r>
              <a:rPr kumimoji="0" lang="sv-SE" sz="2400" b="1" i="0" u="none" strike="noStrike" kern="0" cap="none" spc="0" normalizeH="0" baseline="0" noProof="0">
                <a:ln>
                  <a:noFill/>
                </a:ln>
                <a:solidFill>
                  <a:srgbClr val="FFFFFF"/>
                </a:solidFill>
                <a:effectLst/>
                <a:uLnTx/>
                <a:uFillTx/>
                <a:latin typeface="Palatino"/>
                <a:sym typeface="Palatino"/>
              </a:rPr>
              <a:t>Ett vardagsliv som fungerar och ger de bästa förutsättningarna.</a:t>
            </a:r>
            <a:br>
              <a:rPr kumimoji="0" lang="sv-SE" sz="2400" b="1" i="0" u="none" strike="noStrike" kern="0" cap="none" spc="0" normalizeH="0" baseline="0" noProof="0">
                <a:ln>
                  <a:noFill/>
                </a:ln>
                <a:solidFill>
                  <a:srgbClr val="FFFFFF"/>
                </a:solidFill>
                <a:effectLst/>
                <a:uLnTx/>
                <a:uFillTx/>
                <a:latin typeface="Palatino"/>
                <a:sym typeface="Palatino"/>
              </a:rPr>
            </a:br>
            <a:r>
              <a:rPr kumimoji="0" lang="sv-SE" sz="2400" b="1" i="0" u="none" strike="noStrike" kern="0" cap="none" spc="0" normalizeH="0" baseline="0" noProof="0">
                <a:ln>
                  <a:noFill/>
                </a:ln>
                <a:solidFill>
                  <a:srgbClr val="FFFFFF"/>
                </a:solidFill>
                <a:effectLst/>
                <a:uLnTx/>
                <a:uFillTx/>
                <a:latin typeface="Palatino"/>
                <a:sym typeface="Palatino"/>
              </a:rPr>
              <a:t>Luleås medborgare ska ha Sveriges bästa service.</a:t>
            </a:r>
          </a:p>
        </p:txBody>
      </p:sp>
      <p:pic>
        <p:nvPicPr>
          <p:cNvPr id="2" name="social.png" descr="social.png">
            <a:extLst>
              <a:ext uri="{FF2B5EF4-FFF2-40B4-BE49-F238E27FC236}">
                <a16:creationId xmlns:a16="http://schemas.microsoft.com/office/drawing/2014/main" id="{579FA7CB-3568-4FB5-BB1A-72C5767A6AC4}"/>
              </a:ext>
            </a:extLst>
          </p:cNvPr>
          <p:cNvPicPr>
            <a:picLocks noChangeAspect="1"/>
          </p:cNvPicPr>
          <p:nvPr/>
        </p:nvPicPr>
        <p:blipFill>
          <a:blip r:embed="rId3"/>
          <a:srcRect r="19567" b="34582"/>
          <a:stretch>
            <a:fillRect/>
          </a:stretch>
        </p:blipFill>
        <p:spPr>
          <a:xfrm>
            <a:off x="4958138" y="2161760"/>
            <a:ext cx="2276495" cy="1851525"/>
          </a:xfrm>
          <a:prstGeom prst="rect">
            <a:avLst/>
          </a:prstGeom>
          <a:ln w="3175">
            <a:miter lim="400000"/>
          </a:ln>
        </p:spPr>
      </p:pic>
    </p:spTree>
    <p:extLst>
      <p:ext uri="{BB962C8B-B14F-4D97-AF65-F5344CB8AC3E}">
        <p14:creationId xmlns:p14="http://schemas.microsoft.com/office/powerpoint/2010/main" val="90936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EKONOMISK HÅLLBARHET"/>
          <p:cNvSpPr txBox="1"/>
          <p:nvPr/>
        </p:nvSpPr>
        <p:spPr>
          <a:xfrm>
            <a:off x="608120" y="793275"/>
            <a:ext cx="10975762" cy="1066895"/>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171450">
              <a:lnSpc>
                <a:spcPts val="6300"/>
              </a:lnSpc>
              <a:defRPr sz="4800">
                <a:solidFill>
                  <a:srgbClr val="FFFFFF"/>
                </a:solidFill>
                <a:latin typeface="Helvetica"/>
                <a:ea typeface="Helvetica"/>
                <a:cs typeface="Helvetica"/>
                <a:sym typeface="Helvetica"/>
              </a:defRPr>
            </a:lvl1pPr>
          </a:lstStyle>
          <a:p>
            <a:pPr marL="0" marR="0" lvl="0" indent="0" algn="ctr" defTabSz="228594" rtl="0" eaLnBrk="1" fontAlgn="auto" latinLnBrk="0" hangingPunct="0">
              <a:lnSpc>
                <a:spcPts val="8400"/>
              </a:lnSpc>
              <a:spcBef>
                <a:spcPts val="0"/>
              </a:spcBef>
              <a:spcAft>
                <a:spcPts val="0"/>
              </a:spcAft>
              <a:buClrTx/>
              <a:buSzTx/>
              <a:buFontTx/>
              <a:buNone/>
              <a:tabLst/>
              <a:defRPr/>
            </a:pPr>
            <a:r>
              <a:rPr kumimoji="0" sz="6400" b="1" i="0" u="none" strike="noStrike" kern="0" cap="none" spc="0" normalizeH="0" baseline="0" noProof="0">
                <a:ln>
                  <a:noFill/>
                </a:ln>
                <a:solidFill>
                  <a:srgbClr val="FFFFFF"/>
                </a:solidFill>
                <a:effectLst/>
                <a:uLnTx/>
                <a:uFillTx/>
                <a:latin typeface="Helvetica"/>
                <a:cs typeface="Helvetica"/>
                <a:sym typeface="Helvetica"/>
              </a:rPr>
              <a:t>EKONOMISK HÅLLBARHET</a:t>
            </a:r>
          </a:p>
        </p:txBody>
      </p:sp>
      <p:pic>
        <p:nvPicPr>
          <p:cNvPr id="177" name="ekonomisk.png" descr="ekonomisk.png"/>
          <p:cNvPicPr>
            <a:picLocks noChangeAspect="1"/>
          </p:cNvPicPr>
          <p:nvPr/>
        </p:nvPicPr>
        <p:blipFill>
          <a:blip r:embed="rId3"/>
          <a:srcRect r="23396" b="68697"/>
          <a:stretch>
            <a:fillRect/>
          </a:stretch>
        </p:blipFill>
        <p:spPr>
          <a:xfrm>
            <a:off x="4591314" y="2409770"/>
            <a:ext cx="3009225" cy="1229663"/>
          </a:xfrm>
          <a:prstGeom prst="rect">
            <a:avLst/>
          </a:prstGeom>
          <a:ln w="3175">
            <a:miter lim="400000"/>
          </a:ln>
        </p:spPr>
      </p:pic>
      <p:sp>
        <p:nvSpPr>
          <p:cNvPr id="178" name="En ekonomi som inte lämnar över skulder till nästa generation.…"/>
          <p:cNvSpPr txBox="1"/>
          <p:nvPr/>
        </p:nvSpPr>
        <p:spPr>
          <a:xfrm>
            <a:off x="656184" y="4682437"/>
            <a:ext cx="9125896" cy="118013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p>
            <a:pPr marL="0" marR="0" lvl="0" indent="0" algn="l" defTabSz="228594" rtl="0" eaLnBrk="1" fontAlgn="auto" latinLnBrk="0" hangingPunct="0">
              <a:lnSpc>
                <a:spcPct val="100000"/>
              </a:lnSpc>
              <a:spcBef>
                <a:spcPts val="0"/>
              </a:spcBef>
              <a:spcAft>
                <a:spcPts val="0"/>
              </a:spcAft>
              <a:buClrTx/>
              <a:buSzTx/>
              <a:buFontTx/>
              <a:buNone/>
              <a:tabLst/>
              <a:defRPr sz="1800">
                <a:solidFill>
                  <a:srgbClr val="FFFFFF"/>
                </a:solidFill>
                <a:latin typeface="Palatino"/>
                <a:ea typeface="Palatino"/>
                <a:cs typeface="Palatino"/>
                <a:sym typeface="Palatino"/>
              </a:defRPr>
            </a:pPr>
            <a:r>
              <a:rPr kumimoji="0" sz="2400" b="1" i="0" u="none" strike="noStrike" kern="0" cap="none" spc="0" normalizeH="0" baseline="0" noProof="0">
                <a:ln>
                  <a:noFill/>
                </a:ln>
                <a:solidFill>
                  <a:srgbClr val="FFFFFF"/>
                </a:solidFill>
                <a:effectLst/>
                <a:uLnTx/>
                <a:uFillTx/>
                <a:latin typeface="Palatino"/>
                <a:sym typeface="Palatino"/>
              </a:rPr>
              <a:t>En ekonomi som inte lämnar över skulder till nästa generation.</a:t>
            </a:r>
            <a:br>
              <a:rPr kumimoji="0" sz="2400" b="1" i="0" u="none" strike="noStrike" kern="0" cap="none" spc="0" normalizeH="0" baseline="0" noProof="0">
                <a:ln>
                  <a:noFill/>
                </a:ln>
                <a:solidFill>
                  <a:srgbClr val="FFFFFF"/>
                </a:solidFill>
                <a:effectLst/>
                <a:uLnTx/>
                <a:uFillTx/>
                <a:latin typeface="Palatino"/>
                <a:sym typeface="Palatino"/>
              </a:rPr>
            </a:br>
            <a:r>
              <a:rPr kumimoji="0" sz="2400" b="1" i="0" u="none" strike="noStrike" kern="0" cap="none" spc="0" normalizeH="0" baseline="0" noProof="0">
                <a:ln>
                  <a:noFill/>
                </a:ln>
                <a:solidFill>
                  <a:srgbClr val="FFFFFF"/>
                </a:solidFill>
                <a:effectLst/>
                <a:uLnTx/>
                <a:uFillTx/>
                <a:latin typeface="Palatino"/>
                <a:sym typeface="Palatino"/>
              </a:rPr>
              <a:t>Fler invånare och särskilt fler unga kvinnor. </a:t>
            </a:r>
            <a:endParaRPr kumimoji="0" lang="sv-SE" sz="2400" b="1" i="0" u="none" strike="noStrike" kern="0" cap="none" spc="0" normalizeH="0" baseline="0" noProof="0">
              <a:ln>
                <a:noFill/>
              </a:ln>
              <a:solidFill>
                <a:srgbClr val="FFFFFF"/>
              </a:solidFill>
              <a:effectLst/>
              <a:uLnTx/>
              <a:uFillTx/>
              <a:latin typeface="Palatino"/>
              <a:sym typeface="Palatino"/>
            </a:endParaRPr>
          </a:p>
          <a:p>
            <a:pPr marL="0" marR="0" lvl="0" indent="0" algn="l" defTabSz="228594" rtl="0" eaLnBrk="1" fontAlgn="auto" latinLnBrk="0" hangingPunct="0">
              <a:lnSpc>
                <a:spcPct val="100000"/>
              </a:lnSpc>
              <a:spcBef>
                <a:spcPts val="0"/>
              </a:spcBef>
              <a:spcAft>
                <a:spcPts val="0"/>
              </a:spcAft>
              <a:buClrTx/>
              <a:buSzTx/>
              <a:buFontTx/>
              <a:buNone/>
              <a:tabLst/>
              <a:defRPr sz="1800">
                <a:solidFill>
                  <a:srgbClr val="FFFFFF"/>
                </a:solidFill>
                <a:latin typeface="Palatino"/>
                <a:ea typeface="Palatino"/>
                <a:cs typeface="Palatino"/>
                <a:sym typeface="Palatino"/>
              </a:defRPr>
            </a:pPr>
            <a:r>
              <a:rPr kumimoji="0" sz="2400" b="1" i="0" u="none" strike="noStrike" kern="0" cap="none" spc="0" normalizeH="0" baseline="0" noProof="0">
                <a:ln>
                  <a:noFill/>
                </a:ln>
                <a:solidFill>
                  <a:srgbClr val="FFFFFF"/>
                </a:solidFill>
                <a:effectLst/>
                <a:uLnTx/>
                <a:uFillTx/>
                <a:latin typeface="Palatino"/>
                <a:sym typeface="Palatino"/>
              </a:rPr>
              <a:t>Att det finns arbete och försörjning och ett näringsliv som växer.</a:t>
            </a:r>
            <a:endParaRPr kumimoji="0" lang="sv-SE" sz="2400" b="1" i="0" u="none" strike="noStrike" kern="0" cap="none" spc="0" normalizeH="0" baseline="0" noProof="0">
              <a:ln>
                <a:noFill/>
              </a:ln>
              <a:solidFill>
                <a:srgbClr val="FFFFFF"/>
              </a:solidFill>
              <a:effectLst/>
              <a:uLnTx/>
              <a:uFillTx/>
              <a:latin typeface="Palatino"/>
              <a:sym typeface="Palatin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B356216F-6C68-4668-8FA9-A8585F81972B}"/>
              </a:ext>
            </a:extLst>
          </p:cNvPr>
          <p:cNvSpPr>
            <a:spLocks noGrp="1"/>
          </p:cNvSpPr>
          <p:nvPr>
            <p:ph type="pic" sz="quarter" idx="12"/>
          </p:nvPr>
        </p:nvSpPr>
        <p:spPr/>
      </p:sp>
      <p:sp>
        <p:nvSpPr>
          <p:cNvPr id="5" name="Rektangel">
            <a:extLst>
              <a:ext uri="{FF2B5EF4-FFF2-40B4-BE49-F238E27FC236}">
                <a16:creationId xmlns:a16="http://schemas.microsoft.com/office/drawing/2014/main" id="{149CE2BA-C356-4B39-9B5F-74D69FCFF923}"/>
              </a:ext>
            </a:extLst>
          </p:cNvPr>
          <p:cNvSpPr/>
          <p:nvPr/>
        </p:nvSpPr>
        <p:spPr>
          <a:xfrm>
            <a:off x="253955" y="223158"/>
            <a:ext cx="11684091" cy="6411685"/>
          </a:xfrm>
          <a:prstGeom prst="rect">
            <a:avLst/>
          </a:prstGeom>
          <a:solidFill>
            <a:srgbClr val="7FC5F1"/>
          </a:solidFill>
          <a:ln w="3175">
            <a:miter lim="400000"/>
          </a:ln>
        </p:spPr>
        <p:txBody>
          <a:bodyPr lIns="35719" tIns="35719" rIns="35719" bIns="35719" anchor="ctr"/>
          <a:lstStyle/>
          <a:p>
            <a:pPr marL="0" marR="0" lvl="0" indent="0" algn="ctr" defTabSz="410755" rtl="0" eaLnBrk="1" fontAlgn="auto" latinLnBrk="0" hangingPunct="0">
              <a:lnSpc>
                <a:spcPct val="100000"/>
              </a:lnSpc>
              <a:spcBef>
                <a:spcPts val="0"/>
              </a:spcBef>
              <a:spcAft>
                <a:spcPts val="0"/>
              </a:spcAft>
              <a:buClrTx/>
              <a:buSzTx/>
              <a:buFontTx/>
              <a:buNone/>
              <a:tabLst/>
              <a:defRPr sz="1100" b="0">
                <a:solidFill>
                  <a:srgbClr val="FFFFFF"/>
                </a:solidFill>
                <a:latin typeface="+mn-lt"/>
                <a:ea typeface="+mn-ea"/>
                <a:cs typeface="+mn-cs"/>
                <a:sym typeface="Helvetica Neue Medium"/>
              </a:defRPr>
            </a:pPr>
            <a:endParaRPr kumimoji="0" sz="1467"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pic>
        <p:nvPicPr>
          <p:cNvPr id="6" name="Bildobjekt 3" descr="Bildobjekt 3">
            <a:extLst>
              <a:ext uri="{FF2B5EF4-FFF2-40B4-BE49-F238E27FC236}">
                <a16:creationId xmlns:a16="http://schemas.microsoft.com/office/drawing/2014/main" id="{D9866EF4-76E6-4AA6-96CB-A2DBAC46C853}"/>
              </a:ext>
            </a:extLst>
          </p:cNvPr>
          <p:cNvPicPr>
            <a:picLocks noChangeAspect="1"/>
          </p:cNvPicPr>
          <p:nvPr/>
        </p:nvPicPr>
        <p:blipFill>
          <a:blip r:embed="rId3"/>
          <a:srcRect l="21790" r="1411" b="22875"/>
          <a:stretch>
            <a:fillRect/>
          </a:stretch>
        </p:blipFill>
        <p:spPr>
          <a:xfrm>
            <a:off x="-115789" y="-80039"/>
            <a:ext cx="12423321" cy="7018077"/>
          </a:xfrm>
          <a:prstGeom prst="rect">
            <a:avLst/>
          </a:prstGeom>
          <a:ln w="3175">
            <a:miter lim="400000"/>
          </a:ln>
        </p:spPr>
      </p:pic>
      <p:sp>
        <p:nvSpPr>
          <p:cNvPr id="7" name="Genom">
            <a:extLst>
              <a:ext uri="{FF2B5EF4-FFF2-40B4-BE49-F238E27FC236}">
                <a16:creationId xmlns:a16="http://schemas.microsoft.com/office/drawing/2014/main" id="{03731B75-39E0-437A-A419-0BAAFB610DCD}"/>
              </a:ext>
            </a:extLst>
          </p:cNvPr>
          <p:cNvSpPr txBox="1"/>
          <p:nvPr/>
        </p:nvSpPr>
        <p:spPr>
          <a:xfrm>
            <a:off x="5016378" y="573177"/>
            <a:ext cx="2159245" cy="810799"/>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a:defRPr sz="3600">
                <a:solidFill>
                  <a:srgbClr val="FFFFFF"/>
                </a:solidFill>
                <a:latin typeface="Palatino"/>
                <a:ea typeface="Palatino"/>
                <a:cs typeface="Palatino"/>
                <a:sym typeface="Palatino"/>
              </a:defRPr>
            </a:lvl1pPr>
          </a:lstStyle>
          <a:p>
            <a:pPr marL="0" marR="0" lvl="0" indent="0" algn="ctr" defTabSz="410755" rtl="0" eaLnBrk="1" fontAlgn="auto" latinLnBrk="0" hangingPunct="0">
              <a:lnSpc>
                <a:spcPct val="100000"/>
              </a:lnSpc>
              <a:spcBef>
                <a:spcPts val="0"/>
              </a:spcBef>
              <a:spcAft>
                <a:spcPts val="0"/>
              </a:spcAft>
              <a:buClrTx/>
              <a:buSzTx/>
              <a:buFontTx/>
              <a:buNone/>
              <a:tabLst/>
              <a:defRPr/>
            </a:pPr>
            <a:r>
              <a:rPr kumimoji="0" sz="4800" b="1" i="0" u="none" strike="noStrike" kern="0" cap="none" spc="0" normalizeH="0" baseline="0" noProof="0">
                <a:ln>
                  <a:noFill/>
                </a:ln>
                <a:solidFill>
                  <a:srgbClr val="FFFFFF"/>
                </a:solidFill>
                <a:effectLst/>
                <a:uLnTx/>
                <a:uFillTx/>
                <a:latin typeface="Palatino"/>
                <a:sym typeface="Palatino"/>
              </a:rPr>
              <a:t>Genom</a:t>
            </a:r>
          </a:p>
        </p:txBody>
      </p:sp>
      <p:grpSp>
        <p:nvGrpSpPr>
          <p:cNvPr id="8" name="Gruppera">
            <a:extLst>
              <a:ext uri="{FF2B5EF4-FFF2-40B4-BE49-F238E27FC236}">
                <a16:creationId xmlns:a16="http://schemas.microsoft.com/office/drawing/2014/main" id="{BBD68C96-9E7A-41C0-AADD-FB1F0FC93BC1}"/>
              </a:ext>
            </a:extLst>
          </p:cNvPr>
          <p:cNvGrpSpPr/>
          <p:nvPr/>
        </p:nvGrpSpPr>
        <p:grpSpPr>
          <a:xfrm>
            <a:off x="1195370" y="1904412"/>
            <a:ext cx="9801265" cy="2486243"/>
            <a:chOff x="0" y="0"/>
            <a:chExt cx="7350946" cy="1864680"/>
          </a:xfrm>
        </p:grpSpPr>
        <p:grpSp>
          <p:nvGrpSpPr>
            <p:cNvPr id="9" name="Gruppera">
              <a:extLst>
                <a:ext uri="{FF2B5EF4-FFF2-40B4-BE49-F238E27FC236}">
                  <a16:creationId xmlns:a16="http://schemas.microsoft.com/office/drawing/2014/main" id="{26080DBD-F99C-4BD0-94AD-7A523DDC17DA}"/>
                </a:ext>
              </a:extLst>
            </p:cNvPr>
            <p:cNvGrpSpPr/>
            <p:nvPr/>
          </p:nvGrpSpPr>
          <p:grpSpPr>
            <a:xfrm>
              <a:off x="0" y="0"/>
              <a:ext cx="1864680" cy="1864680"/>
              <a:chOff x="0" y="0"/>
              <a:chExt cx="1864679" cy="1864679"/>
            </a:xfrm>
          </p:grpSpPr>
          <p:sp>
            <p:nvSpPr>
              <p:cNvPr id="16" name="Cirkel">
                <a:extLst>
                  <a:ext uri="{FF2B5EF4-FFF2-40B4-BE49-F238E27FC236}">
                    <a16:creationId xmlns:a16="http://schemas.microsoft.com/office/drawing/2014/main" id="{1F42E449-B9C2-40B0-AE2B-0352002CBD85}"/>
                  </a:ext>
                </a:extLst>
              </p:cNvPr>
              <p:cNvSpPr/>
              <p:nvPr/>
            </p:nvSpPr>
            <p:spPr>
              <a:xfrm>
                <a:off x="0" y="0"/>
                <a:ext cx="1864679" cy="1864679"/>
              </a:xfrm>
              <a:prstGeom prst="ellipse">
                <a:avLst/>
              </a:prstGeom>
              <a:noFill/>
              <a:ln w="25400" cap="flat">
                <a:solidFill>
                  <a:srgbClr val="FFFFFF"/>
                </a:solidFill>
                <a:prstDash val="solid"/>
                <a:miter lim="400000"/>
              </a:ln>
              <a:effectLst/>
            </p:spPr>
            <p:txBody>
              <a:bodyPr wrap="square" lIns="35719" tIns="35719" rIns="35719" bIns="35719" numCol="1" anchor="ctr">
                <a:noAutofit/>
              </a:bodyPr>
              <a:lstStyle/>
              <a:p>
                <a:pPr marL="0" marR="0" lvl="0" indent="0" algn="ctr" defTabSz="410755" rtl="0" eaLnBrk="1" fontAlgn="auto" latinLnBrk="0" hangingPunct="0">
                  <a:lnSpc>
                    <a:spcPct val="100000"/>
                  </a:lnSpc>
                  <a:spcBef>
                    <a:spcPts val="0"/>
                  </a:spcBef>
                  <a:spcAft>
                    <a:spcPts val="0"/>
                  </a:spcAft>
                  <a:buClrTx/>
                  <a:buSzTx/>
                  <a:buFontTx/>
                  <a:buNone/>
                  <a:tabLst/>
                  <a:defRPr sz="1100" b="0">
                    <a:solidFill>
                      <a:srgbClr val="FFFFFF"/>
                    </a:solidFill>
                    <a:latin typeface="+mn-lt"/>
                    <a:ea typeface="+mn-ea"/>
                    <a:cs typeface="+mn-cs"/>
                    <a:sym typeface="Helvetica Neue Medium"/>
                  </a:defRPr>
                </a:pPr>
                <a:endParaRPr kumimoji="0" sz="1467"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17" name="INNOVATION">
                <a:extLst>
                  <a:ext uri="{FF2B5EF4-FFF2-40B4-BE49-F238E27FC236}">
                    <a16:creationId xmlns:a16="http://schemas.microsoft.com/office/drawing/2014/main" id="{EA74B943-2E81-4784-81B0-E3A73D3F36C9}"/>
                  </a:ext>
                </a:extLst>
              </p:cNvPr>
              <p:cNvSpPr txBox="1"/>
              <p:nvPr/>
            </p:nvSpPr>
            <p:spPr>
              <a:xfrm>
                <a:off x="336020" y="797543"/>
                <a:ext cx="1192634" cy="269593"/>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numCol="1" anchor="ctr">
                <a:spAutoFit/>
              </a:bodyPr>
              <a:lstStyle>
                <a:lvl1pPr>
                  <a:defRPr sz="1400">
                    <a:solidFill>
                      <a:srgbClr val="FFFFFF"/>
                    </a:solidFill>
                  </a:defRPr>
                </a:lvl1pPr>
              </a:lstStyle>
              <a:p>
                <a:pPr marL="0" marR="0" lvl="0" indent="0" algn="ctr" defTabSz="410755" rtl="0" eaLnBrk="1" fontAlgn="auto" latinLnBrk="0" hangingPunct="0">
                  <a:lnSpc>
                    <a:spcPct val="100000"/>
                  </a:lnSpc>
                  <a:spcBef>
                    <a:spcPts val="0"/>
                  </a:spcBef>
                  <a:spcAft>
                    <a:spcPts val="0"/>
                  </a:spcAft>
                  <a:buClrTx/>
                  <a:buSzTx/>
                  <a:buFontTx/>
                  <a:buNone/>
                  <a:tabLst/>
                  <a:defRPr/>
                </a:pPr>
                <a:r>
                  <a:rPr kumimoji="0" lang="sv-SE" sz="1867" b="1" i="0" u="none" strike="noStrike" kern="0" cap="none" spc="0" normalizeH="0" baseline="0" noProof="0">
                    <a:ln>
                      <a:noFill/>
                    </a:ln>
                    <a:solidFill>
                      <a:srgbClr val="FFFFFF"/>
                    </a:solidFill>
                    <a:effectLst/>
                    <a:uLnTx/>
                    <a:uFillTx/>
                    <a:latin typeface="Helvetica Neue"/>
                    <a:ea typeface="+mn-ea"/>
                    <a:cs typeface="+mn-cs"/>
                    <a:sym typeface="Helvetica Neue"/>
                  </a:rPr>
                  <a:t>SAMARBETE</a:t>
                </a:r>
                <a:endParaRPr kumimoji="0" sz="1867" b="1" i="0" u="none" strike="noStrike" kern="0" cap="none" spc="0" normalizeH="0" baseline="0" noProof="0">
                  <a:ln>
                    <a:noFill/>
                  </a:ln>
                  <a:solidFill>
                    <a:srgbClr val="FFFFFF"/>
                  </a:solidFill>
                  <a:effectLst/>
                  <a:uLnTx/>
                  <a:uFillTx/>
                  <a:latin typeface="Helvetica Neue"/>
                  <a:ea typeface="+mn-ea"/>
                  <a:cs typeface="+mn-cs"/>
                  <a:sym typeface="Helvetica Neue"/>
                </a:endParaRPr>
              </a:p>
            </p:txBody>
          </p:sp>
        </p:grpSp>
        <p:grpSp>
          <p:nvGrpSpPr>
            <p:cNvPr id="10" name="Gruppera">
              <a:extLst>
                <a:ext uri="{FF2B5EF4-FFF2-40B4-BE49-F238E27FC236}">
                  <a16:creationId xmlns:a16="http://schemas.microsoft.com/office/drawing/2014/main" id="{96D61245-A58B-4B43-B5A6-5DA8E4BFA436}"/>
                </a:ext>
              </a:extLst>
            </p:cNvPr>
            <p:cNvGrpSpPr/>
            <p:nvPr/>
          </p:nvGrpSpPr>
          <p:grpSpPr>
            <a:xfrm>
              <a:off x="2743132" y="0"/>
              <a:ext cx="1864681" cy="1864680"/>
              <a:chOff x="0" y="0"/>
              <a:chExt cx="1864679" cy="1864679"/>
            </a:xfrm>
          </p:grpSpPr>
          <p:sp>
            <p:nvSpPr>
              <p:cNvPr id="14" name="Cirkel">
                <a:extLst>
                  <a:ext uri="{FF2B5EF4-FFF2-40B4-BE49-F238E27FC236}">
                    <a16:creationId xmlns:a16="http://schemas.microsoft.com/office/drawing/2014/main" id="{DAD72BE2-1374-4CD2-9FD2-E7BAE2688CB7}"/>
                  </a:ext>
                </a:extLst>
              </p:cNvPr>
              <p:cNvSpPr/>
              <p:nvPr/>
            </p:nvSpPr>
            <p:spPr>
              <a:xfrm>
                <a:off x="0" y="0"/>
                <a:ext cx="1864679" cy="1864679"/>
              </a:xfrm>
              <a:prstGeom prst="ellipse">
                <a:avLst/>
              </a:prstGeom>
              <a:noFill/>
              <a:ln w="25400" cap="flat">
                <a:solidFill>
                  <a:srgbClr val="FFFFFF"/>
                </a:solidFill>
                <a:prstDash val="solid"/>
                <a:miter lim="400000"/>
              </a:ln>
              <a:effectLst/>
            </p:spPr>
            <p:txBody>
              <a:bodyPr wrap="square" lIns="35719" tIns="35719" rIns="35719" bIns="35719" numCol="1" anchor="ctr">
                <a:noAutofit/>
              </a:bodyPr>
              <a:lstStyle/>
              <a:p>
                <a:pPr marL="0" marR="0" lvl="0" indent="0" algn="ctr" defTabSz="410755" rtl="0" eaLnBrk="1" fontAlgn="auto" latinLnBrk="0" hangingPunct="0">
                  <a:lnSpc>
                    <a:spcPct val="100000"/>
                  </a:lnSpc>
                  <a:spcBef>
                    <a:spcPts val="0"/>
                  </a:spcBef>
                  <a:spcAft>
                    <a:spcPts val="0"/>
                  </a:spcAft>
                  <a:buClrTx/>
                  <a:buSzTx/>
                  <a:buFontTx/>
                  <a:buNone/>
                  <a:tabLst/>
                  <a:defRPr sz="1100" b="0">
                    <a:solidFill>
                      <a:srgbClr val="FFFFFF"/>
                    </a:solidFill>
                    <a:latin typeface="+mn-lt"/>
                    <a:ea typeface="+mn-ea"/>
                    <a:cs typeface="+mn-cs"/>
                    <a:sym typeface="Helvetica Neue Medium"/>
                  </a:defRPr>
                </a:pPr>
                <a:endParaRPr kumimoji="0" sz="1467"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15" name="DIGITALISERING">
                <a:extLst>
                  <a:ext uri="{FF2B5EF4-FFF2-40B4-BE49-F238E27FC236}">
                    <a16:creationId xmlns:a16="http://schemas.microsoft.com/office/drawing/2014/main" id="{6B92ABF7-B8CE-4067-954B-DE124D56576A}"/>
                  </a:ext>
                </a:extLst>
              </p:cNvPr>
              <p:cNvSpPr txBox="1"/>
              <p:nvPr/>
            </p:nvSpPr>
            <p:spPr>
              <a:xfrm>
                <a:off x="294565" y="796237"/>
                <a:ext cx="1381758" cy="269593"/>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19" tIns="35719" rIns="35719" bIns="35719" numCol="1" anchor="ctr">
                <a:spAutoFit/>
              </a:bodyPr>
              <a:lstStyle>
                <a:lvl1pPr>
                  <a:defRPr sz="1400">
                    <a:solidFill>
                      <a:srgbClr val="FFFFFF"/>
                    </a:solidFill>
                  </a:defRPr>
                </a:lvl1pPr>
              </a:lstStyle>
              <a:p>
                <a:pPr marL="0" marR="0" lvl="0" indent="0" algn="ctr" defTabSz="410755" rtl="0" eaLnBrk="1" fontAlgn="auto" latinLnBrk="0" hangingPunct="0">
                  <a:lnSpc>
                    <a:spcPct val="100000"/>
                  </a:lnSpc>
                  <a:spcBef>
                    <a:spcPts val="0"/>
                  </a:spcBef>
                  <a:spcAft>
                    <a:spcPts val="0"/>
                  </a:spcAft>
                  <a:buClrTx/>
                  <a:buSzTx/>
                  <a:buFontTx/>
                  <a:buNone/>
                  <a:tabLst/>
                  <a:defRPr/>
                </a:pPr>
                <a:r>
                  <a:rPr kumimoji="0" lang="sv-SE" sz="1867" b="1" i="0" u="none" strike="noStrike" kern="0" cap="none" spc="0" normalizeH="0" baseline="0" noProof="0">
                    <a:ln>
                      <a:noFill/>
                    </a:ln>
                    <a:solidFill>
                      <a:srgbClr val="FFFFFF"/>
                    </a:solidFill>
                    <a:effectLst/>
                    <a:uLnTx/>
                    <a:uFillTx/>
                    <a:latin typeface="Helvetica Neue"/>
                    <a:ea typeface="+mn-ea"/>
                    <a:cs typeface="+mn-cs"/>
                    <a:sym typeface="Helvetica Neue"/>
                  </a:rPr>
                  <a:t>NYTÄNKANDE</a:t>
                </a:r>
                <a:endParaRPr kumimoji="0" sz="1867" b="1" i="0" u="none" strike="noStrike" kern="0" cap="none" spc="0" normalizeH="0" baseline="0" noProof="0">
                  <a:ln>
                    <a:noFill/>
                  </a:ln>
                  <a:solidFill>
                    <a:srgbClr val="FFFFFF"/>
                  </a:solidFill>
                  <a:effectLst/>
                  <a:uLnTx/>
                  <a:uFillTx/>
                  <a:latin typeface="Helvetica Neue"/>
                  <a:ea typeface="+mn-ea"/>
                  <a:cs typeface="+mn-cs"/>
                  <a:sym typeface="Helvetica Neue"/>
                </a:endParaRPr>
              </a:p>
            </p:txBody>
          </p:sp>
        </p:grpSp>
        <p:grpSp>
          <p:nvGrpSpPr>
            <p:cNvPr id="11" name="Gruppera">
              <a:extLst>
                <a:ext uri="{FF2B5EF4-FFF2-40B4-BE49-F238E27FC236}">
                  <a16:creationId xmlns:a16="http://schemas.microsoft.com/office/drawing/2014/main" id="{48471ED1-E1A2-49C1-90BA-66EAD3757663}"/>
                </a:ext>
              </a:extLst>
            </p:cNvPr>
            <p:cNvGrpSpPr/>
            <p:nvPr/>
          </p:nvGrpSpPr>
          <p:grpSpPr>
            <a:xfrm>
              <a:off x="5486265" y="0"/>
              <a:ext cx="1864681" cy="1864680"/>
              <a:chOff x="0" y="0"/>
              <a:chExt cx="1864679" cy="1864679"/>
            </a:xfrm>
          </p:grpSpPr>
          <p:sp>
            <p:nvSpPr>
              <p:cNvPr id="12" name="Cirkel">
                <a:extLst>
                  <a:ext uri="{FF2B5EF4-FFF2-40B4-BE49-F238E27FC236}">
                    <a16:creationId xmlns:a16="http://schemas.microsoft.com/office/drawing/2014/main" id="{60F2258C-8B41-4510-98A1-25DA1A199110}"/>
                  </a:ext>
                </a:extLst>
              </p:cNvPr>
              <p:cNvSpPr/>
              <p:nvPr/>
            </p:nvSpPr>
            <p:spPr>
              <a:xfrm>
                <a:off x="0" y="0"/>
                <a:ext cx="1864679" cy="1864679"/>
              </a:xfrm>
              <a:prstGeom prst="ellipse">
                <a:avLst/>
              </a:prstGeom>
              <a:noFill/>
              <a:ln w="25400" cap="flat">
                <a:solidFill>
                  <a:srgbClr val="FFFFFF"/>
                </a:solidFill>
                <a:prstDash val="solid"/>
                <a:miter lim="400000"/>
              </a:ln>
              <a:effectLst/>
            </p:spPr>
            <p:txBody>
              <a:bodyPr wrap="square" lIns="35719" tIns="35719" rIns="35719" bIns="35719" numCol="1" anchor="ctr">
                <a:noAutofit/>
              </a:bodyPr>
              <a:lstStyle/>
              <a:p>
                <a:pPr marL="0" marR="0" lvl="0" indent="0" algn="ctr" defTabSz="410755" rtl="0" eaLnBrk="1" fontAlgn="auto" latinLnBrk="0" hangingPunct="0">
                  <a:lnSpc>
                    <a:spcPct val="100000"/>
                  </a:lnSpc>
                  <a:spcBef>
                    <a:spcPts val="0"/>
                  </a:spcBef>
                  <a:spcAft>
                    <a:spcPts val="0"/>
                  </a:spcAft>
                  <a:buClrTx/>
                  <a:buSzTx/>
                  <a:buFontTx/>
                  <a:buNone/>
                  <a:tabLst/>
                  <a:defRPr sz="1100" b="0">
                    <a:solidFill>
                      <a:srgbClr val="FFFFFF"/>
                    </a:solidFill>
                    <a:latin typeface="+mn-lt"/>
                    <a:ea typeface="+mn-ea"/>
                    <a:cs typeface="+mn-cs"/>
                    <a:sym typeface="Helvetica Neue Medium"/>
                  </a:defRPr>
                </a:pPr>
                <a:endParaRPr kumimoji="0" sz="1467"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13" name="SMARTA  JOBBSÄTT">
                <a:extLst>
                  <a:ext uri="{FF2B5EF4-FFF2-40B4-BE49-F238E27FC236}">
                    <a16:creationId xmlns:a16="http://schemas.microsoft.com/office/drawing/2014/main" id="{D4E8E186-CAC8-4D5B-8B77-8979D7EC1EDC}"/>
                  </a:ext>
                </a:extLst>
              </p:cNvPr>
              <p:cNvSpPr txBox="1"/>
              <p:nvPr/>
            </p:nvSpPr>
            <p:spPr>
              <a:xfrm>
                <a:off x="451442" y="797543"/>
                <a:ext cx="961801" cy="269593"/>
              </a:xfrm>
              <a:prstGeom prst="rect">
                <a:avLst/>
              </a:prstGeom>
              <a:noFill/>
              <a:ln w="3175"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numCol="1" anchor="ctr">
                <a:spAutoFit/>
              </a:bodyPr>
              <a:lstStyle/>
              <a:p>
                <a:pPr marL="0" marR="0" lvl="0" indent="0" algn="ctr" defTabSz="410755" rtl="0" eaLnBrk="1" fontAlgn="auto" latinLnBrk="0" hangingPunct="0">
                  <a:lnSpc>
                    <a:spcPct val="100000"/>
                  </a:lnSpc>
                  <a:spcBef>
                    <a:spcPts val="0"/>
                  </a:spcBef>
                  <a:spcAft>
                    <a:spcPts val="0"/>
                  </a:spcAft>
                  <a:buClrTx/>
                  <a:buSzTx/>
                  <a:buFontTx/>
                  <a:buNone/>
                  <a:tabLst/>
                  <a:defRPr sz="1400">
                    <a:solidFill>
                      <a:srgbClr val="FFFFFF"/>
                    </a:solidFill>
                  </a:defRPr>
                </a:pPr>
                <a:r>
                  <a:rPr kumimoji="0" lang="sv-SE" sz="1867" b="1" i="0" u="none" strike="noStrike" kern="0" cap="none" spc="0" normalizeH="0" baseline="0" noProof="0">
                    <a:ln>
                      <a:noFill/>
                    </a:ln>
                    <a:solidFill>
                      <a:srgbClr val="FFFFFF"/>
                    </a:solidFill>
                    <a:effectLst/>
                    <a:uLnTx/>
                    <a:uFillTx/>
                    <a:latin typeface="Helvetica Neue"/>
                    <a:ea typeface="+mn-ea"/>
                    <a:cs typeface="+mn-cs"/>
                    <a:sym typeface="Helvetica Neue"/>
                  </a:rPr>
                  <a:t>OMTANKE</a:t>
                </a:r>
                <a:endParaRPr kumimoji="0" sz="1867" b="1" i="0" u="none" strike="noStrike" kern="0" cap="none" spc="0" normalizeH="0" baseline="0" noProof="0">
                  <a:ln>
                    <a:noFill/>
                  </a:ln>
                  <a:solidFill>
                    <a:srgbClr val="FFFFFF"/>
                  </a:solidFill>
                  <a:effectLst/>
                  <a:uLnTx/>
                  <a:uFillTx/>
                  <a:latin typeface="Helvetica Neue"/>
                  <a:ea typeface="+mn-ea"/>
                  <a:cs typeface="+mn-cs"/>
                  <a:sym typeface="Helvetica Neue"/>
                </a:endParaRPr>
              </a:p>
            </p:txBody>
          </p:sp>
        </p:grpSp>
      </p:grpSp>
      <p:sp>
        <p:nvSpPr>
          <p:cNvPr id="18" name="Skapar vi ett hållbart och attraktivt Luleå med plats för…">
            <a:extLst>
              <a:ext uri="{FF2B5EF4-FFF2-40B4-BE49-F238E27FC236}">
                <a16:creationId xmlns:a16="http://schemas.microsoft.com/office/drawing/2014/main" id="{9AC300C6-C89C-40B0-8AA9-B3C935FDF4CB}"/>
              </a:ext>
            </a:extLst>
          </p:cNvPr>
          <p:cNvSpPr txBox="1"/>
          <p:nvPr/>
        </p:nvSpPr>
        <p:spPr>
          <a:xfrm>
            <a:off x="2493249" y="4936244"/>
            <a:ext cx="7205499" cy="126214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p>
            <a:pPr marL="0" marR="0" lvl="0" indent="0" algn="ctr" defTabSz="410755" rtl="0" eaLnBrk="1" fontAlgn="auto" latinLnBrk="0" hangingPunct="0">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r>
              <a:rPr kumimoji="0" sz="2933" b="1" i="0" u="none" strike="noStrike" kern="0" cap="none" spc="0" normalizeH="0" baseline="0" noProof="0" err="1">
                <a:ln>
                  <a:noFill/>
                </a:ln>
                <a:solidFill>
                  <a:srgbClr val="FFFFFF"/>
                </a:solidFill>
                <a:effectLst/>
                <a:uLnTx/>
                <a:uFillTx/>
                <a:latin typeface="Palatino"/>
                <a:ea typeface="Palatino"/>
                <a:cs typeface="Palatino"/>
                <a:sym typeface="Palatino"/>
              </a:rPr>
              <a:t>Skapar</a:t>
            </a:r>
            <a:r>
              <a:rPr kumimoji="0" sz="2933" b="1" i="0" u="none" strike="noStrike" kern="0" cap="none" spc="0" normalizeH="0" baseline="0" noProof="0">
                <a:ln>
                  <a:noFill/>
                </a:ln>
                <a:solidFill>
                  <a:srgbClr val="FFFFFF"/>
                </a:solidFill>
                <a:effectLst/>
                <a:uLnTx/>
                <a:uFillTx/>
                <a:latin typeface="Palatino"/>
                <a:ea typeface="Palatino"/>
                <a:cs typeface="Palatino"/>
                <a:sym typeface="Palatino"/>
              </a:rPr>
              <a:t> vi </a:t>
            </a:r>
            <a:r>
              <a:rPr kumimoji="0" sz="2933" b="1" i="0" u="none" strike="noStrike" kern="0" cap="none" spc="0" normalizeH="0" baseline="0" noProof="0" err="1">
                <a:ln>
                  <a:noFill/>
                </a:ln>
                <a:solidFill>
                  <a:srgbClr val="FFFFFF"/>
                </a:solidFill>
                <a:effectLst/>
                <a:uLnTx/>
                <a:uFillTx/>
                <a:latin typeface="Palatino"/>
                <a:ea typeface="Palatino"/>
                <a:cs typeface="Palatino"/>
                <a:sym typeface="Palatino"/>
              </a:rPr>
              <a:t>ett</a:t>
            </a:r>
            <a:r>
              <a:rPr kumimoji="0" sz="2933" b="1" i="0" u="none" strike="noStrike" kern="0" cap="none" spc="0" normalizeH="0" baseline="0" noProof="0">
                <a:ln>
                  <a:noFill/>
                </a:ln>
                <a:solidFill>
                  <a:srgbClr val="FFFFFF"/>
                </a:solidFill>
                <a:effectLst/>
                <a:uLnTx/>
                <a:uFillTx/>
                <a:latin typeface="Palatino"/>
                <a:ea typeface="Palatino"/>
                <a:cs typeface="Palatino"/>
                <a:sym typeface="Palatino"/>
              </a:rPr>
              <a:t> </a:t>
            </a:r>
            <a:r>
              <a:rPr kumimoji="0" sz="2933" b="1" i="0" u="none" strike="noStrike" kern="0" cap="none" spc="0" normalizeH="0" baseline="0" noProof="0" err="1">
                <a:ln>
                  <a:noFill/>
                </a:ln>
                <a:solidFill>
                  <a:srgbClr val="FFFFFF"/>
                </a:solidFill>
                <a:effectLst/>
                <a:uLnTx/>
                <a:uFillTx/>
                <a:latin typeface="Palatino"/>
                <a:ea typeface="Palatino"/>
                <a:cs typeface="Palatino"/>
                <a:sym typeface="Palatino"/>
              </a:rPr>
              <a:t>hållbart</a:t>
            </a:r>
            <a:r>
              <a:rPr kumimoji="0" sz="2933" b="1" i="0" u="none" strike="noStrike" kern="0" cap="none" spc="0" normalizeH="0" baseline="0" noProof="0">
                <a:ln>
                  <a:noFill/>
                </a:ln>
                <a:solidFill>
                  <a:srgbClr val="FFFFFF"/>
                </a:solidFill>
                <a:effectLst/>
                <a:uLnTx/>
                <a:uFillTx/>
                <a:latin typeface="Palatino"/>
                <a:ea typeface="Palatino"/>
                <a:cs typeface="Palatino"/>
                <a:sym typeface="Palatino"/>
              </a:rPr>
              <a:t> Luleå med plats </a:t>
            </a:r>
            <a:r>
              <a:rPr kumimoji="0" sz="2933" b="1" i="0" u="none" strike="noStrike" kern="0" cap="none" spc="0" normalizeH="0" baseline="0" noProof="0" err="1">
                <a:ln>
                  <a:noFill/>
                </a:ln>
                <a:solidFill>
                  <a:srgbClr val="FFFFFF"/>
                </a:solidFill>
                <a:effectLst/>
                <a:uLnTx/>
                <a:uFillTx/>
                <a:latin typeface="Palatino"/>
                <a:ea typeface="Palatino"/>
                <a:cs typeface="Palatino"/>
                <a:sym typeface="Palatino"/>
              </a:rPr>
              <a:t>för</a:t>
            </a:r>
            <a:r>
              <a:rPr kumimoji="0" sz="2933" b="1" i="0" u="none" strike="noStrike" kern="0" cap="none" spc="0" normalizeH="0" baseline="0" noProof="0">
                <a:ln>
                  <a:noFill/>
                </a:ln>
                <a:solidFill>
                  <a:srgbClr val="FFFFFF"/>
                </a:solidFill>
                <a:effectLst/>
                <a:uLnTx/>
                <a:uFillTx/>
                <a:latin typeface="Palatino"/>
                <a:ea typeface="Palatino"/>
                <a:cs typeface="Palatino"/>
                <a:sym typeface="Palatino"/>
              </a:rPr>
              <a:t> </a:t>
            </a:r>
          </a:p>
          <a:p>
            <a:pPr marL="0" marR="0" lvl="0" indent="0" algn="ctr" defTabSz="410755" rtl="0" eaLnBrk="1" fontAlgn="auto" latinLnBrk="0" hangingPunct="0">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r>
              <a:rPr kumimoji="0" sz="2933" b="1" i="0" u="none" strike="noStrike" kern="0" cap="none" spc="0" normalizeH="0" baseline="0" noProof="0" err="1">
                <a:ln>
                  <a:noFill/>
                </a:ln>
                <a:solidFill>
                  <a:srgbClr val="FFFFFF"/>
                </a:solidFill>
                <a:effectLst/>
                <a:uLnTx/>
                <a:uFillTx/>
                <a:latin typeface="Palatino"/>
                <a:ea typeface="Palatino"/>
                <a:cs typeface="Palatino"/>
                <a:sym typeface="Palatino"/>
              </a:rPr>
              <a:t>minst</a:t>
            </a:r>
            <a:r>
              <a:rPr kumimoji="0" sz="2933" b="1" i="0" u="none" strike="noStrike" kern="0" cap="none" spc="0" normalizeH="0" baseline="0" noProof="0">
                <a:ln>
                  <a:noFill/>
                </a:ln>
                <a:solidFill>
                  <a:srgbClr val="FFFFFF"/>
                </a:solidFill>
                <a:effectLst/>
                <a:uLnTx/>
                <a:uFillTx/>
                <a:latin typeface="Palatino"/>
                <a:ea typeface="Palatino"/>
                <a:cs typeface="Palatino"/>
                <a:sym typeface="Palatino"/>
              </a:rPr>
              <a:t> </a:t>
            </a:r>
            <a:r>
              <a:rPr kumimoji="0" sz="4800" b="1" i="0" u="none" strike="noStrike" kern="0" cap="none" spc="0" normalizeH="0" baseline="0" noProof="0">
                <a:ln>
                  <a:noFill/>
                </a:ln>
                <a:solidFill>
                  <a:srgbClr val="E9A150"/>
                </a:solidFill>
                <a:effectLst/>
                <a:uLnTx/>
                <a:uFillTx/>
                <a:latin typeface="Helvetica"/>
                <a:cs typeface="Helvetica"/>
                <a:sym typeface="Helvetica"/>
              </a:rPr>
              <a:t>100 000</a:t>
            </a:r>
            <a:r>
              <a:rPr kumimoji="0" sz="4800" b="1" i="0" u="none" strike="noStrike" kern="0" cap="none" spc="0" normalizeH="0" baseline="0" noProof="0">
                <a:ln>
                  <a:noFill/>
                </a:ln>
                <a:solidFill>
                  <a:srgbClr val="FFFFFF"/>
                </a:solidFill>
                <a:effectLst/>
                <a:uLnTx/>
                <a:uFillTx/>
                <a:latin typeface="Helvetica"/>
                <a:cs typeface="Helvetica"/>
                <a:sym typeface="Helvetica"/>
              </a:rPr>
              <a:t> </a:t>
            </a:r>
            <a:r>
              <a:rPr kumimoji="0" sz="2933" b="1" i="0" u="none" strike="noStrike" kern="0" cap="none" spc="0" normalizeH="0" baseline="0" noProof="0" err="1">
                <a:ln>
                  <a:noFill/>
                </a:ln>
                <a:solidFill>
                  <a:srgbClr val="FFFFFF"/>
                </a:solidFill>
                <a:effectLst/>
                <a:uLnTx/>
                <a:uFillTx/>
                <a:latin typeface="Palatino"/>
                <a:ea typeface="Palatino"/>
                <a:cs typeface="Palatino"/>
                <a:sym typeface="Palatino"/>
              </a:rPr>
              <a:t>Luleåbor</a:t>
            </a:r>
            <a:r>
              <a:rPr kumimoji="0" sz="2933" b="1" i="0" u="none" strike="noStrike" kern="0" cap="none" spc="0" normalizeH="0" baseline="0" noProof="0">
                <a:ln>
                  <a:noFill/>
                </a:ln>
                <a:solidFill>
                  <a:srgbClr val="FFFFFF"/>
                </a:solidFill>
                <a:effectLst/>
                <a:uLnTx/>
                <a:uFillTx/>
                <a:latin typeface="Palatino"/>
                <a:ea typeface="Palatino"/>
                <a:cs typeface="Palatino"/>
                <a:sym typeface="Palatino"/>
              </a:rPr>
              <a:t>.</a:t>
            </a:r>
          </a:p>
        </p:txBody>
      </p:sp>
    </p:spTree>
    <p:extLst>
      <p:ext uri="{BB962C8B-B14F-4D97-AF65-F5344CB8AC3E}">
        <p14:creationId xmlns:p14="http://schemas.microsoft.com/office/powerpoint/2010/main" val="4020574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Förändringens fem fallgropar  -  Nr 1. Färdas i dimma">
            <a:hlinkClick r:id="" action="ppaction://media"/>
            <a:extLst>
              <a:ext uri="{FF2B5EF4-FFF2-40B4-BE49-F238E27FC236}">
                <a16:creationId xmlns:a16="http://schemas.microsoft.com/office/drawing/2014/main" id="{8ABBB3DE-62A4-49AA-897F-75376742AC2F}"/>
              </a:ext>
            </a:extLst>
          </p:cNvPr>
          <p:cNvPicPr>
            <a:picLocks noGrp="1" noRot="1" noChangeAspect="1"/>
          </p:cNvPicPr>
          <p:nvPr>
            <p:ph type="media" sz="quarter" idx="10"/>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88423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Presentationsmall LK">
  <a:themeElements>
    <a:clrScheme name="Luleå kommun">
      <a:dk1>
        <a:srgbClr val="000000"/>
      </a:dk1>
      <a:lt1>
        <a:srgbClr val="FFFFFF"/>
      </a:lt1>
      <a:dk2>
        <a:srgbClr val="000000"/>
      </a:dk2>
      <a:lt2>
        <a:srgbClr val="808080"/>
      </a:lt2>
      <a:accent1>
        <a:srgbClr val="005199"/>
      </a:accent1>
      <a:accent2>
        <a:srgbClr val="F7A941"/>
      </a:accent2>
      <a:accent3>
        <a:srgbClr val="2E8BB7"/>
      </a:accent3>
      <a:accent4>
        <a:srgbClr val="EA5153"/>
      </a:accent4>
      <a:accent5>
        <a:srgbClr val="00A8AB"/>
      </a:accent5>
      <a:accent6>
        <a:srgbClr val="9FD5D5"/>
      </a:accent6>
      <a:hlink>
        <a:srgbClr val="00518C"/>
      </a:hlink>
      <a:folHlink>
        <a:srgbClr val="2E8BB7"/>
      </a:folHlink>
    </a:clrScheme>
    <a:fontScheme name="Standardformgivning">
      <a:majorFont>
        <a:latin typeface="Helvetica LT Std"/>
        <a:ea typeface=""/>
        <a:cs typeface=""/>
      </a:majorFont>
      <a:minorFont>
        <a:latin typeface="Helvetica L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2"/>
            </a:solidFill>
            <a:effectLst/>
            <a:latin typeface="Helvetica LT St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2"/>
            </a:solidFill>
            <a:effectLst/>
            <a:latin typeface="Helvetica LT Std" pitchFamily="34" charset="0"/>
          </a:defRPr>
        </a:defPPr>
      </a:lstStyle>
    </a:lnDef>
  </a:objectDefaults>
  <a:extraClrSchemeLst>
    <a:extraClrScheme>
      <a:clrScheme name="Standardformgiv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formgiv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formgiv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formgiv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uleå Kommun PPT MALL" id="{0D6859AA-20EA-AD40-8A2D-057948842FAF}" vid="{67BC8FBE-5BC3-504E-8684-C0AB39E9C9B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97D87C78E2DE34F8B1DDEC34A1AE62A" ma:contentTypeVersion="10" ma:contentTypeDescription="Skapa ett nytt dokument." ma:contentTypeScope="" ma:versionID="48c955a579751e185238c09931b27d08">
  <xsd:schema xmlns:xsd="http://www.w3.org/2001/XMLSchema" xmlns:xs="http://www.w3.org/2001/XMLSchema" xmlns:p="http://schemas.microsoft.com/office/2006/metadata/properties" xmlns:ns2="7cb6a11d-8025-4f7e-b812-5adfc83f902e" targetNamespace="http://schemas.microsoft.com/office/2006/metadata/properties" ma:root="true" ma:fieldsID="233d6dac4687fffd1255e298f04c9dbc" ns2:_="">
    <xsd:import namespace="7cb6a11d-8025-4f7e-b812-5adfc83f90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b6a11d-8025-4f7e-b812-5adfc83f9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8A305C-CD5E-47F6-AE7A-EAD962683C8E}">
  <ds:schemaRefs>
    <ds:schemaRef ds:uri="http://schemas.microsoft.com/sharepoint/v3/contenttype/forms"/>
  </ds:schemaRefs>
</ds:datastoreItem>
</file>

<file path=customXml/itemProps2.xml><?xml version="1.0" encoding="utf-8"?>
<ds:datastoreItem xmlns:ds="http://schemas.openxmlformats.org/officeDocument/2006/customXml" ds:itemID="{D4F6011B-18E3-43F2-A2A4-091C8E585DB7}"/>
</file>

<file path=customXml/itemProps3.xml><?xml version="1.0" encoding="utf-8"?>
<ds:datastoreItem xmlns:ds="http://schemas.openxmlformats.org/officeDocument/2006/customXml" ds:itemID="{CDA6EA6A-D893-41F7-8D01-63616F993034}">
  <ds:schemaRefs>
    <ds:schemaRef ds:uri="5b78b494-05a0-492f-aeeb-910534b8384a"/>
    <ds:schemaRef ds:uri="62d76f61-322e-451b-baed-35962565f8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Luleå Kommun PPT MALL</Template>
  <TotalTime>644</TotalTime>
  <Words>847</Words>
  <Application>Microsoft Office PowerPoint</Application>
  <PresentationFormat>Bredbild</PresentationFormat>
  <Paragraphs>89</Paragraphs>
  <Slides>12</Slides>
  <Notes>10</Notes>
  <HiddenSlides>0</HiddenSlides>
  <MMClips>2</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12</vt:i4>
      </vt:variant>
    </vt:vector>
  </HeadingPairs>
  <TitlesOfParts>
    <vt:vector size="20" baseType="lpstr">
      <vt:lpstr>Arial</vt:lpstr>
      <vt:lpstr>Calibri</vt:lpstr>
      <vt:lpstr>Helvetica</vt:lpstr>
      <vt:lpstr>Helvetica LT Std</vt:lpstr>
      <vt:lpstr>Helvetica Neue</vt:lpstr>
      <vt:lpstr>Helvetica Neue Medium</vt:lpstr>
      <vt:lpstr>Palatino</vt:lpstr>
      <vt:lpstr>Presentationsmall LK</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Luleå kommun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Emma Breheim</dc:creator>
  <cp:keywords/>
  <dc:description/>
  <cp:lastModifiedBy>Johanna Dingertz</cp:lastModifiedBy>
  <cp:revision>3</cp:revision>
  <dcterms:created xsi:type="dcterms:W3CDTF">2022-03-25T04:20:44Z</dcterms:created>
  <dcterms:modified xsi:type="dcterms:W3CDTF">2022-03-28T20:14:53Z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0x010100497D87C78E2DE34F8B1DDEC34A1AE62A</vt:lpwstr>
  </property>
</Properties>
</file>