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3"/>
    <p:sldMasterId id="2147483749" r:id="rId4"/>
    <p:sldMasterId id="2147483765" r:id="rId5"/>
    <p:sldMasterId id="2147483793" r:id="rId6"/>
    <p:sldMasterId id="2147483811" r:id="rId7"/>
  </p:sldMasterIdLst>
  <p:notesMasterIdLst>
    <p:notesMasterId r:id="rId30"/>
  </p:notesMasterIdLst>
  <p:sldIdLst>
    <p:sldId id="256" r:id="rId8"/>
    <p:sldId id="258" r:id="rId9"/>
    <p:sldId id="259" r:id="rId10"/>
    <p:sldId id="534" r:id="rId11"/>
    <p:sldId id="269" r:id="rId12"/>
    <p:sldId id="330" r:id="rId13"/>
    <p:sldId id="276" r:id="rId14"/>
    <p:sldId id="532" r:id="rId15"/>
    <p:sldId id="533" r:id="rId16"/>
    <p:sldId id="535" r:id="rId17"/>
    <p:sldId id="540" r:id="rId18"/>
    <p:sldId id="541" r:id="rId19"/>
    <p:sldId id="537" r:id="rId20"/>
    <p:sldId id="538" r:id="rId21"/>
    <p:sldId id="324" r:id="rId22"/>
    <p:sldId id="536" r:id="rId23"/>
    <p:sldId id="323" r:id="rId24"/>
    <p:sldId id="325" r:id="rId25"/>
    <p:sldId id="326" r:id="rId26"/>
    <p:sldId id="327" r:id="rId27"/>
    <p:sldId id="328" r:id="rId28"/>
    <p:sldId id="340" r:id="rId29"/>
  </p:sldIdLst>
  <p:sldSz cx="12192000" cy="6858000"/>
  <p:notesSz cx="6858000" cy="9144000"/>
  <p:custDataLst>
    <p:tags r:id="rId31"/>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yberg Hanna" initials="NH" lastIdx="16" clrIdx="0">
    <p:extLst>
      <p:ext uri="{19B8F6BF-5375-455C-9EA6-DF929625EA0E}">
        <p15:presenceInfo xmlns:p15="http://schemas.microsoft.com/office/powerpoint/2012/main" userId="S::hanna.nyberg@tekniskaverken.se::0708728b-366a-4875-9edb-522d13db9775" providerId="AD"/>
      </p:ext>
    </p:extLst>
  </p:cmAuthor>
  <p:cmAuthor id="2" name="Gunnarsson Anna" initials="GA" lastIdx="11" clrIdx="1">
    <p:extLst>
      <p:ext uri="{19B8F6BF-5375-455C-9EA6-DF929625EA0E}">
        <p15:presenceInfo xmlns:p15="http://schemas.microsoft.com/office/powerpoint/2012/main" userId="S::Anna.Gunnarsson@tekniskaverken.se::e3e750f7-a1bd-4792-8b54-3d6404a11069" providerId="AD"/>
      </p:ext>
    </p:extLst>
  </p:cmAuthor>
  <p:cmAuthor id="3" name="Nestun Anna" initials="NA" lastIdx="13" clrIdx="2">
    <p:extLst>
      <p:ext uri="{19B8F6BF-5375-455C-9EA6-DF929625EA0E}">
        <p15:presenceInfo xmlns:p15="http://schemas.microsoft.com/office/powerpoint/2012/main" userId="S::anna.nestun@tekniskaverken.se::27559b5c-75f9-4bbf-9617-6fa81fcc64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6B1"/>
    <a:srgbClr val="0048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1.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5.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gs" Target="tags/tag1.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Queen\Gemensam\Svensk%20Biogas\2%20SvB%20Handel\2.3%20F&#246;rs&#228;ljning\Statistik%20M&#229;l%20-%20Utfall\LBG%20F&#246;rs&#228;ljning%20Sverige\SCB-data%202020-1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87809423450321"/>
          <c:y val="0.11804512416717143"/>
          <c:w val="0.77302695899072094"/>
          <c:h val="0.71461816071068041"/>
        </c:manualLayout>
      </c:layout>
      <c:barChart>
        <c:barDir val="col"/>
        <c:grouping val="stacked"/>
        <c:varyColors val="0"/>
        <c:ser>
          <c:idx val="0"/>
          <c:order val="0"/>
          <c:tx>
            <c:strRef>
              <c:f>Blad1!$M$3</c:f>
              <c:strCache>
                <c:ptCount val="1"/>
                <c:pt idx="0">
                  <c:v>LBG</c:v>
                </c:pt>
              </c:strCache>
            </c:strRef>
          </c:tx>
          <c:spPr>
            <a:solidFill>
              <a:srgbClr val="00B0F0"/>
            </a:solidFill>
            <a:ln>
              <a:noFill/>
            </a:ln>
            <a:effectLst/>
          </c:spPr>
          <c:invertIfNegative val="0"/>
          <c:cat>
            <c:numRef>
              <c:f>Blad1!$L$4:$L$39</c:f>
              <c:numCache>
                <c:formatCode>mmm\-yy</c:formatCode>
                <c:ptCount val="3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44795</c:v>
                </c:pt>
                <c:pt idx="32">
                  <c:v>44826</c:v>
                </c:pt>
                <c:pt idx="33">
                  <c:v>44856</c:v>
                </c:pt>
                <c:pt idx="34">
                  <c:v>44887</c:v>
                </c:pt>
                <c:pt idx="35">
                  <c:v>44917</c:v>
                </c:pt>
              </c:numCache>
            </c:numRef>
          </c:cat>
          <c:val>
            <c:numRef>
              <c:f>Blad1!$M$4:$M$39</c:f>
              <c:numCache>
                <c:formatCode>General</c:formatCode>
                <c:ptCount val="36"/>
                <c:pt idx="0">
                  <c:v>158</c:v>
                </c:pt>
                <c:pt idx="1">
                  <c:v>174</c:v>
                </c:pt>
                <c:pt idx="2">
                  <c:v>227</c:v>
                </c:pt>
                <c:pt idx="3">
                  <c:v>127</c:v>
                </c:pt>
                <c:pt idx="4">
                  <c:v>226</c:v>
                </c:pt>
                <c:pt idx="5">
                  <c:v>197</c:v>
                </c:pt>
                <c:pt idx="6">
                  <c:v>204</c:v>
                </c:pt>
                <c:pt idx="7">
                  <c:v>253</c:v>
                </c:pt>
                <c:pt idx="8">
                  <c:v>277</c:v>
                </c:pt>
                <c:pt idx="9">
                  <c:v>279</c:v>
                </c:pt>
                <c:pt idx="10">
                  <c:v>301</c:v>
                </c:pt>
                <c:pt idx="11">
                  <c:v>306</c:v>
                </c:pt>
                <c:pt idx="12">
                  <c:v>321</c:v>
                </c:pt>
                <c:pt idx="13">
                  <c:v>422</c:v>
                </c:pt>
                <c:pt idx="14">
                  <c:v>515</c:v>
                </c:pt>
                <c:pt idx="15">
                  <c:v>524</c:v>
                </c:pt>
                <c:pt idx="16">
                  <c:v>564</c:v>
                </c:pt>
                <c:pt idx="17">
                  <c:v>576</c:v>
                </c:pt>
                <c:pt idx="18">
                  <c:v>562</c:v>
                </c:pt>
                <c:pt idx="19">
                  <c:v>626</c:v>
                </c:pt>
                <c:pt idx="20">
                  <c:v>677</c:v>
                </c:pt>
                <c:pt idx="21">
                  <c:v>755</c:v>
                </c:pt>
                <c:pt idx="22">
                  <c:v>825</c:v>
                </c:pt>
                <c:pt idx="23">
                  <c:v>958</c:v>
                </c:pt>
                <c:pt idx="24">
                  <c:v>1062</c:v>
                </c:pt>
                <c:pt idx="25">
                  <c:v>1180</c:v>
                </c:pt>
                <c:pt idx="26">
                  <c:v>1425</c:v>
                </c:pt>
                <c:pt idx="27">
                  <c:v>1330</c:v>
                </c:pt>
                <c:pt idx="28">
                  <c:v>1499</c:v>
                </c:pt>
                <c:pt idx="29">
                  <c:v>1491</c:v>
                </c:pt>
                <c:pt idx="30">
                  <c:v>1426</c:v>
                </c:pt>
                <c:pt idx="31">
                  <c:v>1611</c:v>
                </c:pt>
                <c:pt idx="32">
                  <c:v>1722</c:v>
                </c:pt>
                <c:pt idx="33">
                  <c:v>1858</c:v>
                </c:pt>
                <c:pt idx="34">
                  <c:v>2070</c:v>
                </c:pt>
                <c:pt idx="35">
                  <c:v>2075</c:v>
                </c:pt>
              </c:numCache>
            </c:numRef>
          </c:val>
          <c:extLst>
            <c:ext xmlns:c16="http://schemas.microsoft.com/office/drawing/2014/chart" uri="{C3380CC4-5D6E-409C-BE32-E72D297353CC}">
              <c16:uniqueId val="{00000000-3694-482E-94BC-509395F5552A}"/>
            </c:ext>
          </c:extLst>
        </c:ser>
        <c:dLbls>
          <c:showLegendKey val="0"/>
          <c:showVal val="0"/>
          <c:showCatName val="0"/>
          <c:showSerName val="0"/>
          <c:showPercent val="0"/>
          <c:showBubbleSize val="0"/>
        </c:dLbls>
        <c:gapWidth val="269"/>
        <c:overlap val="100"/>
        <c:axId val="561524232"/>
        <c:axId val="561525408"/>
      </c:barChart>
      <c:dateAx>
        <c:axId val="56152423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sv-SE"/>
          </a:p>
        </c:txPr>
        <c:crossAx val="561525408"/>
        <c:crosses val="autoZero"/>
        <c:auto val="1"/>
        <c:lblOffset val="100"/>
        <c:baseTimeUnit val="months"/>
      </c:dateAx>
      <c:valAx>
        <c:axId val="56152540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Försäljning (ton/månad)</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615242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D4223-2651-4586-BB4F-8E879546278F}" type="datetimeFigureOut">
              <a:rPr lang="sv-SE" smtClean="0"/>
              <a:t>2023-04-12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A194E-6ADB-4251-8D71-8A02492F4621}" type="slidenum">
              <a:rPr lang="sv-SE" smtClean="0"/>
              <a:t>‹#›</a:t>
            </a:fld>
            <a:endParaRPr lang="sv-SE"/>
          </a:p>
        </p:txBody>
      </p:sp>
    </p:spTree>
    <p:extLst>
      <p:ext uri="{BB962C8B-B14F-4D97-AF65-F5344CB8AC3E}">
        <p14:creationId xmlns:p14="http://schemas.microsoft.com/office/powerpoint/2010/main" val="1358325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endParaRPr lang="sv-SE"/>
          </a:p>
        </p:txBody>
      </p:sp>
      <p:sp>
        <p:nvSpPr>
          <p:cNvPr id="4" name="Platshållare för bildnummer 3"/>
          <p:cNvSpPr>
            <a:spLocks noGrp="1"/>
          </p:cNvSpPr>
          <p:nvPr>
            <p:ph type="sldNum" sz="quarter" idx="5"/>
          </p:nvPr>
        </p:nvSpPr>
        <p:spPr/>
        <p:txBody>
          <a:bodyPr/>
          <a:lstStyle/>
          <a:p>
            <a:fld id="{BE1A194E-6ADB-4251-8D71-8A02492F4621}" type="slidenum">
              <a:rPr lang="sv-SE" smtClean="0">
                <a:solidFill>
                  <a:prstClr val="black"/>
                </a:solidFill>
              </a:rPr>
              <a:pPr/>
              <a:t>1</a:t>
            </a:fld>
            <a:endParaRPr lang="sv-SE">
              <a:solidFill>
                <a:prstClr val="black"/>
              </a:solidFill>
            </a:endParaRPr>
          </a:p>
        </p:txBody>
      </p:sp>
    </p:spTree>
    <p:extLst>
      <p:ext uri="{BB962C8B-B14F-4D97-AF65-F5344CB8AC3E}">
        <p14:creationId xmlns:p14="http://schemas.microsoft.com/office/powerpoint/2010/main" val="4235971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Ren biogas är ett helt förnybart fordonsbränsle som tillverkas av restprodukter från bland annat matavfall. Vid produktionen bildas även biogödsel som används i jordbruket och återför naturliga näringsämnen till kretsloppet. Vårt helägda dotterbolag Svensk Biogas köper, säljer och distribuerar biogas i regionen. Bolaget driver 14 publika tankstationer i Östergötland,</a:t>
            </a:r>
            <a:r>
              <a:rPr lang="sv-SE" baseline="0"/>
              <a:t> </a:t>
            </a:r>
            <a:r>
              <a:rPr lang="sv-SE" sz="1200" kern="1200">
                <a:solidFill>
                  <a:schemeClr val="tx1"/>
                </a:solidFill>
                <a:effectLst/>
                <a:latin typeface="+mn-lt"/>
                <a:ea typeface="+mn-ea"/>
                <a:cs typeface="+mn-cs"/>
              </a:rPr>
              <a:t>12 mackar för CBG och 2 för LBG,</a:t>
            </a:r>
            <a:r>
              <a:rPr lang="sv-SE"/>
              <a:t> med närliggande områden och driver även bussdepåer i Norrköping, Västervik och Motala.</a:t>
            </a:r>
            <a:r>
              <a:rPr lang="sv-SE" baseline="0"/>
              <a:t> </a:t>
            </a:r>
            <a:endParaRPr lang="sv-SE"/>
          </a:p>
        </p:txBody>
      </p:sp>
      <p:sp>
        <p:nvSpPr>
          <p:cNvPr id="4" name="Platshållare för bildnummer 3"/>
          <p:cNvSpPr>
            <a:spLocks noGrp="1"/>
          </p:cNvSpPr>
          <p:nvPr>
            <p:ph type="sldNum" sz="quarter" idx="10"/>
          </p:nvPr>
        </p:nvSpPr>
        <p:spPr/>
        <p:txBody>
          <a:bodyPr/>
          <a:lstStyle/>
          <a:p>
            <a:fld id="{BE1A194E-6ADB-4251-8D71-8A02492F4621}" type="slidenum">
              <a:rPr lang="sv-SE" smtClean="0">
                <a:solidFill>
                  <a:prstClr val="black"/>
                </a:solidFill>
              </a:rPr>
              <a:pPr/>
              <a:t>10</a:t>
            </a:fld>
            <a:endParaRPr lang="sv-SE">
              <a:solidFill>
                <a:prstClr val="black"/>
              </a:solidFill>
            </a:endParaRPr>
          </a:p>
        </p:txBody>
      </p:sp>
    </p:spTree>
    <p:extLst>
      <p:ext uri="{BB962C8B-B14F-4D97-AF65-F5344CB8AC3E}">
        <p14:creationId xmlns:p14="http://schemas.microsoft.com/office/powerpoint/2010/main" val="3020897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A194E-6ADB-4251-8D71-8A02492F4621}" type="slidenum">
              <a:rPr kumimoji="0" lang="sv-SE"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326571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E1A194E-6ADB-4251-8D71-8A02492F4621}" type="slidenum">
              <a:rPr lang="sv-SE" smtClean="0">
                <a:solidFill>
                  <a:prstClr val="black"/>
                </a:solidFill>
              </a:rPr>
              <a:pPr/>
              <a:t>22</a:t>
            </a:fld>
            <a:endParaRPr lang="sv-SE">
              <a:solidFill>
                <a:prstClr val="black"/>
              </a:solidFill>
            </a:endParaRPr>
          </a:p>
        </p:txBody>
      </p:sp>
    </p:spTree>
    <p:extLst>
      <p:ext uri="{BB962C8B-B14F-4D97-AF65-F5344CB8AC3E}">
        <p14:creationId xmlns:p14="http://schemas.microsoft.com/office/powerpoint/2010/main" val="248791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Mdkr = Miljarder kronor</a:t>
            </a:r>
            <a:endParaRPr lang="sv-SE"/>
          </a:p>
        </p:txBody>
      </p:sp>
      <p:sp>
        <p:nvSpPr>
          <p:cNvPr id="4" name="Platshållare för bildnummer 3"/>
          <p:cNvSpPr>
            <a:spLocks noGrp="1"/>
          </p:cNvSpPr>
          <p:nvPr>
            <p:ph type="sldNum" sz="quarter" idx="10"/>
          </p:nvPr>
        </p:nvSpPr>
        <p:spPr/>
        <p:txBody>
          <a:bodyPr/>
          <a:lstStyle/>
          <a:p>
            <a:fld id="{BE1A194E-6ADB-4251-8D71-8A02492F4621}" type="slidenum">
              <a:rPr lang="sv-SE" smtClean="0">
                <a:solidFill>
                  <a:prstClr val="black"/>
                </a:solidFill>
              </a:rPr>
              <a:pPr/>
              <a:t>2</a:t>
            </a:fld>
            <a:endParaRPr lang="sv-SE">
              <a:solidFill>
                <a:prstClr val="black"/>
              </a:solidFill>
            </a:endParaRPr>
          </a:p>
        </p:txBody>
      </p:sp>
    </p:spTree>
    <p:extLst>
      <p:ext uri="{BB962C8B-B14F-4D97-AF65-F5344CB8AC3E}">
        <p14:creationId xmlns:p14="http://schemas.microsoft.com/office/powerpoint/2010/main" val="3638490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Vår 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Tekniska verken bygger världens mest resurseffektiva region genom att erbjuda smarta och effektiva lösningar inom elnät och elhandel, avfall, biogas, energilösningar, vatten, fjärrvärme och fjärrkyla, </a:t>
            </a:r>
            <a:r>
              <a:rPr lang="sv-SE" err="1"/>
              <a:t>laddlösningar</a:t>
            </a:r>
            <a:r>
              <a:rPr lang="sv-SE"/>
              <a:t> elbilar, bredband och belysning.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Vi ägs av Linköpings kommun och omsätter drygt 5 mdkr.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a:t>
            </a:r>
          </a:p>
          <a:p>
            <a:endParaRPr lang="sv-SE"/>
          </a:p>
        </p:txBody>
      </p:sp>
      <p:sp>
        <p:nvSpPr>
          <p:cNvPr id="4" name="Platshållare för bildnummer 3"/>
          <p:cNvSpPr>
            <a:spLocks noGrp="1"/>
          </p:cNvSpPr>
          <p:nvPr>
            <p:ph type="sldNum" sz="quarter" idx="10"/>
          </p:nvPr>
        </p:nvSpPr>
        <p:spPr/>
        <p:txBody>
          <a:bodyPr/>
          <a:lstStyle/>
          <a:p>
            <a:fld id="{BE1A194E-6ADB-4251-8D71-8A02492F4621}" type="slidenum">
              <a:rPr lang="sv-SE" smtClean="0">
                <a:solidFill>
                  <a:prstClr val="black"/>
                </a:solidFill>
              </a:rPr>
              <a:pPr/>
              <a:t>3</a:t>
            </a:fld>
            <a:endParaRPr lang="sv-SE">
              <a:solidFill>
                <a:prstClr val="black"/>
              </a:solidFill>
            </a:endParaRPr>
          </a:p>
        </p:txBody>
      </p:sp>
    </p:spTree>
    <p:extLst>
      <p:ext uri="{BB962C8B-B14F-4D97-AF65-F5344CB8AC3E}">
        <p14:creationId xmlns:p14="http://schemas.microsoft.com/office/powerpoint/2010/main" val="420582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BE1A194E-6ADB-4251-8D71-8A02492F4621}" type="slidenum">
              <a:rPr lang="sv-SE" smtClean="0">
                <a:solidFill>
                  <a:prstClr val="black"/>
                </a:solidFill>
              </a:rPr>
              <a:pPr/>
              <a:t>4</a:t>
            </a:fld>
            <a:endParaRPr lang="sv-SE">
              <a:solidFill>
                <a:prstClr val="black"/>
              </a:solidFill>
            </a:endParaRPr>
          </a:p>
        </p:txBody>
      </p:sp>
    </p:spTree>
    <p:extLst>
      <p:ext uri="{BB962C8B-B14F-4D97-AF65-F5344CB8AC3E}">
        <p14:creationId xmlns:p14="http://schemas.microsoft.com/office/powerpoint/2010/main" val="849196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Våra företagstjänster – berätta här om våra olika tjänster</a:t>
            </a:r>
            <a:r>
              <a:rPr lang="sv-SE" baseline="0"/>
              <a:t> som vi erbjuder så att den som lyssnar förstå den bredd koncernen har, förklaring av respektive produkt kommer längre fram i presentationen. </a:t>
            </a:r>
            <a:endParaRPr lang="sv-SE"/>
          </a:p>
          <a:p>
            <a:endParaRPr lang="sv-SE"/>
          </a:p>
        </p:txBody>
      </p:sp>
      <p:sp>
        <p:nvSpPr>
          <p:cNvPr id="4" name="Platshållare för bildnummer 3"/>
          <p:cNvSpPr>
            <a:spLocks noGrp="1"/>
          </p:cNvSpPr>
          <p:nvPr>
            <p:ph type="sldNum" sz="quarter" idx="10"/>
          </p:nvPr>
        </p:nvSpPr>
        <p:spPr/>
        <p:txBody>
          <a:bodyPr/>
          <a:lstStyle/>
          <a:p>
            <a:fld id="{BE1A194E-6ADB-4251-8D71-8A02492F4621}" type="slidenum">
              <a:rPr lang="sv-SE" smtClean="0">
                <a:solidFill>
                  <a:prstClr val="black"/>
                </a:solidFill>
              </a:rPr>
              <a:pPr/>
              <a:t>5</a:t>
            </a:fld>
            <a:endParaRPr lang="sv-SE">
              <a:solidFill>
                <a:prstClr val="black"/>
              </a:solidFill>
            </a:endParaRPr>
          </a:p>
        </p:txBody>
      </p:sp>
    </p:spTree>
    <p:extLst>
      <p:ext uri="{BB962C8B-B14F-4D97-AF65-F5344CB8AC3E}">
        <p14:creationId xmlns:p14="http://schemas.microsoft.com/office/powerpoint/2010/main" val="1195739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BE1A194E-6ADB-4251-8D71-8A02492F4621}" type="slidenum">
              <a:rPr lang="sv-SE" smtClean="0">
                <a:solidFill>
                  <a:prstClr val="black"/>
                </a:solidFill>
              </a:rPr>
              <a:pPr/>
              <a:t>6</a:t>
            </a:fld>
            <a:endParaRPr lang="sv-SE">
              <a:solidFill>
                <a:prstClr val="black"/>
              </a:solidFill>
            </a:endParaRPr>
          </a:p>
        </p:txBody>
      </p:sp>
    </p:spTree>
    <p:extLst>
      <p:ext uri="{BB962C8B-B14F-4D97-AF65-F5344CB8AC3E}">
        <p14:creationId xmlns:p14="http://schemas.microsoft.com/office/powerpoint/2010/main" val="2264375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Ren biogas är ett helt förnybart fordonsbränsle som tillverkas av restprodukter från bland annat matavfall. Vid produktionen bildas även biogödsel som används i jordbruket och återför naturliga näringsämnen till kretsloppet. Vårt helägda dotterbolag Svensk Biogas köper, säljer och distribuerar biogas i regionen. Bolaget driver 14 publika tankstationer i Östergötland,</a:t>
            </a:r>
            <a:r>
              <a:rPr lang="sv-SE" baseline="0"/>
              <a:t> </a:t>
            </a:r>
            <a:r>
              <a:rPr lang="sv-SE" sz="1200" kern="1200">
                <a:solidFill>
                  <a:schemeClr val="tx1"/>
                </a:solidFill>
                <a:effectLst/>
                <a:latin typeface="+mn-lt"/>
                <a:ea typeface="+mn-ea"/>
                <a:cs typeface="+mn-cs"/>
              </a:rPr>
              <a:t>12 mackar för CBG och 2 för LBG,</a:t>
            </a:r>
            <a:r>
              <a:rPr lang="sv-SE"/>
              <a:t> med närliggande områden och driver även bussdepåer i Norrköping, Västervik och Motala.</a:t>
            </a:r>
            <a:r>
              <a:rPr lang="sv-SE" baseline="0"/>
              <a:t> </a:t>
            </a:r>
            <a:endParaRPr lang="sv-SE"/>
          </a:p>
        </p:txBody>
      </p:sp>
      <p:sp>
        <p:nvSpPr>
          <p:cNvPr id="4" name="Platshållare för bildnummer 3"/>
          <p:cNvSpPr>
            <a:spLocks noGrp="1"/>
          </p:cNvSpPr>
          <p:nvPr>
            <p:ph type="sldNum" sz="quarter" idx="10"/>
          </p:nvPr>
        </p:nvSpPr>
        <p:spPr/>
        <p:txBody>
          <a:bodyPr/>
          <a:lstStyle/>
          <a:p>
            <a:fld id="{BE1A194E-6ADB-4251-8D71-8A02492F4621}" type="slidenum">
              <a:rPr lang="sv-SE" smtClean="0">
                <a:solidFill>
                  <a:prstClr val="black"/>
                </a:solidFill>
              </a:rPr>
              <a:pPr/>
              <a:t>7</a:t>
            </a:fld>
            <a:endParaRPr lang="sv-SE">
              <a:solidFill>
                <a:prstClr val="black"/>
              </a:solidFill>
            </a:endParaRPr>
          </a:p>
        </p:txBody>
      </p:sp>
    </p:spTree>
    <p:extLst>
      <p:ext uri="{BB962C8B-B14F-4D97-AF65-F5344CB8AC3E}">
        <p14:creationId xmlns:p14="http://schemas.microsoft.com/office/powerpoint/2010/main" val="3312930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noProof="0"/>
              <a:t>I syfte att bredda användningen av biogas, samt öka flexibiliteten och lagringskapaciteten, utvecklar </a:t>
            </a:r>
            <a:r>
              <a:rPr lang="sv-SE" baseline="0" noProof="0"/>
              <a:t>vi nu vår biogasanläggning till att producera både komprimerad (CBG) och flytande biogas (LBG).</a:t>
            </a:r>
          </a:p>
          <a:p>
            <a:pPr marL="171450" indent="-171450">
              <a:buFont typeface="Arial" panose="020B0604020202020204" pitchFamily="34" charset="0"/>
              <a:buChar char="•"/>
            </a:pPr>
            <a:r>
              <a:rPr lang="sv-SE" baseline="0" noProof="0"/>
              <a:t>Genom ett långsiktigt samarbete med Toyota Material Handling i Mjölby har vi från och med hösten 2019 ersatt användning av gasol i trucktillverkningen (driver tork- &amp; härdugnar i målerierna) med biogas från Linköping.</a:t>
            </a:r>
          </a:p>
          <a:p>
            <a:pPr marL="171450" indent="-171450">
              <a:buFont typeface="Arial" panose="020B0604020202020204" pitchFamily="34" charset="0"/>
              <a:buChar char="•"/>
            </a:pPr>
            <a:r>
              <a:rPr lang="sv-SE" baseline="0" noProof="0"/>
              <a:t>Förutom att använda LBG inom industriella processer så ger den även utökade möjligheter att driva tunga transporterna med biogas. Både Scania och Volvo är långt framme med sina gasdrivna lastbilar och här ser vi en stor potential att bidra till en ökning av fossilfria transporter.</a:t>
            </a:r>
          </a:p>
          <a:p>
            <a:pPr marL="171450" indent="-171450">
              <a:buFont typeface="Arial" panose="020B0604020202020204" pitchFamily="34" charset="0"/>
              <a:buChar char="•"/>
            </a:pPr>
            <a:r>
              <a:rPr lang="sv-SE" baseline="0" noProof="0"/>
              <a:t>Utöver biogasens goda egenskap att ersätta fossila bränslen med förnybara, så bidrar den med en väsentlig mängd biogödsel som ersätter mineralgödsel i lantbruket.</a:t>
            </a:r>
          </a:p>
          <a:p>
            <a:pPr marL="171450" indent="-171450">
              <a:buFont typeface="Arial" panose="020B0604020202020204" pitchFamily="34" charset="0"/>
              <a:buChar char="•"/>
            </a:pPr>
            <a:r>
              <a:rPr lang="sv-SE" baseline="0" noProof="0"/>
              <a:t>Lokal resurseffektivitet med global nytta!</a:t>
            </a:r>
          </a:p>
        </p:txBody>
      </p:sp>
      <p:sp>
        <p:nvSpPr>
          <p:cNvPr id="4" name="Platshållare för bildnummer 3"/>
          <p:cNvSpPr>
            <a:spLocks noGrp="1"/>
          </p:cNvSpPr>
          <p:nvPr>
            <p:ph type="sldNum" sz="quarter" idx="10"/>
          </p:nvPr>
        </p:nvSpPr>
        <p:spPr/>
        <p:txBody>
          <a:bodyPr/>
          <a:lstStyle/>
          <a:p>
            <a:fld id="{BE1A194E-6ADB-4251-8D71-8A02492F4621}" type="slidenum">
              <a:rPr lang="sv-SE" smtClean="0">
                <a:solidFill>
                  <a:prstClr val="black"/>
                </a:solidFill>
              </a:rPr>
              <a:pPr/>
              <a:t>8</a:t>
            </a:fld>
            <a:endParaRPr lang="sv-SE">
              <a:solidFill>
                <a:prstClr val="black"/>
              </a:solidFill>
            </a:endParaRPr>
          </a:p>
        </p:txBody>
      </p:sp>
    </p:spTree>
    <p:extLst>
      <p:ext uri="{BB962C8B-B14F-4D97-AF65-F5344CB8AC3E}">
        <p14:creationId xmlns:p14="http://schemas.microsoft.com/office/powerpoint/2010/main" val="399869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BE1A194E-6ADB-4251-8D71-8A02492F4621}" type="slidenum">
              <a:rPr lang="sv-SE" smtClean="0">
                <a:solidFill>
                  <a:prstClr val="black"/>
                </a:solidFill>
              </a:rPr>
              <a:pPr/>
              <a:t>9</a:t>
            </a:fld>
            <a:endParaRPr lang="sv-SE">
              <a:solidFill>
                <a:prstClr val="black"/>
              </a:solidFill>
            </a:endParaRPr>
          </a:p>
        </p:txBody>
      </p:sp>
    </p:spTree>
    <p:extLst>
      <p:ext uri="{BB962C8B-B14F-4D97-AF65-F5344CB8AC3E}">
        <p14:creationId xmlns:p14="http://schemas.microsoft.com/office/powerpoint/2010/main" val="3297896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sv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sv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sv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sv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bild Samarbete">
    <p:bg>
      <p:bgPr>
        <a:solidFill>
          <a:srgbClr val="FFFFF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C7E6D22-36C7-4C00-8F6B-CAE8D14BF8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52" b="14977"/>
          <a:stretch/>
        </p:blipFill>
        <p:spPr>
          <a:xfrm>
            <a:off x="0" y="2381693"/>
            <a:ext cx="12192000" cy="4476307"/>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61236" y="4456084"/>
            <a:ext cx="10045115" cy="1734391"/>
          </a:xfrm>
        </p:spPr>
        <p:txBody>
          <a:bodyPr>
            <a:normAutofit/>
          </a:bodyPr>
          <a:lstStyle>
            <a:lvl1pPr>
              <a:defRPr sz="9600"/>
            </a:lvl1pPr>
          </a:lstStyle>
          <a:p>
            <a:r>
              <a:rPr lang="sv-SE"/>
              <a:t>Skriv rubrik här</a:t>
            </a:r>
          </a:p>
        </p:txBody>
      </p:sp>
      <p:sp>
        <p:nvSpPr>
          <p:cNvPr id="8" name="Platshållare för bild 13">
            <a:extLst>
              <a:ext uri="{FF2B5EF4-FFF2-40B4-BE49-F238E27FC236}">
                <a16:creationId xmlns:a16="http://schemas.microsoft.com/office/drawing/2014/main" id="{DD0A36A2-31A3-45D6-93C2-B0F8DB90CE26}"/>
              </a:ext>
            </a:extLst>
          </p:cNvPr>
          <p:cNvSpPr>
            <a:spLocks noGrp="1"/>
          </p:cNvSpPr>
          <p:nvPr>
            <p:ph type="pic" sz="quarter" idx="10" hasCustomPrompt="1"/>
          </p:nvPr>
        </p:nvSpPr>
        <p:spPr>
          <a:xfrm>
            <a:off x="2181381" y="833981"/>
            <a:ext cx="3168650" cy="1117600"/>
          </a:xfrm>
        </p:spPr>
        <p:txBody>
          <a:bodyPr/>
          <a:lstStyle>
            <a:lvl1pPr>
              <a:defRPr>
                <a:solidFill>
                  <a:schemeClr val="bg1"/>
                </a:solidFill>
              </a:defRPr>
            </a:lvl1pPr>
          </a:lstStyle>
          <a:p>
            <a:r>
              <a:rPr lang="sv-SE"/>
              <a:t>Logo</a:t>
            </a:r>
          </a:p>
        </p:txBody>
      </p:sp>
      <p:sp>
        <p:nvSpPr>
          <p:cNvPr id="9" name="Platshållare för bild 13">
            <a:extLst>
              <a:ext uri="{FF2B5EF4-FFF2-40B4-BE49-F238E27FC236}">
                <a16:creationId xmlns:a16="http://schemas.microsoft.com/office/drawing/2014/main" id="{FC8DE377-1F99-4A95-AE2A-83F3370F2C93}"/>
              </a:ext>
            </a:extLst>
          </p:cNvPr>
          <p:cNvSpPr>
            <a:spLocks noGrp="1"/>
          </p:cNvSpPr>
          <p:nvPr>
            <p:ph type="pic" sz="quarter" idx="11" hasCustomPrompt="1"/>
          </p:nvPr>
        </p:nvSpPr>
        <p:spPr>
          <a:xfrm>
            <a:off x="6820708" y="833981"/>
            <a:ext cx="3168650" cy="1117600"/>
          </a:xfrm>
        </p:spPr>
        <p:txBody>
          <a:bodyPr/>
          <a:lstStyle>
            <a:lvl1pPr>
              <a:defRPr>
                <a:solidFill>
                  <a:schemeClr val="bg1"/>
                </a:solidFill>
              </a:defRPr>
            </a:lvl1pPr>
          </a:lstStyle>
          <a:p>
            <a:r>
              <a:rPr lang="sv-SE"/>
              <a:t>Logo</a:t>
            </a:r>
          </a:p>
        </p:txBody>
      </p:sp>
    </p:spTree>
    <p:extLst>
      <p:ext uri="{BB962C8B-B14F-4D97-AF65-F5344CB8AC3E}">
        <p14:creationId xmlns:p14="http://schemas.microsoft.com/office/powerpoint/2010/main" val="2796521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rtbild Flödande energi">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B8A7C25-7BC6-4696-A653-8E2FCB991B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231" r="5477" b="1246"/>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285961"/>
            <a:ext cx="10291352" cy="1734391"/>
          </a:xfrm>
        </p:spPr>
        <p:txBody>
          <a:bodyPr>
            <a:normAutofit/>
          </a:bodyPr>
          <a:lstStyle>
            <a:lvl1pPr>
              <a:defRPr sz="9600">
                <a:solidFill>
                  <a:schemeClr val="bg1"/>
                </a:solidFill>
              </a:defRPr>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8209385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amarbeten 1">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C616B67C-C76F-43B7-89EB-86ED53701DB2}"/>
              </a:ext>
            </a:extLst>
          </p:cNvPr>
          <p:cNvSpPr>
            <a:spLocks noGrp="1"/>
          </p:cNvSpPr>
          <p:nvPr>
            <p:ph type="body" sz="quarter" idx="10" hasCustomPrompt="1"/>
          </p:nvPr>
        </p:nvSpPr>
        <p:spPr>
          <a:xfrm>
            <a:off x="1257304" y="1057275"/>
            <a:ext cx="5610221" cy="857250"/>
          </a:xfrm>
        </p:spPr>
        <p:txBody>
          <a:bodyPr>
            <a:normAutofit/>
          </a:bodyPr>
          <a:lstStyle>
            <a:lvl1pPr>
              <a:defRPr sz="4400" b="1">
                <a:solidFill>
                  <a:schemeClr val="accent1"/>
                </a:solidFill>
              </a:defRPr>
            </a:lvl1pPr>
          </a:lstStyle>
          <a:p>
            <a:pPr lvl="0"/>
            <a:r>
              <a:rPr lang="sv-SE"/>
              <a:t>Rubrik Samarbeten</a:t>
            </a:r>
          </a:p>
        </p:txBody>
      </p:sp>
      <p:sp>
        <p:nvSpPr>
          <p:cNvPr id="11" name="Platshållare för text 10">
            <a:extLst>
              <a:ext uri="{FF2B5EF4-FFF2-40B4-BE49-F238E27FC236}">
                <a16:creationId xmlns:a16="http://schemas.microsoft.com/office/drawing/2014/main" id="{99CEF4CE-A8BD-44D2-9883-4AAEAAED2A7F}"/>
              </a:ext>
            </a:extLst>
          </p:cNvPr>
          <p:cNvSpPr>
            <a:spLocks noGrp="1"/>
          </p:cNvSpPr>
          <p:nvPr>
            <p:ph type="body" sz="quarter" idx="11" hasCustomPrompt="1"/>
          </p:nvPr>
        </p:nvSpPr>
        <p:spPr>
          <a:xfrm>
            <a:off x="1314450" y="4063808"/>
            <a:ext cx="9478963" cy="819150"/>
          </a:xfrm>
        </p:spPr>
        <p:txBody>
          <a:bodyPr>
            <a:normAutofit/>
          </a:bodyPr>
          <a:lstStyle>
            <a:lvl1pPr algn="ctr">
              <a:defRPr sz="1800"/>
            </a:lvl1pPr>
          </a:lstStyle>
          <a:p>
            <a:pPr lvl="0"/>
            <a:r>
              <a:rPr lang="sv-SE"/>
              <a:t>Skriv din text här, exempelvis: En del av Tekniska verken</a:t>
            </a:r>
          </a:p>
        </p:txBody>
      </p:sp>
      <p:sp>
        <p:nvSpPr>
          <p:cNvPr id="13" name="Platshållare för bild 12">
            <a:extLst>
              <a:ext uri="{FF2B5EF4-FFF2-40B4-BE49-F238E27FC236}">
                <a16:creationId xmlns:a16="http://schemas.microsoft.com/office/drawing/2014/main" id="{05311164-131C-4FFB-9377-0050AA017D8B}"/>
              </a:ext>
            </a:extLst>
          </p:cNvPr>
          <p:cNvSpPr>
            <a:spLocks noGrp="1"/>
          </p:cNvSpPr>
          <p:nvPr>
            <p:ph type="pic" sz="quarter" idx="12"/>
          </p:nvPr>
        </p:nvSpPr>
        <p:spPr>
          <a:xfrm>
            <a:off x="990576" y="2843285"/>
            <a:ext cx="1664484" cy="845663"/>
          </a:xfrm>
        </p:spPr>
        <p:txBody>
          <a:bodyPr>
            <a:normAutofit/>
          </a:bodyPr>
          <a:lstStyle>
            <a:lvl1pPr>
              <a:defRPr sz="1800"/>
            </a:lvl1pPr>
          </a:lstStyle>
          <a:p>
            <a:r>
              <a:rPr lang="sv-SE"/>
              <a:t>Klicka på ikonen för att lägga till en bild</a:t>
            </a:r>
          </a:p>
        </p:txBody>
      </p:sp>
      <p:sp>
        <p:nvSpPr>
          <p:cNvPr id="14" name="Platshållare för bild 12">
            <a:extLst>
              <a:ext uri="{FF2B5EF4-FFF2-40B4-BE49-F238E27FC236}">
                <a16:creationId xmlns:a16="http://schemas.microsoft.com/office/drawing/2014/main" id="{4B333570-0605-4185-8299-FE9165A0FC8B}"/>
              </a:ext>
            </a:extLst>
          </p:cNvPr>
          <p:cNvSpPr>
            <a:spLocks noGrp="1" noChangeAspect="1"/>
          </p:cNvSpPr>
          <p:nvPr>
            <p:ph type="pic" sz="quarter" idx="13"/>
          </p:nvPr>
        </p:nvSpPr>
        <p:spPr>
          <a:xfrm>
            <a:off x="5225920" y="2843285"/>
            <a:ext cx="1749235" cy="845663"/>
          </a:xfrm>
        </p:spPr>
        <p:txBody>
          <a:bodyPr>
            <a:normAutofit/>
          </a:bodyPr>
          <a:lstStyle>
            <a:lvl1pPr>
              <a:defRPr sz="1800"/>
            </a:lvl1pPr>
          </a:lstStyle>
          <a:p>
            <a:r>
              <a:rPr lang="sv-SE"/>
              <a:t>Klicka på ikonen för att lägga till en bild</a:t>
            </a:r>
          </a:p>
        </p:txBody>
      </p:sp>
      <p:sp>
        <p:nvSpPr>
          <p:cNvPr id="15" name="Platshållare för bild 12">
            <a:extLst>
              <a:ext uri="{FF2B5EF4-FFF2-40B4-BE49-F238E27FC236}">
                <a16:creationId xmlns:a16="http://schemas.microsoft.com/office/drawing/2014/main" id="{910371C6-1662-4056-A936-10C5D979613D}"/>
              </a:ext>
            </a:extLst>
          </p:cNvPr>
          <p:cNvSpPr>
            <a:spLocks noGrp="1"/>
          </p:cNvSpPr>
          <p:nvPr>
            <p:ph type="pic" sz="quarter" idx="14"/>
          </p:nvPr>
        </p:nvSpPr>
        <p:spPr>
          <a:xfrm>
            <a:off x="3108248" y="2843285"/>
            <a:ext cx="1664484" cy="845663"/>
          </a:xfrm>
        </p:spPr>
        <p:txBody>
          <a:bodyPr>
            <a:noAutofit/>
          </a:bodyPr>
          <a:lstStyle>
            <a:lvl1pPr>
              <a:defRPr sz="1800"/>
            </a:lvl1pPr>
          </a:lstStyle>
          <a:p>
            <a:r>
              <a:rPr lang="sv-SE"/>
              <a:t>Klicka på ikonen för att lägga till en bild</a:t>
            </a:r>
          </a:p>
        </p:txBody>
      </p:sp>
      <p:sp>
        <p:nvSpPr>
          <p:cNvPr id="16" name="Platshållare för bild 12">
            <a:extLst>
              <a:ext uri="{FF2B5EF4-FFF2-40B4-BE49-F238E27FC236}">
                <a16:creationId xmlns:a16="http://schemas.microsoft.com/office/drawing/2014/main" id="{47D67610-7196-4BDF-9894-992B5F812973}"/>
              </a:ext>
            </a:extLst>
          </p:cNvPr>
          <p:cNvSpPr>
            <a:spLocks noGrp="1"/>
          </p:cNvSpPr>
          <p:nvPr>
            <p:ph type="pic" sz="quarter" idx="15"/>
          </p:nvPr>
        </p:nvSpPr>
        <p:spPr>
          <a:xfrm>
            <a:off x="7428343" y="2843285"/>
            <a:ext cx="1664484" cy="845663"/>
          </a:xfrm>
        </p:spPr>
        <p:txBody>
          <a:bodyPr>
            <a:noAutofit/>
          </a:bodyPr>
          <a:lstStyle>
            <a:lvl1pPr>
              <a:defRPr sz="1800"/>
            </a:lvl1pPr>
          </a:lstStyle>
          <a:p>
            <a:r>
              <a:rPr lang="sv-SE"/>
              <a:t>Klicka på ikonen för att lägga till en bild</a:t>
            </a:r>
          </a:p>
        </p:txBody>
      </p:sp>
      <p:sp>
        <p:nvSpPr>
          <p:cNvPr id="12" name="Platshållare för bild 12">
            <a:extLst>
              <a:ext uri="{FF2B5EF4-FFF2-40B4-BE49-F238E27FC236}">
                <a16:creationId xmlns:a16="http://schemas.microsoft.com/office/drawing/2014/main" id="{FFB07CFB-41BC-45F7-93AA-D89CBEFAB419}"/>
              </a:ext>
            </a:extLst>
          </p:cNvPr>
          <p:cNvSpPr>
            <a:spLocks noGrp="1"/>
          </p:cNvSpPr>
          <p:nvPr>
            <p:ph type="pic" sz="quarter" idx="16"/>
          </p:nvPr>
        </p:nvSpPr>
        <p:spPr>
          <a:xfrm>
            <a:off x="9546016" y="2843285"/>
            <a:ext cx="1664484" cy="845663"/>
          </a:xfrm>
        </p:spPr>
        <p:txBody>
          <a:bodyPr>
            <a:noAutofit/>
          </a:bodyPr>
          <a:lstStyle>
            <a:lvl1pPr>
              <a:defRPr sz="1800"/>
            </a:lvl1pPr>
          </a:lstStyle>
          <a:p>
            <a:r>
              <a:rPr lang="sv-SE"/>
              <a:t>Klicka på ikonen för att lägga till en bild</a:t>
            </a:r>
          </a:p>
        </p:txBody>
      </p:sp>
      <p:cxnSp>
        <p:nvCxnSpPr>
          <p:cNvPr id="17" name="Rak koppling 16">
            <a:extLst>
              <a:ext uri="{FF2B5EF4-FFF2-40B4-BE49-F238E27FC236}">
                <a16:creationId xmlns:a16="http://schemas.microsoft.com/office/drawing/2014/main" id="{D885E91A-CF1E-4909-B371-9A6AE0C66939}"/>
              </a:ext>
            </a:extLst>
          </p:cNvPr>
          <p:cNvCxnSpPr>
            <a:cxnSpLocks/>
          </p:cNvCxnSpPr>
          <p:nvPr userDrawn="1"/>
        </p:nvCxnSpPr>
        <p:spPr>
          <a:xfrm>
            <a:off x="1828800" y="3897313"/>
            <a:ext cx="84520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927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Kapitel grafik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1236036" y="944637"/>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1283661" y="3068712"/>
            <a:ext cx="7715250" cy="1030139"/>
          </a:xfrm>
        </p:spPr>
        <p:txBody>
          <a:bodyPr>
            <a:normAutofit/>
          </a:bodyPr>
          <a:lstStyle>
            <a:lvl1pPr>
              <a:defRPr sz="3600"/>
            </a:lvl1pPr>
          </a:lstStyle>
          <a:p>
            <a:pPr lvl="0"/>
            <a:r>
              <a:rPr lang="sv-SE"/>
              <a:t>Text som står efter rubriken på en rad</a:t>
            </a:r>
          </a:p>
        </p:txBody>
      </p:sp>
    </p:spTree>
    <p:extLst>
      <p:ext uri="{BB962C8B-B14F-4D97-AF65-F5344CB8AC3E}">
        <p14:creationId xmlns:p14="http://schemas.microsoft.com/office/powerpoint/2010/main" val="131793701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rtbild Flödande energi 2">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48A9C0D-B1C7-422F-8195-2E7D8DFEDB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655" b="4657"/>
          <a:stretch/>
        </p:blipFill>
        <p:spPr>
          <a:xfrm>
            <a:off x="0" y="0"/>
            <a:ext cx="12191999"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3570" y="1152775"/>
            <a:ext cx="10291352" cy="1734391"/>
          </a:xfrm>
        </p:spPr>
        <p:txBody>
          <a:bodyPr>
            <a:normAutofit/>
          </a:bodyPr>
          <a:lstStyle>
            <a:lvl1pPr>
              <a:defRPr sz="9600">
                <a:solidFill>
                  <a:schemeClr val="bg1"/>
                </a:solidFill>
              </a:defRPr>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3704882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rtbild Vatten">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70CDE44-3801-427C-BB7E-42B6C1BE01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291278"/>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78679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rtbild Vatten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02B4AC2-5F5A-4F64-A051-1DDDEC26B6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
          <a:stretch/>
        </p:blipFill>
        <p:spPr>
          <a:xfrm>
            <a:off x="0" y="0"/>
            <a:ext cx="12191998"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285961"/>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4207309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 utan numrering med datu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3543301" y="1614488"/>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3590926" y="3738563"/>
            <a:ext cx="7715250" cy="2047875"/>
          </a:xfrm>
        </p:spPr>
        <p:txBody>
          <a:bodyPr>
            <a:normAutofit/>
          </a:bodyPr>
          <a:lstStyle>
            <a:lvl1pPr>
              <a:defRPr sz="3600"/>
            </a:lvl1pPr>
          </a:lstStyle>
          <a:p>
            <a:pPr lvl="0"/>
            <a:r>
              <a:rPr lang="sv-SE"/>
              <a:t>Text som står efter rubriken på en rad</a:t>
            </a:r>
          </a:p>
        </p:txBody>
      </p:sp>
      <p:pic>
        <p:nvPicPr>
          <p:cNvPr id="7" name="Bild 6">
            <a:extLst>
              <a:ext uri="{FF2B5EF4-FFF2-40B4-BE49-F238E27FC236}">
                <a16:creationId xmlns:a16="http://schemas.microsoft.com/office/drawing/2014/main" id="{C0FF81DB-7771-4C0E-9171-CD1BDF801DB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7183" t="-1066" r="-2475" b="-3310"/>
          <a:stretch/>
        </p:blipFill>
        <p:spPr>
          <a:xfrm>
            <a:off x="-1" y="1433015"/>
            <a:ext cx="3213001" cy="4088632"/>
          </a:xfrm>
          <a:prstGeom prst="rect">
            <a:avLst/>
          </a:prstGeom>
        </p:spPr>
      </p:pic>
      <p:sp>
        <p:nvSpPr>
          <p:cNvPr id="5" name="Platshållare för text 3">
            <a:extLst>
              <a:ext uri="{FF2B5EF4-FFF2-40B4-BE49-F238E27FC236}">
                <a16:creationId xmlns:a16="http://schemas.microsoft.com/office/drawing/2014/main" id="{8745F56F-320A-49FF-AA3B-33426EC00F7A}"/>
              </a:ext>
            </a:extLst>
          </p:cNvPr>
          <p:cNvSpPr>
            <a:spLocks noGrp="1"/>
          </p:cNvSpPr>
          <p:nvPr>
            <p:ph type="body" sz="quarter" idx="11" hasCustomPrompt="1"/>
          </p:nvPr>
        </p:nvSpPr>
        <p:spPr>
          <a:xfrm>
            <a:off x="3590926" y="1179473"/>
            <a:ext cx="7715250" cy="444427"/>
          </a:xfrm>
        </p:spPr>
        <p:txBody>
          <a:bodyPr>
            <a:normAutofit/>
          </a:bodyPr>
          <a:lstStyle>
            <a:lvl1pPr>
              <a:defRPr sz="2000"/>
            </a:lvl1pPr>
          </a:lstStyle>
          <a:p>
            <a:pPr lvl="0"/>
            <a:r>
              <a:rPr lang="sv-SE"/>
              <a:t>Datum</a:t>
            </a:r>
          </a:p>
        </p:txBody>
      </p:sp>
    </p:spTree>
    <p:extLst>
      <p:ext uri="{BB962C8B-B14F-4D97-AF65-F5344CB8AC3E}">
        <p14:creationId xmlns:p14="http://schemas.microsoft.com/office/powerpoint/2010/main" val="29044473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 med numreri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3543301" y="1614488"/>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3590926" y="3738563"/>
            <a:ext cx="7715250" cy="2047875"/>
          </a:xfrm>
        </p:spPr>
        <p:txBody>
          <a:bodyPr>
            <a:normAutofit/>
          </a:bodyPr>
          <a:lstStyle>
            <a:lvl1pPr>
              <a:defRPr sz="3600"/>
            </a:lvl1pPr>
          </a:lstStyle>
          <a:p>
            <a:pPr lvl="0"/>
            <a:r>
              <a:rPr lang="sv-SE"/>
              <a:t>Text som står efter rubriken på en rad</a:t>
            </a:r>
          </a:p>
        </p:txBody>
      </p:sp>
      <p:sp>
        <p:nvSpPr>
          <p:cNvPr id="6" name="Platshållare för text 5">
            <a:extLst>
              <a:ext uri="{FF2B5EF4-FFF2-40B4-BE49-F238E27FC236}">
                <a16:creationId xmlns:a16="http://schemas.microsoft.com/office/drawing/2014/main" id="{38099BD5-2B34-42F8-882C-4AC9C55CC487}"/>
              </a:ext>
            </a:extLst>
          </p:cNvPr>
          <p:cNvSpPr>
            <a:spLocks noGrp="1"/>
          </p:cNvSpPr>
          <p:nvPr>
            <p:ph type="body" sz="quarter" idx="11" hasCustomPrompt="1"/>
          </p:nvPr>
        </p:nvSpPr>
        <p:spPr>
          <a:xfrm>
            <a:off x="792163" y="1071562"/>
            <a:ext cx="3074987" cy="2060575"/>
          </a:xfrm>
        </p:spPr>
        <p:txBody>
          <a:bodyPr>
            <a:noAutofit/>
          </a:bodyPr>
          <a:lstStyle>
            <a:lvl1pPr>
              <a:defRPr sz="18000" b="1">
                <a:solidFill>
                  <a:schemeClr val="tx1">
                    <a:alpha val="70000"/>
                  </a:schemeClr>
                </a:solidFill>
              </a:defRPr>
            </a:lvl1pPr>
          </a:lstStyle>
          <a:p>
            <a:pPr lvl="0"/>
            <a:r>
              <a:rPr lang="sv-SE"/>
              <a:t>00</a:t>
            </a:r>
          </a:p>
        </p:txBody>
      </p:sp>
      <p:cxnSp>
        <p:nvCxnSpPr>
          <p:cNvPr id="8" name="Rak koppling 7">
            <a:extLst>
              <a:ext uri="{FF2B5EF4-FFF2-40B4-BE49-F238E27FC236}">
                <a16:creationId xmlns:a16="http://schemas.microsoft.com/office/drawing/2014/main" id="{E6B251D7-ECA4-475B-98D5-4ECE762E6A00}"/>
              </a:ext>
            </a:extLst>
          </p:cNvPr>
          <p:cNvCxnSpPr>
            <a:cxnSpLocks/>
          </p:cNvCxnSpPr>
          <p:nvPr userDrawn="1"/>
        </p:nvCxnSpPr>
        <p:spPr>
          <a:xfrm flipV="1">
            <a:off x="3438525" y="1824038"/>
            <a:ext cx="0" cy="14255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7967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el grafik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1236036" y="944637"/>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1283661" y="3068712"/>
            <a:ext cx="7715250" cy="1030139"/>
          </a:xfrm>
        </p:spPr>
        <p:txBody>
          <a:bodyPr>
            <a:normAutofit/>
          </a:bodyPr>
          <a:lstStyle>
            <a:lvl1pPr>
              <a:defRPr sz="3600"/>
            </a:lvl1pPr>
          </a:lstStyle>
          <a:p>
            <a:pPr lvl="0"/>
            <a:r>
              <a:rPr lang="sv-SE"/>
              <a:t>Text som står efter rubriken på en rad</a:t>
            </a:r>
          </a:p>
        </p:txBody>
      </p:sp>
    </p:spTree>
    <p:extLst>
      <p:ext uri="{BB962C8B-B14F-4D97-AF65-F5344CB8AC3E}">
        <p14:creationId xmlns:p14="http://schemas.microsoft.com/office/powerpoint/2010/main" val="164526802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 grafik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312DEFE-94BF-489E-85F4-7C1E57BDA47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0" r="10017"/>
          <a:stretch/>
        </p:blipFill>
        <p:spPr>
          <a:xfrm>
            <a:off x="2" y="-19050"/>
            <a:ext cx="12191998" cy="6858000"/>
          </a:xfrm>
          <a:prstGeom prst="rect">
            <a:avLst/>
          </a:prstGeom>
        </p:spPr>
      </p:pic>
      <p:pic>
        <p:nvPicPr>
          <p:cNvPr id="9" name="Bild 8">
            <a:extLst>
              <a:ext uri="{FF2B5EF4-FFF2-40B4-BE49-F238E27FC236}">
                <a16:creationId xmlns:a16="http://schemas.microsoft.com/office/drawing/2014/main" id="{3507B562-A1D0-4C02-9C2F-4326CA891597}"/>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6558" t="1" b="-2406"/>
          <a:stretch/>
        </p:blipFill>
        <p:spPr>
          <a:xfrm>
            <a:off x="0" y="5950106"/>
            <a:ext cx="12191998" cy="674532"/>
          </a:xfrm>
          <a:prstGeom prst="rect">
            <a:avLst/>
          </a:prstGeom>
        </p:spPr>
      </p:pic>
      <p:sp>
        <p:nvSpPr>
          <p:cNvPr id="10" name="Rubrik 1">
            <a:extLst>
              <a:ext uri="{FF2B5EF4-FFF2-40B4-BE49-F238E27FC236}">
                <a16:creationId xmlns:a16="http://schemas.microsoft.com/office/drawing/2014/main" id="{228DE0D4-5522-43CB-92B0-BD7C712149C3}"/>
              </a:ext>
            </a:extLst>
          </p:cNvPr>
          <p:cNvSpPr>
            <a:spLocks noGrp="1"/>
          </p:cNvSpPr>
          <p:nvPr>
            <p:ph type="title" hasCustomPrompt="1"/>
          </p:nvPr>
        </p:nvSpPr>
        <p:spPr>
          <a:xfrm>
            <a:off x="1236036" y="944638"/>
            <a:ext cx="7762874" cy="1889125"/>
          </a:xfrm>
        </p:spPr>
        <p:txBody>
          <a:bodyPr/>
          <a:lstStyle>
            <a:lvl1pPr>
              <a:defRPr/>
            </a:lvl1pPr>
          </a:lstStyle>
          <a:p>
            <a:r>
              <a:rPr lang="sv-SE"/>
              <a:t>Rubrik på en </a:t>
            </a:r>
            <a:br>
              <a:rPr lang="sv-SE"/>
            </a:br>
            <a:r>
              <a:rPr lang="sv-SE"/>
              <a:t>eller två rader</a:t>
            </a:r>
          </a:p>
        </p:txBody>
      </p:sp>
      <p:sp>
        <p:nvSpPr>
          <p:cNvPr id="11" name="Platshållare för text 3">
            <a:extLst>
              <a:ext uri="{FF2B5EF4-FFF2-40B4-BE49-F238E27FC236}">
                <a16:creationId xmlns:a16="http://schemas.microsoft.com/office/drawing/2014/main" id="{104DDE51-11E5-4D1B-8319-B40D48929A05}"/>
              </a:ext>
            </a:extLst>
          </p:cNvPr>
          <p:cNvSpPr>
            <a:spLocks noGrp="1"/>
          </p:cNvSpPr>
          <p:nvPr>
            <p:ph type="body" sz="quarter" idx="10" hasCustomPrompt="1"/>
          </p:nvPr>
        </p:nvSpPr>
        <p:spPr>
          <a:xfrm>
            <a:off x="1283661" y="3068713"/>
            <a:ext cx="7715250" cy="1030139"/>
          </a:xfrm>
        </p:spPr>
        <p:txBody>
          <a:bodyPr>
            <a:normAutofit/>
          </a:bodyPr>
          <a:lstStyle>
            <a:lvl1pPr>
              <a:defRPr sz="3600"/>
            </a:lvl1pPr>
          </a:lstStyle>
          <a:p>
            <a:pPr lvl="0"/>
            <a:r>
              <a:rPr lang="sv-SE"/>
              <a:t>Text som står efter rubriken på en rad</a:t>
            </a:r>
          </a:p>
        </p:txBody>
      </p:sp>
    </p:spTree>
    <p:extLst>
      <p:ext uri="{BB962C8B-B14F-4D97-AF65-F5344CB8AC3E}">
        <p14:creationId xmlns:p14="http://schemas.microsoft.com/office/powerpoint/2010/main" val="384411988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 grafik 3">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9E7AF9E-1EEB-493F-BABC-67B75300DC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75" b="5771"/>
          <a:stretch/>
        </p:blipFill>
        <p:spPr>
          <a:xfrm>
            <a:off x="0" y="0"/>
            <a:ext cx="12192000" cy="6858000"/>
          </a:xfrm>
          <a:prstGeom prst="rect">
            <a:avLst/>
          </a:prstGeom>
        </p:spPr>
      </p:pic>
      <p:pic>
        <p:nvPicPr>
          <p:cNvPr id="9" name="Bild 8">
            <a:extLst>
              <a:ext uri="{FF2B5EF4-FFF2-40B4-BE49-F238E27FC236}">
                <a16:creationId xmlns:a16="http://schemas.microsoft.com/office/drawing/2014/main" id="{92D265B8-EB3A-4533-B753-B901DD324E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
        <p:nvSpPr>
          <p:cNvPr id="10" name="Rubrik 1">
            <a:extLst>
              <a:ext uri="{FF2B5EF4-FFF2-40B4-BE49-F238E27FC236}">
                <a16:creationId xmlns:a16="http://schemas.microsoft.com/office/drawing/2014/main" id="{B0845B4F-A1B4-4113-9C94-1A7A1789ACBF}"/>
              </a:ext>
            </a:extLst>
          </p:cNvPr>
          <p:cNvSpPr>
            <a:spLocks noGrp="1"/>
          </p:cNvSpPr>
          <p:nvPr>
            <p:ph type="title" hasCustomPrompt="1"/>
          </p:nvPr>
        </p:nvSpPr>
        <p:spPr>
          <a:xfrm>
            <a:off x="1236036" y="944636"/>
            <a:ext cx="7762874" cy="1889125"/>
          </a:xfrm>
        </p:spPr>
        <p:txBody>
          <a:bodyPr/>
          <a:lstStyle>
            <a:lvl1pPr>
              <a:defRPr/>
            </a:lvl1pPr>
          </a:lstStyle>
          <a:p>
            <a:r>
              <a:rPr lang="sv-SE"/>
              <a:t>Rubrik på en </a:t>
            </a:r>
            <a:br>
              <a:rPr lang="sv-SE"/>
            </a:br>
            <a:r>
              <a:rPr lang="sv-SE"/>
              <a:t>eller två rader</a:t>
            </a:r>
          </a:p>
        </p:txBody>
      </p:sp>
      <p:sp>
        <p:nvSpPr>
          <p:cNvPr id="11" name="Platshållare för text 3">
            <a:extLst>
              <a:ext uri="{FF2B5EF4-FFF2-40B4-BE49-F238E27FC236}">
                <a16:creationId xmlns:a16="http://schemas.microsoft.com/office/drawing/2014/main" id="{B51C7779-9DB6-45FB-AE9F-64F1C491FE77}"/>
              </a:ext>
            </a:extLst>
          </p:cNvPr>
          <p:cNvSpPr>
            <a:spLocks noGrp="1"/>
          </p:cNvSpPr>
          <p:nvPr>
            <p:ph type="body" sz="quarter" idx="10" hasCustomPrompt="1"/>
          </p:nvPr>
        </p:nvSpPr>
        <p:spPr>
          <a:xfrm>
            <a:off x="1283661" y="3068711"/>
            <a:ext cx="7715250" cy="1030139"/>
          </a:xfrm>
        </p:spPr>
        <p:txBody>
          <a:bodyPr>
            <a:normAutofit/>
          </a:bodyPr>
          <a:lstStyle>
            <a:lvl1pPr>
              <a:defRPr sz="3600"/>
            </a:lvl1pPr>
          </a:lstStyle>
          <a:p>
            <a:pPr lvl="0"/>
            <a:r>
              <a:rPr lang="sv-SE"/>
              <a:t>Text som står efter rubriken på en rad</a:t>
            </a:r>
          </a:p>
        </p:txBody>
      </p:sp>
    </p:spTree>
    <p:extLst>
      <p:ext uri="{BB962C8B-B14F-4D97-AF65-F5344CB8AC3E}">
        <p14:creationId xmlns:p14="http://schemas.microsoft.com/office/powerpoint/2010/main" val="3271367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pitel grafik 4">
    <p:bg>
      <p:bgPr>
        <a:solidFill>
          <a:schemeClr val="bg2"/>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2C387720-36C2-410F-A074-EF4E761CCE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70" t="693" r="8274"/>
          <a:stretch/>
        </p:blipFill>
        <p:spPr>
          <a:xfrm>
            <a:off x="0" y="0"/>
            <a:ext cx="12191998"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1241347" y="944636"/>
            <a:ext cx="7762874" cy="1889125"/>
          </a:xfrm>
        </p:spPr>
        <p:txBody>
          <a:bodyPr/>
          <a:lstStyle>
            <a:lvl1pPr>
              <a:defRPr baseline="0">
                <a:solidFill>
                  <a:schemeClr val="bg1"/>
                </a:solidFill>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1288972" y="3068711"/>
            <a:ext cx="7762874" cy="2047875"/>
          </a:xfrm>
        </p:spPr>
        <p:txBody>
          <a:bodyPr>
            <a:normAutofit/>
          </a:bodyPr>
          <a:lstStyle>
            <a:lvl1pPr>
              <a:defRPr sz="3600" baseline="0">
                <a:solidFill>
                  <a:schemeClr val="bg1"/>
                </a:solidFill>
              </a:defRPr>
            </a:lvl1pPr>
          </a:lstStyle>
          <a:p>
            <a:pPr lvl="0"/>
            <a:r>
              <a:rPr lang="sv-SE"/>
              <a:t>Text som står efter rubriken på en rad</a:t>
            </a:r>
          </a:p>
        </p:txBody>
      </p:sp>
      <p:pic>
        <p:nvPicPr>
          <p:cNvPr id="9" name="Bild 8">
            <a:extLst>
              <a:ext uri="{FF2B5EF4-FFF2-40B4-BE49-F238E27FC236}">
                <a16:creationId xmlns:a16="http://schemas.microsoft.com/office/drawing/2014/main" id="{92D265B8-EB3A-4533-B753-B901DD324E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314466255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bild Samarbete vita loggor">
    <p:bg>
      <p:bgPr>
        <a:solidFill>
          <a:srgbClr val="FFFFF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C7E6D22-36C7-4C00-8F6B-CAE8D14BF8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ktangel 7">
            <a:extLst>
              <a:ext uri="{FF2B5EF4-FFF2-40B4-BE49-F238E27FC236}">
                <a16:creationId xmlns:a16="http://schemas.microsoft.com/office/drawing/2014/main" id="{BB8B161F-F553-4642-AE1F-0D970F8DA682}"/>
              </a:ext>
            </a:extLst>
          </p:cNvPr>
          <p:cNvSpPr/>
          <p:nvPr userDrawn="1"/>
        </p:nvSpPr>
        <p:spPr>
          <a:xfrm>
            <a:off x="0" y="0"/>
            <a:ext cx="12192000" cy="6858000"/>
          </a:xfrm>
          <a:prstGeom prst="rect">
            <a:avLst/>
          </a:prstGeom>
          <a:solidFill>
            <a:schemeClr val="bg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000000"/>
              </a:solidFill>
            </a:endParaRPr>
          </a:p>
        </p:txBody>
      </p:sp>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61236" y="4456084"/>
            <a:ext cx="10045115" cy="1734391"/>
          </a:xfrm>
        </p:spPr>
        <p:txBody>
          <a:bodyPr>
            <a:normAutofit/>
          </a:bodyPr>
          <a:lstStyle>
            <a:lvl1pPr>
              <a:defRPr sz="9600"/>
            </a:lvl1pPr>
          </a:lstStyle>
          <a:p>
            <a:r>
              <a:rPr lang="sv-SE"/>
              <a:t>Skriv rubrik här</a:t>
            </a:r>
          </a:p>
        </p:txBody>
      </p:sp>
      <p:sp>
        <p:nvSpPr>
          <p:cNvPr id="14" name="Platshållare för bild 13">
            <a:extLst>
              <a:ext uri="{FF2B5EF4-FFF2-40B4-BE49-F238E27FC236}">
                <a16:creationId xmlns:a16="http://schemas.microsoft.com/office/drawing/2014/main" id="{761A437F-16AC-4CEA-8280-25A72074033F}"/>
              </a:ext>
            </a:extLst>
          </p:cNvPr>
          <p:cNvSpPr>
            <a:spLocks noGrp="1"/>
          </p:cNvSpPr>
          <p:nvPr>
            <p:ph type="pic" sz="quarter" idx="10" hasCustomPrompt="1"/>
          </p:nvPr>
        </p:nvSpPr>
        <p:spPr>
          <a:xfrm>
            <a:off x="2200275" y="2132013"/>
            <a:ext cx="3168650" cy="1117600"/>
          </a:xfrm>
        </p:spPr>
        <p:txBody>
          <a:bodyPr/>
          <a:lstStyle>
            <a:lvl1pPr>
              <a:defRPr/>
            </a:lvl1pPr>
          </a:lstStyle>
          <a:p>
            <a:r>
              <a:rPr lang="sv-SE"/>
              <a:t>Vit Logo</a:t>
            </a:r>
          </a:p>
        </p:txBody>
      </p:sp>
      <p:sp>
        <p:nvSpPr>
          <p:cNvPr id="15" name="Platshållare för bild 13">
            <a:extLst>
              <a:ext uri="{FF2B5EF4-FFF2-40B4-BE49-F238E27FC236}">
                <a16:creationId xmlns:a16="http://schemas.microsoft.com/office/drawing/2014/main" id="{E656A164-A37C-4479-AC00-B9C644AA7CA0}"/>
              </a:ext>
            </a:extLst>
          </p:cNvPr>
          <p:cNvSpPr>
            <a:spLocks noGrp="1"/>
          </p:cNvSpPr>
          <p:nvPr>
            <p:ph type="pic" sz="quarter" idx="11" hasCustomPrompt="1"/>
          </p:nvPr>
        </p:nvSpPr>
        <p:spPr>
          <a:xfrm>
            <a:off x="6605698" y="2132013"/>
            <a:ext cx="3168650" cy="1117600"/>
          </a:xfrm>
        </p:spPr>
        <p:txBody>
          <a:bodyPr/>
          <a:lstStyle>
            <a:lvl1pPr>
              <a:defRPr/>
            </a:lvl1pPr>
          </a:lstStyle>
          <a:p>
            <a:r>
              <a:rPr lang="sv-SE"/>
              <a:t>Vit Logo</a:t>
            </a:r>
          </a:p>
        </p:txBody>
      </p:sp>
    </p:spTree>
    <p:extLst>
      <p:ext uri="{BB962C8B-B14F-4D97-AF65-F5344CB8AC3E}">
        <p14:creationId xmlns:p14="http://schemas.microsoft.com/office/powerpoint/2010/main" val="2477064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 med numrering grafik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3543301" y="1614488"/>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3590926" y="3738563"/>
            <a:ext cx="7715250" cy="2047875"/>
          </a:xfrm>
        </p:spPr>
        <p:txBody>
          <a:bodyPr>
            <a:normAutofit/>
          </a:bodyPr>
          <a:lstStyle>
            <a:lvl1pPr>
              <a:defRPr sz="3600"/>
            </a:lvl1pPr>
          </a:lstStyle>
          <a:p>
            <a:pPr lvl="0"/>
            <a:r>
              <a:rPr lang="sv-SE"/>
              <a:t>Text som står efter rubriken på en rad</a:t>
            </a:r>
          </a:p>
        </p:txBody>
      </p:sp>
      <p:sp>
        <p:nvSpPr>
          <p:cNvPr id="6" name="Platshållare för text 5">
            <a:extLst>
              <a:ext uri="{FF2B5EF4-FFF2-40B4-BE49-F238E27FC236}">
                <a16:creationId xmlns:a16="http://schemas.microsoft.com/office/drawing/2014/main" id="{38099BD5-2B34-42F8-882C-4AC9C55CC487}"/>
              </a:ext>
            </a:extLst>
          </p:cNvPr>
          <p:cNvSpPr>
            <a:spLocks noGrp="1"/>
          </p:cNvSpPr>
          <p:nvPr>
            <p:ph type="body" sz="quarter" idx="11" hasCustomPrompt="1"/>
          </p:nvPr>
        </p:nvSpPr>
        <p:spPr>
          <a:xfrm>
            <a:off x="792163" y="1071562"/>
            <a:ext cx="3074987" cy="2060575"/>
          </a:xfrm>
        </p:spPr>
        <p:txBody>
          <a:bodyPr>
            <a:noAutofit/>
          </a:bodyPr>
          <a:lstStyle>
            <a:lvl1pPr>
              <a:defRPr sz="18000" b="1">
                <a:solidFill>
                  <a:schemeClr val="tx1">
                    <a:alpha val="70000"/>
                  </a:schemeClr>
                </a:solidFill>
              </a:defRPr>
            </a:lvl1pPr>
          </a:lstStyle>
          <a:p>
            <a:pPr lvl="0"/>
            <a:r>
              <a:rPr lang="sv-SE"/>
              <a:t>00</a:t>
            </a:r>
          </a:p>
        </p:txBody>
      </p:sp>
      <p:cxnSp>
        <p:nvCxnSpPr>
          <p:cNvPr id="8" name="Rak koppling 7">
            <a:extLst>
              <a:ext uri="{FF2B5EF4-FFF2-40B4-BE49-F238E27FC236}">
                <a16:creationId xmlns:a16="http://schemas.microsoft.com/office/drawing/2014/main" id="{E6B251D7-ECA4-475B-98D5-4ECE762E6A00}"/>
              </a:ext>
            </a:extLst>
          </p:cNvPr>
          <p:cNvCxnSpPr>
            <a:cxnSpLocks/>
          </p:cNvCxnSpPr>
          <p:nvPr userDrawn="1"/>
        </p:nvCxnSpPr>
        <p:spPr>
          <a:xfrm flipV="1">
            <a:off x="3438525" y="1824038"/>
            <a:ext cx="0" cy="14255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8355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el med numrering grafik 2">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9E7AF9E-1EEB-493F-BABC-67B75300DC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3543301" y="1614488"/>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3590926" y="3738563"/>
            <a:ext cx="7715250" cy="2047875"/>
          </a:xfrm>
        </p:spPr>
        <p:txBody>
          <a:bodyPr>
            <a:normAutofit/>
          </a:bodyPr>
          <a:lstStyle>
            <a:lvl1pPr>
              <a:defRPr sz="3600"/>
            </a:lvl1pPr>
          </a:lstStyle>
          <a:p>
            <a:pPr lvl="0"/>
            <a:r>
              <a:rPr lang="sv-SE"/>
              <a:t>Text som står efter rubriken på en rad</a:t>
            </a:r>
          </a:p>
        </p:txBody>
      </p:sp>
      <p:sp>
        <p:nvSpPr>
          <p:cNvPr id="6" name="Platshållare för text 5">
            <a:extLst>
              <a:ext uri="{FF2B5EF4-FFF2-40B4-BE49-F238E27FC236}">
                <a16:creationId xmlns:a16="http://schemas.microsoft.com/office/drawing/2014/main" id="{38099BD5-2B34-42F8-882C-4AC9C55CC487}"/>
              </a:ext>
            </a:extLst>
          </p:cNvPr>
          <p:cNvSpPr>
            <a:spLocks noGrp="1"/>
          </p:cNvSpPr>
          <p:nvPr>
            <p:ph type="body" sz="quarter" idx="11" hasCustomPrompt="1"/>
          </p:nvPr>
        </p:nvSpPr>
        <p:spPr>
          <a:xfrm>
            <a:off x="792163" y="1071562"/>
            <a:ext cx="3074987" cy="2060575"/>
          </a:xfrm>
        </p:spPr>
        <p:txBody>
          <a:bodyPr>
            <a:noAutofit/>
          </a:bodyPr>
          <a:lstStyle>
            <a:lvl1pPr>
              <a:defRPr sz="18000" b="1">
                <a:solidFill>
                  <a:schemeClr val="tx1">
                    <a:alpha val="70000"/>
                  </a:schemeClr>
                </a:solidFill>
              </a:defRPr>
            </a:lvl1pPr>
          </a:lstStyle>
          <a:p>
            <a:pPr lvl="0"/>
            <a:r>
              <a:rPr lang="sv-SE"/>
              <a:t>00</a:t>
            </a:r>
          </a:p>
        </p:txBody>
      </p:sp>
      <p:cxnSp>
        <p:nvCxnSpPr>
          <p:cNvPr id="8" name="Rak koppling 7">
            <a:extLst>
              <a:ext uri="{FF2B5EF4-FFF2-40B4-BE49-F238E27FC236}">
                <a16:creationId xmlns:a16="http://schemas.microsoft.com/office/drawing/2014/main" id="{E6B251D7-ECA4-475B-98D5-4ECE762E6A00}"/>
              </a:ext>
            </a:extLst>
          </p:cNvPr>
          <p:cNvCxnSpPr>
            <a:cxnSpLocks/>
          </p:cNvCxnSpPr>
          <p:nvPr userDrawn="1"/>
        </p:nvCxnSpPr>
        <p:spPr>
          <a:xfrm flipV="1">
            <a:off x="3438525" y="1824038"/>
            <a:ext cx="0" cy="14255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d 8">
            <a:extLst>
              <a:ext uri="{FF2B5EF4-FFF2-40B4-BE49-F238E27FC236}">
                <a16:creationId xmlns:a16="http://schemas.microsoft.com/office/drawing/2014/main" id="{92D265B8-EB3A-4533-B753-B901DD324E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73292633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sionsbi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312DEFE-94BF-489E-85F4-7C1E57BDA47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053" t="16375" r="2410" b="1382"/>
          <a:stretch/>
        </p:blipFill>
        <p:spPr>
          <a:xfrm>
            <a:off x="0" y="0"/>
            <a:ext cx="12191998" cy="6858000"/>
          </a:xfrm>
          <a:prstGeom prst="rect">
            <a:avLst/>
          </a:prstGeom>
        </p:spPr>
      </p:pic>
      <p:pic>
        <p:nvPicPr>
          <p:cNvPr id="9" name="Bild 8">
            <a:extLst>
              <a:ext uri="{FF2B5EF4-FFF2-40B4-BE49-F238E27FC236}">
                <a16:creationId xmlns:a16="http://schemas.microsoft.com/office/drawing/2014/main" id="{3507B562-A1D0-4C02-9C2F-4326CA891597}"/>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6558" t="1" b="-2406"/>
          <a:stretch/>
        </p:blipFill>
        <p:spPr>
          <a:xfrm>
            <a:off x="0" y="5950106"/>
            <a:ext cx="12191998" cy="674532"/>
          </a:xfrm>
          <a:prstGeom prst="rect">
            <a:avLst/>
          </a:prstGeom>
        </p:spPr>
      </p:pic>
      <p:sp>
        <p:nvSpPr>
          <p:cNvPr id="6" name="Rubrik 1">
            <a:extLst>
              <a:ext uri="{FF2B5EF4-FFF2-40B4-BE49-F238E27FC236}">
                <a16:creationId xmlns:a16="http://schemas.microsoft.com/office/drawing/2014/main" id="{6E80FEEC-5C3C-4159-866F-840B31E2D796}"/>
              </a:ext>
            </a:extLst>
          </p:cNvPr>
          <p:cNvSpPr txBox="1">
            <a:spLocks/>
          </p:cNvSpPr>
          <p:nvPr userDrawn="1"/>
        </p:nvSpPr>
        <p:spPr>
          <a:xfrm>
            <a:off x="1245204" y="1041739"/>
            <a:ext cx="10291352" cy="1889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9600" b="1" kern="1200">
                <a:solidFill>
                  <a:schemeClr val="tx2"/>
                </a:solidFill>
                <a:latin typeface="+mj-lt"/>
                <a:ea typeface="+mj-ea"/>
                <a:cs typeface="+mj-cs"/>
              </a:defRPr>
            </a:lvl1pPr>
          </a:lstStyle>
          <a:p>
            <a:pPr>
              <a:lnSpc>
                <a:spcPct val="100000"/>
              </a:lnSpc>
            </a:pPr>
            <a:r>
              <a:rPr lang="sv-SE" sz="6000">
                <a:solidFill>
                  <a:srgbClr val="FFFFFF"/>
                </a:solidFill>
              </a:rPr>
              <a:t>Vi bygger världens </a:t>
            </a:r>
          </a:p>
          <a:p>
            <a:pPr>
              <a:lnSpc>
                <a:spcPct val="100000"/>
              </a:lnSpc>
            </a:pPr>
            <a:r>
              <a:rPr lang="sv-SE" sz="6000">
                <a:solidFill>
                  <a:srgbClr val="FFFFFF"/>
                </a:solidFill>
              </a:rPr>
              <a:t>mest resurseffektiva region</a:t>
            </a:r>
          </a:p>
        </p:txBody>
      </p:sp>
    </p:spTree>
    <p:extLst>
      <p:ext uri="{BB962C8B-B14F-4D97-AF65-F5344CB8AC3E}">
        <p14:creationId xmlns:p14="http://schemas.microsoft.com/office/powerpoint/2010/main" val="366542922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isionsbild och sociala medi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C11A5F9-A67F-4832-BE2F-B706A9890D6D}"/>
              </a:ext>
            </a:extLst>
          </p:cNvPr>
          <p:cNvGrpSpPr/>
          <p:nvPr userDrawn="1"/>
        </p:nvGrpSpPr>
        <p:grpSpPr>
          <a:xfrm>
            <a:off x="1379538" y="4255520"/>
            <a:ext cx="7105243" cy="761907"/>
            <a:chOff x="1379538" y="4035208"/>
            <a:chExt cx="8583169" cy="920387"/>
          </a:xfrm>
        </p:grpSpPr>
        <p:pic>
          <p:nvPicPr>
            <p:cNvPr id="13" name="Bildobjekt 12">
              <a:extLst>
                <a:ext uri="{FF2B5EF4-FFF2-40B4-BE49-F238E27FC236}">
                  <a16:creationId xmlns:a16="http://schemas.microsoft.com/office/drawing/2014/main" id="{93BDF095-1F59-4668-9478-EAEE7E38E3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64013" y="4124004"/>
              <a:ext cx="1098694" cy="778241"/>
            </a:xfrm>
            <a:prstGeom prst="rect">
              <a:avLst/>
            </a:prstGeom>
          </p:spPr>
        </p:pic>
        <p:pic>
          <p:nvPicPr>
            <p:cNvPr id="15" name="Bildobjekt 14">
              <a:extLst>
                <a:ext uri="{FF2B5EF4-FFF2-40B4-BE49-F238E27FC236}">
                  <a16:creationId xmlns:a16="http://schemas.microsoft.com/office/drawing/2014/main" id="{3155BB83-CD29-4E2A-9F01-E38E9D6BC9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47620" y="4117192"/>
              <a:ext cx="1029698" cy="823760"/>
            </a:xfrm>
            <a:prstGeom prst="rect">
              <a:avLst/>
            </a:prstGeom>
          </p:spPr>
        </p:pic>
        <p:pic>
          <p:nvPicPr>
            <p:cNvPr id="16" name="Bildobjekt 15">
              <a:extLst>
                <a:ext uri="{FF2B5EF4-FFF2-40B4-BE49-F238E27FC236}">
                  <a16:creationId xmlns:a16="http://schemas.microsoft.com/office/drawing/2014/main" id="{973F8D3B-64D2-4558-8619-FDE58A45B38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79538" y="4035208"/>
              <a:ext cx="459991" cy="860145"/>
            </a:xfrm>
            <a:prstGeom prst="rect">
              <a:avLst/>
            </a:prstGeom>
          </p:spPr>
        </p:pic>
        <p:pic>
          <p:nvPicPr>
            <p:cNvPr id="21" name="Bildobjekt 20">
              <a:extLst>
                <a:ext uri="{FF2B5EF4-FFF2-40B4-BE49-F238E27FC236}">
                  <a16:creationId xmlns:a16="http://schemas.microsoft.com/office/drawing/2014/main" id="{47C64C16-04EE-48EE-BA92-32BE1FF6A5B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53034" y="4104144"/>
              <a:ext cx="833465" cy="786065"/>
            </a:xfrm>
            <a:prstGeom prst="rect">
              <a:avLst/>
            </a:prstGeom>
          </p:spPr>
        </p:pic>
        <p:pic>
          <p:nvPicPr>
            <p:cNvPr id="22" name="Bildobjekt 21">
              <a:extLst>
                <a:ext uri="{FF2B5EF4-FFF2-40B4-BE49-F238E27FC236}">
                  <a16:creationId xmlns:a16="http://schemas.microsoft.com/office/drawing/2014/main" id="{2135FD9C-80F4-4622-9DEB-EDF8A5917D0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11282" y="4038758"/>
              <a:ext cx="916836" cy="916837"/>
            </a:xfrm>
            <a:prstGeom prst="rect">
              <a:avLst/>
            </a:prstGeom>
          </p:spPr>
        </p:pic>
      </p:grpSp>
      <p:sp>
        <p:nvSpPr>
          <p:cNvPr id="17" name="textruta 16">
            <a:extLst>
              <a:ext uri="{FF2B5EF4-FFF2-40B4-BE49-F238E27FC236}">
                <a16:creationId xmlns:a16="http://schemas.microsoft.com/office/drawing/2014/main" id="{07203615-3D7D-4A03-92AB-F5E9E314C89F}"/>
              </a:ext>
            </a:extLst>
          </p:cNvPr>
          <p:cNvSpPr txBox="1"/>
          <p:nvPr userDrawn="1"/>
        </p:nvSpPr>
        <p:spPr>
          <a:xfrm>
            <a:off x="1245045" y="1033655"/>
            <a:ext cx="9876610" cy="1938992"/>
          </a:xfrm>
          <a:prstGeom prst="rect">
            <a:avLst/>
          </a:prstGeom>
          <a:noFill/>
        </p:spPr>
        <p:txBody>
          <a:bodyPr wrap="square" rtlCol="0">
            <a:spAutoFit/>
          </a:bodyPr>
          <a:lstStyle/>
          <a:p>
            <a:r>
              <a:rPr lang="sv-SE" sz="6000" b="1">
                <a:solidFill>
                  <a:srgbClr val="FFFFFF"/>
                </a:solidFill>
              </a:rPr>
              <a:t>Vi bygger världens </a:t>
            </a:r>
          </a:p>
          <a:p>
            <a:r>
              <a:rPr lang="sv-SE" sz="6000" b="1">
                <a:solidFill>
                  <a:srgbClr val="FFFFFF"/>
                </a:solidFill>
              </a:rPr>
              <a:t>mest resurseffektiva region</a:t>
            </a:r>
          </a:p>
        </p:txBody>
      </p:sp>
      <p:sp>
        <p:nvSpPr>
          <p:cNvPr id="18" name="textruta 17">
            <a:extLst>
              <a:ext uri="{FF2B5EF4-FFF2-40B4-BE49-F238E27FC236}">
                <a16:creationId xmlns:a16="http://schemas.microsoft.com/office/drawing/2014/main" id="{2D221D66-A140-41AD-A835-B96482E1BE31}"/>
              </a:ext>
            </a:extLst>
          </p:cNvPr>
          <p:cNvSpPr txBox="1"/>
          <p:nvPr userDrawn="1"/>
        </p:nvSpPr>
        <p:spPr>
          <a:xfrm>
            <a:off x="1289166" y="3496130"/>
            <a:ext cx="9380611" cy="523220"/>
          </a:xfrm>
          <a:prstGeom prst="rect">
            <a:avLst/>
          </a:prstGeom>
          <a:noFill/>
        </p:spPr>
        <p:txBody>
          <a:bodyPr wrap="square" rtlCol="0">
            <a:spAutoFit/>
          </a:bodyPr>
          <a:lstStyle/>
          <a:p>
            <a:r>
              <a:rPr lang="sv-SE" sz="2800">
                <a:solidFill>
                  <a:srgbClr val="FFFFFF"/>
                </a:solidFill>
              </a:rPr>
              <a:t>Följ oss på sociala medier: </a:t>
            </a:r>
            <a:r>
              <a:rPr lang="sv-SE" sz="2800" err="1">
                <a:solidFill>
                  <a:srgbClr val="FFFFFF"/>
                </a:solidFill>
              </a:rPr>
              <a:t>tekniskaverken</a:t>
            </a:r>
            <a:endParaRPr lang="sv-SE" sz="2800">
              <a:solidFill>
                <a:srgbClr val="FFFFFF"/>
              </a:solidFill>
            </a:endParaRPr>
          </a:p>
        </p:txBody>
      </p:sp>
      <p:sp>
        <p:nvSpPr>
          <p:cNvPr id="19" name="textruta 18">
            <a:extLst>
              <a:ext uri="{FF2B5EF4-FFF2-40B4-BE49-F238E27FC236}">
                <a16:creationId xmlns:a16="http://schemas.microsoft.com/office/drawing/2014/main" id="{576A8899-3353-44BF-AC31-AB7116770061}"/>
              </a:ext>
            </a:extLst>
          </p:cNvPr>
          <p:cNvSpPr txBox="1"/>
          <p:nvPr userDrawn="1"/>
        </p:nvSpPr>
        <p:spPr>
          <a:xfrm>
            <a:off x="1289165" y="5326716"/>
            <a:ext cx="9380611" cy="523220"/>
          </a:xfrm>
          <a:prstGeom prst="rect">
            <a:avLst/>
          </a:prstGeom>
          <a:noFill/>
        </p:spPr>
        <p:txBody>
          <a:bodyPr wrap="square" rtlCol="0">
            <a:spAutoFit/>
          </a:bodyPr>
          <a:lstStyle/>
          <a:p>
            <a:r>
              <a:rPr lang="sv-SE" sz="2800">
                <a:solidFill>
                  <a:srgbClr val="FFFFFF"/>
                </a:solidFill>
              </a:rPr>
              <a:t>tekniskaverken.se</a:t>
            </a:r>
          </a:p>
        </p:txBody>
      </p:sp>
    </p:spTree>
    <p:extLst>
      <p:ext uri="{BB962C8B-B14F-4D97-AF65-F5344CB8AC3E}">
        <p14:creationId xmlns:p14="http://schemas.microsoft.com/office/powerpoint/2010/main" val="214012250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ck 1">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D6A96EB8-5ADA-4B67-AAEA-C93EF4A4D12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7183" t="-1066" r="-2475" b="-3310"/>
          <a:stretch/>
        </p:blipFill>
        <p:spPr>
          <a:xfrm>
            <a:off x="-1" y="1433015"/>
            <a:ext cx="3213001" cy="4088632"/>
          </a:xfrm>
          <a:prstGeom prst="rect">
            <a:avLst/>
          </a:prstGeom>
        </p:spPr>
      </p:pic>
      <p:sp>
        <p:nvSpPr>
          <p:cNvPr id="7" name="Rubrik 1">
            <a:extLst>
              <a:ext uri="{FF2B5EF4-FFF2-40B4-BE49-F238E27FC236}">
                <a16:creationId xmlns:a16="http://schemas.microsoft.com/office/drawing/2014/main" id="{87747984-A36A-4CEF-AAB7-FD3E71126383}"/>
              </a:ext>
            </a:extLst>
          </p:cNvPr>
          <p:cNvSpPr txBox="1">
            <a:spLocks/>
          </p:cNvSpPr>
          <p:nvPr userDrawn="1"/>
        </p:nvSpPr>
        <p:spPr>
          <a:xfrm>
            <a:off x="3190087" y="1341027"/>
            <a:ext cx="6037426" cy="25598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0" b="1" kern="1200">
                <a:solidFill>
                  <a:schemeClr val="tx2"/>
                </a:solidFill>
                <a:latin typeface="+mj-lt"/>
                <a:ea typeface="+mj-ea"/>
                <a:cs typeface="+mj-cs"/>
              </a:defRPr>
            </a:lvl1pPr>
          </a:lstStyle>
          <a:p>
            <a:r>
              <a:rPr lang="sv-SE">
                <a:solidFill>
                  <a:srgbClr val="FFFFFF"/>
                </a:solidFill>
              </a:rPr>
              <a:t>Tack!</a:t>
            </a:r>
          </a:p>
        </p:txBody>
      </p:sp>
      <p:sp>
        <p:nvSpPr>
          <p:cNvPr id="8" name="Platshållare för text 3">
            <a:extLst>
              <a:ext uri="{FF2B5EF4-FFF2-40B4-BE49-F238E27FC236}">
                <a16:creationId xmlns:a16="http://schemas.microsoft.com/office/drawing/2014/main" id="{563461CE-E52E-4AA3-ADCE-F42DDC2E8268}"/>
              </a:ext>
            </a:extLst>
          </p:cNvPr>
          <p:cNvSpPr>
            <a:spLocks noGrp="1"/>
          </p:cNvSpPr>
          <p:nvPr>
            <p:ph type="body" sz="quarter" idx="11" hasCustomPrompt="1"/>
          </p:nvPr>
        </p:nvSpPr>
        <p:spPr>
          <a:xfrm>
            <a:off x="3589162" y="3742108"/>
            <a:ext cx="7715250" cy="1427597"/>
          </a:xfrm>
        </p:spPr>
        <p:txBody>
          <a:bodyPr>
            <a:normAutofit/>
          </a:bodyPr>
          <a:lstStyle>
            <a:lvl1pPr>
              <a:lnSpc>
                <a:spcPct val="90000"/>
              </a:lnSpc>
              <a:defRPr sz="2400"/>
            </a:lvl1pPr>
          </a:lstStyle>
          <a:p>
            <a:pPr lvl="0"/>
            <a:r>
              <a:rPr lang="sv-SE"/>
              <a:t>Namn </a:t>
            </a:r>
            <a:r>
              <a:rPr lang="sv-SE" err="1"/>
              <a:t>Namnsson</a:t>
            </a:r>
            <a:br>
              <a:rPr lang="sv-SE"/>
            </a:br>
            <a:r>
              <a:rPr lang="sv-SE"/>
              <a:t>namn@tekniskaverken.se  013-00 00 00</a:t>
            </a:r>
            <a:br>
              <a:rPr lang="sv-SE"/>
            </a:br>
            <a:r>
              <a:rPr lang="sv-SE"/>
              <a:t>tekniskaverken.se</a:t>
            </a:r>
          </a:p>
          <a:p>
            <a:pPr lvl="0"/>
            <a:endParaRPr lang="sv-SE"/>
          </a:p>
        </p:txBody>
      </p:sp>
      <p:grpSp>
        <p:nvGrpSpPr>
          <p:cNvPr id="5" name="Grupp 4">
            <a:extLst>
              <a:ext uri="{FF2B5EF4-FFF2-40B4-BE49-F238E27FC236}">
                <a16:creationId xmlns:a16="http://schemas.microsoft.com/office/drawing/2014/main" id="{1BB1666E-F140-43C7-9CA5-528C862AF496}"/>
              </a:ext>
            </a:extLst>
          </p:cNvPr>
          <p:cNvGrpSpPr/>
          <p:nvPr userDrawn="1"/>
        </p:nvGrpSpPr>
        <p:grpSpPr>
          <a:xfrm>
            <a:off x="3683000" y="5641035"/>
            <a:ext cx="3547021" cy="380353"/>
            <a:chOff x="1379538" y="4035208"/>
            <a:chExt cx="8583169" cy="920387"/>
          </a:xfrm>
        </p:grpSpPr>
        <p:pic>
          <p:nvPicPr>
            <p:cNvPr id="9" name="Bildobjekt 8">
              <a:extLst>
                <a:ext uri="{FF2B5EF4-FFF2-40B4-BE49-F238E27FC236}">
                  <a16:creationId xmlns:a16="http://schemas.microsoft.com/office/drawing/2014/main" id="{4F7FA207-98B5-4135-8759-8839E2597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4013" y="4124004"/>
              <a:ext cx="1098694" cy="778241"/>
            </a:xfrm>
            <a:prstGeom prst="rect">
              <a:avLst/>
            </a:prstGeom>
          </p:spPr>
        </p:pic>
        <p:pic>
          <p:nvPicPr>
            <p:cNvPr id="10" name="Bildobjekt 9">
              <a:extLst>
                <a:ext uri="{FF2B5EF4-FFF2-40B4-BE49-F238E27FC236}">
                  <a16:creationId xmlns:a16="http://schemas.microsoft.com/office/drawing/2014/main" id="{A9624BF6-12DE-4988-98A5-F8913653F5D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47620" y="4117192"/>
              <a:ext cx="1029698" cy="823760"/>
            </a:xfrm>
            <a:prstGeom prst="rect">
              <a:avLst/>
            </a:prstGeom>
          </p:spPr>
        </p:pic>
        <p:pic>
          <p:nvPicPr>
            <p:cNvPr id="11" name="Bildobjekt 10">
              <a:extLst>
                <a:ext uri="{FF2B5EF4-FFF2-40B4-BE49-F238E27FC236}">
                  <a16:creationId xmlns:a16="http://schemas.microsoft.com/office/drawing/2014/main" id="{9FC853F2-9F48-476A-BEF2-58753AA039D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79538" y="4035208"/>
              <a:ext cx="459991" cy="860145"/>
            </a:xfrm>
            <a:prstGeom prst="rect">
              <a:avLst/>
            </a:prstGeom>
          </p:spPr>
        </p:pic>
        <p:pic>
          <p:nvPicPr>
            <p:cNvPr id="12" name="Bildobjekt 11">
              <a:extLst>
                <a:ext uri="{FF2B5EF4-FFF2-40B4-BE49-F238E27FC236}">
                  <a16:creationId xmlns:a16="http://schemas.microsoft.com/office/drawing/2014/main" id="{EA9A9E48-C8D0-471F-BF5B-15D758A7A3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53034" y="4104144"/>
              <a:ext cx="833465" cy="786065"/>
            </a:xfrm>
            <a:prstGeom prst="rect">
              <a:avLst/>
            </a:prstGeom>
          </p:spPr>
        </p:pic>
        <p:pic>
          <p:nvPicPr>
            <p:cNvPr id="13" name="Bildobjekt 12">
              <a:extLst>
                <a:ext uri="{FF2B5EF4-FFF2-40B4-BE49-F238E27FC236}">
                  <a16:creationId xmlns:a16="http://schemas.microsoft.com/office/drawing/2014/main" id="{3CCC3A88-B43E-48D2-96F4-C8A43727AA2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11282" y="4038758"/>
              <a:ext cx="916836" cy="916837"/>
            </a:xfrm>
            <a:prstGeom prst="rect">
              <a:avLst/>
            </a:prstGeom>
          </p:spPr>
        </p:pic>
      </p:grpSp>
    </p:spTree>
    <p:extLst>
      <p:ext uri="{BB962C8B-B14F-4D97-AF65-F5344CB8AC3E}">
        <p14:creationId xmlns:p14="http://schemas.microsoft.com/office/powerpoint/2010/main" val="357337685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ck 2">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D6A96EB8-5ADA-4B67-AAEA-C93EF4A4D12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7183" t="-1066" r="-2475" b="-3310"/>
          <a:stretch/>
        </p:blipFill>
        <p:spPr>
          <a:xfrm>
            <a:off x="-1" y="1433015"/>
            <a:ext cx="3213001" cy="4088632"/>
          </a:xfrm>
          <a:prstGeom prst="rect">
            <a:avLst/>
          </a:prstGeom>
        </p:spPr>
      </p:pic>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3590926" y="3738564"/>
            <a:ext cx="3590924" cy="1939166"/>
          </a:xfrm>
        </p:spPr>
        <p:txBody>
          <a:bodyPr>
            <a:normAutofit/>
          </a:bodyPr>
          <a:lstStyle>
            <a:lvl1pPr>
              <a:lnSpc>
                <a:spcPct val="90000"/>
              </a:lnSpc>
              <a:defRPr sz="2400"/>
            </a:lvl1pPr>
          </a:lstStyle>
          <a:p>
            <a:pPr lvl="0"/>
            <a:r>
              <a:rPr lang="sv-SE"/>
              <a:t>Namn </a:t>
            </a:r>
            <a:r>
              <a:rPr lang="sv-SE" err="1"/>
              <a:t>Namnsson</a:t>
            </a:r>
            <a:br>
              <a:rPr lang="sv-SE"/>
            </a:br>
            <a:r>
              <a:rPr lang="sv-SE"/>
              <a:t>namn@tekniskaverken.se  </a:t>
            </a:r>
            <a:br>
              <a:rPr lang="sv-SE"/>
            </a:br>
            <a:r>
              <a:rPr lang="sv-SE"/>
              <a:t>013-00 00 00</a:t>
            </a:r>
            <a:br>
              <a:rPr lang="sv-SE"/>
            </a:br>
            <a:endParaRPr lang="sv-SE"/>
          </a:p>
        </p:txBody>
      </p:sp>
      <p:sp>
        <p:nvSpPr>
          <p:cNvPr id="5" name="Platshållare för text 3">
            <a:extLst>
              <a:ext uri="{FF2B5EF4-FFF2-40B4-BE49-F238E27FC236}">
                <a16:creationId xmlns:a16="http://schemas.microsoft.com/office/drawing/2014/main" id="{9673B253-AE58-4977-B5D6-3145F3B5F60C}"/>
              </a:ext>
            </a:extLst>
          </p:cNvPr>
          <p:cNvSpPr>
            <a:spLocks noGrp="1"/>
          </p:cNvSpPr>
          <p:nvPr>
            <p:ph type="body" sz="quarter" idx="11" hasCustomPrompt="1"/>
          </p:nvPr>
        </p:nvSpPr>
        <p:spPr>
          <a:xfrm>
            <a:off x="7295561" y="3738564"/>
            <a:ext cx="4044733" cy="1939166"/>
          </a:xfrm>
        </p:spPr>
        <p:txBody>
          <a:bodyPr>
            <a:normAutofit/>
          </a:bodyPr>
          <a:lstStyle>
            <a:lvl1pPr>
              <a:lnSpc>
                <a:spcPct val="90000"/>
              </a:lnSpc>
              <a:defRPr sz="2400"/>
            </a:lvl1pPr>
          </a:lstStyle>
          <a:p>
            <a:pPr lvl="0"/>
            <a:r>
              <a:rPr lang="sv-SE"/>
              <a:t>Namn </a:t>
            </a:r>
            <a:r>
              <a:rPr lang="sv-SE" err="1"/>
              <a:t>Namnsson</a:t>
            </a:r>
            <a:br>
              <a:rPr lang="sv-SE"/>
            </a:br>
            <a:r>
              <a:rPr lang="sv-SE"/>
              <a:t>namn@tekniskaverken.se  </a:t>
            </a:r>
            <a:br>
              <a:rPr lang="sv-SE"/>
            </a:br>
            <a:r>
              <a:rPr lang="sv-SE"/>
              <a:t>013-00 00 00</a:t>
            </a:r>
            <a:br>
              <a:rPr lang="sv-SE"/>
            </a:br>
            <a:endParaRPr lang="sv-SE"/>
          </a:p>
        </p:txBody>
      </p:sp>
      <p:sp>
        <p:nvSpPr>
          <p:cNvPr id="7" name="Rubrik 1">
            <a:extLst>
              <a:ext uri="{FF2B5EF4-FFF2-40B4-BE49-F238E27FC236}">
                <a16:creationId xmlns:a16="http://schemas.microsoft.com/office/drawing/2014/main" id="{E56EE6FF-FD01-4612-8C0D-5F981B628BD8}"/>
              </a:ext>
            </a:extLst>
          </p:cNvPr>
          <p:cNvSpPr txBox="1">
            <a:spLocks/>
          </p:cNvSpPr>
          <p:nvPr userDrawn="1"/>
        </p:nvSpPr>
        <p:spPr>
          <a:xfrm>
            <a:off x="3190087" y="1341027"/>
            <a:ext cx="6037426" cy="25598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0" b="1" kern="1200">
                <a:solidFill>
                  <a:schemeClr val="tx2"/>
                </a:solidFill>
                <a:latin typeface="+mj-lt"/>
                <a:ea typeface="+mj-ea"/>
                <a:cs typeface="+mj-cs"/>
              </a:defRPr>
            </a:lvl1pPr>
          </a:lstStyle>
          <a:p>
            <a:r>
              <a:rPr lang="sv-SE">
                <a:solidFill>
                  <a:srgbClr val="FFFFFF"/>
                </a:solidFill>
              </a:rPr>
              <a:t>Tack!</a:t>
            </a:r>
          </a:p>
        </p:txBody>
      </p:sp>
      <p:grpSp>
        <p:nvGrpSpPr>
          <p:cNvPr id="8" name="Grupp 7">
            <a:extLst>
              <a:ext uri="{FF2B5EF4-FFF2-40B4-BE49-F238E27FC236}">
                <a16:creationId xmlns:a16="http://schemas.microsoft.com/office/drawing/2014/main" id="{BE5D41FC-85CE-4DF2-A974-C82B0090D44E}"/>
              </a:ext>
            </a:extLst>
          </p:cNvPr>
          <p:cNvGrpSpPr/>
          <p:nvPr userDrawn="1"/>
        </p:nvGrpSpPr>
        <p:grpSpPr>
          <a:xfrm>
            <a:off x="3683001" y="5671381"/>
            <a:ext cx="3441700" cy="369059"/>
            <a:chOff x="1379538" y="4035208"/>
            <a:chExt cx="8583169" cy="920387"/>
          </a:xfrm>
          <a:noFill/>
        </p:grpSpPr>
        <p:pic>
          <p:nvPicPr>
            <p:cNvPr id="9" name="Bildobjekt 8">
              <a:extLst>
                <a:ext uri="{FF2B5EF4-FFF2-40B4-BE49-F238E27FC236}">
                  <a16:creationId xmlns:a16="http://schemas.microsoft.com/office/drawing/2014/main" id="{5B17EAE2-8657-4F2A-9F69-9CE92F3D83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4013" y="4124004"/>
              <a:ext cx="1098694" cy="778241"/>
            </a:xfrm>
            <a:prstGeom prst="rect">
              <a:avLst/>
            </a:prstGeom>
            <a:grpFill/>
          </p:spPr>
        </p:pic>
        <p:pic>
          <p:nvPicPr>
            <p:cNvPr id="10" name="Bildobjekt 9">
              <a:extLst>
                <a:ext uri="{FF2B5EF4-FFF2-40B4-BE49-F238E27FC236}">
                  <a16:creationId xmlns:a16="http://schemas.microsoft.com/office/drawing/2014/main" id="{4B0031EB-C1EF-4ECD-A32C-66E6F95EB7B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47620" y="4117192"/>
              <a:ext cx="1029698" cy="823760"/>
            </a:xfrm>
            <a:prstGeom prst="rect">
              <a:avLst/>
            </a:prstGeom>
            <a:grpFill/>
          </p:spPr>
        </p:pic>
        <p:pic>
          <p:nvPicPr>
            <p:cNvPr id="11" name="Bildobjekt 10">
              <a:extLst>
                <a:ext uri="{FF2B5EF4-FFF2-40B4-BE49-F238E27FC236}">
                  <a16:creationId xmlns:a16="http://schemas.microsoft.com/office/drawing/2014/main" id="{11175E62-AF0E-4D8F-A12E-C93CA59D6E8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79538" y="4035208"/>
              <a:ext cx="459991" cy="860145"/>
            </a:xfrm>
            <a:prstGeom prst="rect">
              <a:avLst/>
            </a:prstGeom>
            <a:grpFill/>
          </p:spPr>
        </p:pic>
        <p:pic>
          <p:nvPicPr>
            <p:cNvPr id="12" name="Bildobjekt 11">
              <a:extLst>
                <a:ext uri="{FF2B5EF4-FFF2-40B4-BE49-F238E27FC236}">
                  <a16:creationId xmlns:a16="http://schemas.microsoft.com/office/drawing/2014/main" id="{B81407BE-8CAD-41C0-BE6F-AA76E7E28EA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53034" y="4104144"/>
              <a:ext cx="833465" cy="786065"/>
            </a:xfrm>
            <a:prstGeom prst="rect">
              <a:avLst/>
            </a:prstGeom>
            <a:grpFill/>
          </p:spPr>
        </p:pic>
        <p:pic>
          <p:nvPicPr>
            <p:cNvPr id="13" name="Bildobjekt 12">
              <a:extLst>
                <a:ext uri="{FF2B5EF4-FFF2-40B4-BE49-F238E27FC236}">
                  <a16:creationId xmlns:a16="http://schemas.microsoft.com/office/drawing/2014/main" id="{3A47D488-70B5-429D-B2BA-7D29E24BD93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11282" y="4038758"/>
              <a:ext cx="916836" cy="916837"/>
            </a:xfrm>
            <a:prstGeom prst="rect">
              <a:avLst/>
            </a:prstGeom>
            <a:grpFill/>
          </p:spPr>
        </p:pic>
      </p:grpSp>
      <p:sp>
        <p:nvSpPr>
          <p:cNvPr id="14" name="Rektangel 13">
            <a:extLst>
              <a:ext uri="{FF2B5EF4-FFF2-40B4-BE49-F238E27FC236}">
                <a16:creationId xmlns:a16="http://schemas.microsoft.com/office/drawing/2014/main" id="{36140217-D350-4BA2-ADC2-9192DE7AFA04}"/>
              </a:ext>
            </a:extLst>
          </p:cNvPr>
          <p:cNvSpPr/>
          <p:nvPr userDrawn="1"/>
        </p:nvSpPr>
        <p:spPr>
          <a:xfrm>
            <a:off x="7295562" y="5755155"/>
            <a:ext cx="1844608" cy="369332"/>
          </a:xfrm>
          <a:prstGeom prst="rect">
            <a:avLst/>
          </a:prstGeom>
        </p:spPr>
        <p:txBody>
          <a:bodyPr wrap="none">
            <a:spAutoFit/>
          </a:bodyPr>
          <a:lstStyle/>
          <a:p>
            <a:r>
              <a:rPr lang="sv-SE">
                <a:solidFill>
                  <a:srgbClr val="FFFFFF"/>
                </a:solidFill>
              </a:rPr>
              <a:t>tekniskaverken.se</a:t>
            </a:r>
          </a:p>
        </p:txBody>
      </p:sp>
    </p:spTree>
    <p:extLst>
      <p:ext uri="{BB962C8B-B14F-4D97-AF65-F5344CB8AC3E}">
        <p14:creationId xmlns:p14="http://schemas.microsoft.com/office/powerpoint/2010/main" val="273526537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marbeten, endast vita loggor">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C616B67C-C76F-43B7-89EB-86ED53701DB2}"/>
              </a:ext>
            </a:extLst>
          </p:cNvPr>
          <p:cNvSpPr>
            <a:spLocks noGrp="1"/>
          </p:cNvSpPr>
          <p:nvPr>
            <p:ph type="body" sz="quarter" idx="10" hasCustomPrompt="1"/>
          </p:nvPr>
        </p:nvSpPr>
        <p:spPr>
          <a:xfrm>
            <a:off x="1257304" y="1057275"/>
            <a:ext cx="5610221" cy="857250"/>
          </a:xfrm>
        </p:spPr>
        <p:txBody>
          <a:bodyPr>
            <a:normAutofit/>
          </a:bodyPr>
          <a:lstStyle>
            <a:lvl1pPr>
              <a:defRPr sz="4400" b="1">
                <a:solidFill>
                  <a:schemeClr val="tx1"/>
                </a:solidFill>
              </a:defRPr>
            </a:lvl1pPr>
          </a:lstStyle>
          <a:p>
            <a:pPr lvl="0"/>
            <a:r>
              <a:rPr lang="sv-SE"/>
              <a:t>Rubrik Samarbeten</a:t>
            </a:r>
          </a:p>
        </p:txBody>
      </p:sp>
      <p:sp>
        <p:nvSpPr>
          <p:cNvPr id="21" name="Platshållare för bild 12">
            <a:extLst>
              <a:ext uri="{FF2B5EF4-FFF2-40B4-BE49-F238E27FC236}">
                <a16:creationId xmlns:a16="http://schemas.microsoft.com/office/drawing/2014/main" id="{55196A1B-8E78-4379-8D11-23508BF1F34D}"/>
              </a:ext>
            </a:extLst>
          </p:cNvPr>
          <p:cNvSpPr>
            <a:spLocks noGrp="1"/>
          </p:cNvSpPr>
          <p:nvPr>
            <p:ph type="pic" sz="quarter" idx="12"/>
          </p:nvPr>
        </p:nvSpPr>
        <p:spPr>
          <a:xfrm>
            <a:off x="1142976" y="2995685"/>
            <a:ext cx="1664484" cy="845663"/>
          </a:xfrm>
        </p:spPr>
        <p:txBody>
          <a:bodyPr>
            <a:normAutofit/>
          </a:bodyPr>
          <a:lstStyle>
            <a:lvl1pPr>
              <a:defRPr sz="1800"/>
            </a:lvl1pPr>
          </a:lstStyle>
          <a:p>
            <a:r>
              <a:rPr lang="sv-SE"/>
              <a:t>Klicka på ikonen för att lägga till en bild</a:t>
            </a:r>
          </a:p>
        </p:txBody>
      </p:sp>
      <p:sp>
        <p:nvSpPr>
          <p:cNvPr id="22" name="Platshållare för bild 12">
            <a:extLst>
              <a:ext uri="{FF2B5EF4-FFF2-40B4-BE49-F238E27FC236}">
                <a16:creationId xmlns:a16="http://schemas.microsoft.com/office/drawing/2014/main" id="{2FE339DF-492A-4B92-A117-0C2051940556}"/>
              </a:ext>
            </a:extLst>
          </p:cNvPr>
          <p:cNvSpPr>
            <a:spLocks noGrp="1" noChangeAspect="1"/>
          </p:cNvSpPr>
          <p:nvPr>
            <p:ph type="pic" sz="quarter" idx="13"/>
          </p:nvPr>
        </p:nvSpPr>
        <p:spPr>
          <a:xfrm>
            <a:off x="5378320" y="2995685"/>
            <a:ext cx="1749235" cy="845663"/>
          </a:xfrm>
        </p:spPr>
        <p:txBody>
          <a:bodyPr>
            <a:normAutofit/>
          </a:bodyPr>
          <a:lstStyle>
            <a:lvl1pPr>
              <a:defRPr sz="1800"/>
            </a:lvl1pPr>
          </a:lstStyle>
          <a:p>
            <a:r>
              <a:rPr lang="sv-SE"/>
              <a:t>Klicka på ikonen för att lägga till en bild</a:t>
            </a:r>
          </a:p>
        </p:txBody>
      </p:sp>
      <p:sp>
        <p:nvSpPr>
          <p:cNvPr id="23" name="Platshållare för bild 12">
            <a:extLst>
              <a:ext uri="{FF2B5EF4-FFF2-40B4-BE49-F238E27FC236}">
                <a16:creationId xmlns:a16="http://schemas.microsoft.com/office/drawing/2014/main" id="{D9F91E1A-B07D-43EF-9DC9-7E3A8EBA37EA}"/>
              </a:ext>
            </a:extLst>
          </p:cNvPr>
          <p:cNvSpPr>
            <a:spLocks noGrp="1"/>
          </p:cNvSpPr>
          <p:nvPr>
            <p:ph type="pic" sz="quarter" idx="14"/>
          </p:nvPr>
        </p:nvSpPr>
        <p:spPr>
          <a:xfrm>
            <a:off x="3260648" y="2995685"/>
            <a:ext cx="1664484" cy="845663"/>
          </a:xfrm>
        </p:spPr>
        <p:txBody>
          <a:bodyPr>
            <a:noAutofit/>
          </a:bodyPr>
          <a:lstStyle>
            <a:lvl1pPr>
              <a:defRPr sz="1800"/>
            </a:lvl1pPr>
          </a:lstStyle>
          <a:p>
            <a:r>
              <a:rPr lang="sv-SE"/>
              <a:t>Klicka på ikonen för att lägga till en bild</a:t>
            </a:r>
          </a:p>
        </p:txBody>
      </p:sp>
      <p:sp>
        <p:nvSpPr>
          <p:cNvPr id="24" name="Platshållare för bild 12">
            <a:extLst>
              <a:ext uri="{FF2B5EF4-FFF2-40B4-BE49-F238E27FC236}">
                <a16:creationId xmlns:a16="http://schemas.microsoft.com/office/drawing/2014/main" id="{155515F6-EEF9-4B91-A772-0937216F29E2}"/>
              </a:ext>
            </a:extLst>
          </p:cNvPr>
          <p:cNvSpPr>
            <a:spLocks noGrp="1"/>
          </p:cNvSpPr>
          <p:nvPr>
            <p:ph type="pic" sz="quarter" idx="15"/>
          </p:nvPr>
        </p:nvSpPr>
        <p:spPr>
          <a:xfrm>
            <a:off x="7580743" y="2995685"/>
            <a:ext cx="1664484" cy="845663"/>
          </a:xfrm>
        </p:spPr>
        <p:txBody>
          <a:bodyPr>
            <a:noAutofit/>
          </a:bodyPr>
          <a:lstStyle>
            <a:lvl1pPr>
              <a:defRPr sz="1800"/>
            </a:lvl1pPr>
          </a:lstStyle>
          <a:p>
            <a:r>
              <a:rPr lang="sv-SE"/>
              <a:t>Klicka på ikonen för att lägga till en bild</a:t>
            </a:r>
          </a:p>
        </p:txBody>
      </p:sp>
      <p:sp>
        <p:nvSpPr>
          <p:cNvPr id="25" name="Platshållare för bild 12">
            <a:extLst>
              <a:ext uri="{FF2B5EF4-FFF2-40B4-BE49-F238E27FC236}">
                <a16:creationId xmlns:a16="http://schemas.microsoft.com/office/drawing/2014/main" id="{AF4388D6-9ACE-4706-82F7-E3D0B2A1E2A7}"/>
              </a:ext>
            </a:extLst>
          </p:cNvPr>
          <p:cNvSpPr>
            <a:spLocks noGrp="1"/>
          </p:cNvSpPr>
          <p:nvPr>
            <p:ph type="pic" sz="quarter" idx="16"/>
          </p:nvPr>
        </p:nvSpPr>
        <p:spPr>
          <a:xfrm>
            <a:off x="9698416" y="2995685"/>
            <a:ext cx="1664484" cy="845663"/>
          </a:xfrm>
        </p:spPr>
        <p:txBody>
          <a:bodyPr>
            <a:noAutofit/>
          </a:bodyPr>
          <a:lstStyle>
            <a:lvl1pPr>
              <a:defRPr sz="1800"/>
            </a:lvl1pPr>
          </a:lstStyle>
          <a:p>
            <a:r>
              <a:rPr lang="sv-SE"/>
              <a:t>Klicka på ikonen för att lägga till en bild</a:t>
            </a:r>
          </a:p>
        </p:txBody>
      </p:sp>
      <p:cxnSp>
        <p:nvCxnSpPr>
          <p:cNvPr id="26" name="Rak koppling 25">
            <a:extLst>
              <a:ext uri="{FF2B5EF4-FFF2-40B4-BE49-F238E27FC236}">
                <a16:creationId xmlns:a16="http://schemas.microsoft.com/office/drawing/2014/main" id="{241C0DF5-A590-4998-9120-C3DAD892DBA8}"/>
              </a:ext>
            </a:extLst>
          </p:cNvPr>
          <p:cNvCxnSpPr>
            <a:cxnSpLocks/>
          </p:cNvCxnSpPr>
          <p:nvPr userDrawn="1"/>
        </p:nvCxnSpPr>
        <p:spPr>
          <a:xfrm>
            <a:off x="1981200" y="4016376"/>
            <a:ext cx="84520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latshållare för text 10">
            <a:extLst>
              <a:ext uri="{FF2B5EF4-FFF2-40B4-BE49-F238E27FC236}">
                <a16:creationId xmlns:a16="http://schemas.microsoft.com/office/drawing/2014/main" id="{0DFF16C2-28CF-44C1-B5AE-3990460D2A8B}"/>
              </a:ext>
            </a:extLst>
          </p:cNvPr>
          <p:cNvSpPr>
            <a:spLocks noGrp="1"/>
          </p:cNvSpPr>
          <p:nvPr>
            <p:ph type="body" sz="quarter" idx="11" hasCustomPrompt="1"/>
          </p:nvPr>
        </p:nvSpPr>
        <p:spPr>
          <a:xfrm>
            <a:off x="1376363" y="4144778"/>
            <a:ext cx="9417050" cy="819150"/>
          </a:xfrm>
        </p:spPr>
        <p:txBody>
          <a:bodyPr>
            <a:normAutofit/>
          </a:bodyPr>
          <a:lstStyle>
            <a:lvl1pPr algn="ctr">
              <a:defRPr sz="1800"/>
            </a:lvl1pPr>
          </a:lstStyle>
          <a:p>
            <a:pPr lvl="0"/>
            <a:r>
              <a:rPr lang="sv-SE"/>
              <a:t>Skriv din text här, exempelvis: En del av Tekniska verken</a:t>
            </a:r>
          </a:p>
        </p:txBody>
      </p:sp>
    </p:spTree>
    <p:extLst>
      <p:ext uri="{BB962C8B-B14F-4D97-AF65-F5344CB8AC3E}">
        <p14:creationId xmlns:p14="http://schemas.microsoft.com/office/powerpoint/2010/main" val="939231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361BE5-7BA3-4B5C-B730-60B757AA3126}"/>
              </a:ext>
            </a:extLst>
          </p:cNvPr>
          <p:cNvSpPr>
            <a:spLocks noGrp="1"/>
          </p:cNvSpPr>
          <p:nvPr>
            <p:ph type="title" hasCustomPrompt="1"/>
          </p:nvPr>
        </p:nvSpPr>
        <p:spPr>
          <a:xfrm>
            <a:off x="1379536" y="1628775"/>
            <a:ext cx="9396413" cy="3005138"/>
          </a:xfrm>
        </p:spPr>
        <p:txBody>
          <a:bodyPr>
            <a:noAutofit/>
          </a:bodyPr>
          <a:lstStyle>
            <a:lvl1pPr algn="ctr">
              <a:defRPr sz="4400" b="0" i="1">
                <a:solidFill>
                  <a:schemeClr val="tx1"/>
                </a:solidFill>
              </a:defRPr>
            </a:lvl1pPr>
          </a:lstStyle>
          <a:p>
            <a:r>
              <a:rPr lang="sv-SE"/>
              <a:t>”Ett citat kan du skriva här. </a:t>
            </a:r>
            <a:r>
              <a:rPr lang="sv-SE" err="1"/>
              <a:t>Lorem</a:t>
            </a:r>
            <a:r>
              <a:rPr lang="sv-SE"/>
              <a:t> </a:t>
            </a:r>
            <a:r>
              <a:rPr lang="sv-SE" err="1"/>
              <a:t>ipsum</a:t>
            </a:r>
            <a:r>
              <a:rPr lang="sv-SE"/>
              <a:t> </a:t>
            </a:r>
            <a:r>
              <a:rPr lang="sv-SE" err="1"/>
              <a:t>dolores</a:t>
            </a:r>
            <a:r>
              <a:rPr lang="sv-SE"/>
              <a:t> </a:t>
            </a:r>
            <a:r>
              <a:rPr lang="sv-SE" err="1"/>
              <a:t>sit</a:t>
            </a:r>
            <a:r>
              <a:rPr lang="sv-SE"/>
              <a:t> </a:t>
            </a:r>
            <a:r>
              <a:rPr lang="sv-SE" err="1"/>
              <a:t>amet</a:t>
            </a:r>
            <a:r>
              <a:rPr lang="sv-SE"/>
              <a:t> </a:t>
            </a:r>
            <a:r>
              <a:rPr lang="sv-SE" err="1"/>
              <a:t>lorem</a:t>
            </a:r>
            <a:r>
              <a:rPr lang="sv-SE"/>
              <a:t> </a:t>
            </a:r>
            <a:r>
              <a:rPr lang="sv-SE" err="1"/>
              <a:t>ipsum</a:t>
            </a:r>
            <a:r>
              <a:rPr lang="sv-SE"/>
              <a:t>.”</a:t>
            </a:r>
          </a:p>
        </p:txBody>
      </p:sp>
      <p:sp>
        <p:nvSpPr>
          <p:cNvPr id="4" name="Platshållare för text 3">
            <a:extLst>
              <a:ext uri="{FF2B5EF4-FFF2-40B4-BE49-F238E27FC236}">
                <a16:creationId xmlns:a16="http://schemas.microsoft.com/office/drawing/2014/main" id="{C6245D42-C1D5-4BF8-BD96-681D69447776}"/>
              </a:ext>
            </a:extLst>
          </p:cNvPr>
          <p:cNvSpPr>
            <a:spLocks noGrp="1"/>
          </p:cNvSpPr>
          <p:nvPr>
            <p:ph type="body" sz="quarter" idx="10" hasCustomPrompt="1"/>
          </p:nvPr>
        </p:nvSpPr>
        <p:spPr>
          <a:xfrm>
            <a:off x="1379538" y="4900613"/>
            <a:ext cx="9396412" cy="508000"/>
          </a:xfrm>
        </p:spPr>
        <p:txBody>
          <a:bodyPr>
            <a:normAutofit/>
          </a:bodyPr>
          <a:lstStyle>
            <a:lvl1pPr marL="0" indent="0">
              <a:buNone/>
              <a:defRPr sz="2400" b="1">
                <a:solidFill>
                  <a:schemeClr val="tx1"/>
                </a:solidFill>
              </a:defRPr>
            </a:lvl1pPr>
          </a:lstStyle>
          <a:p>
            <a:pPr lvl="0"/>
            <a:r>
              <a:rPr lang="sv-SE"/>
              <a:t>– Namn </a:t>
            </a:r>
            <a:r>
              <a:rPr lang="sv-SE" err="1"/>
              <a:t>Namnsson</a:t>
            </a:r>
            <a:r>
              <a:rPr lang="sv-SE"/>
              <a:t> och Titel</a:t>
            </a:r>
          </a:p>
        </p:txBody>
      </p:sp>
    </p:spTree>
    <p:extLst>
      <p:ext uri="{BB962C8B-B14F-4D97-AF65-F5344CB8AC3E}">
        <p14:creationId xmlns:p14="http://schemas.microsoft.com/office/powerpoint/2010/main" val="1502597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hasCustomPrompt="1"/>
          </p:nvPr>
        </p:nvSpPr>
        <p:spPr>
          <a:xfrm>
            <a:off x="1266820" y="2124067"/>
            <a:ext cx="9518650" cy="3897322"/>
          </a:xfrm>
        </p:spPr>
        <p:txBody>
          <a:bodyPr/>
          <a:lstStyle>
            <a:lvl1pPr>
              <a:defRPr/>
            </a:lvl1pPr>
          </a:lstStyle>
          <a:p>
            <a:pPr lvl="0"/>
            <a:r>
              <a:rPr lang="sv-SE"/>
              <a:t>Text eller punktlista. Ej under 18 pkt. Använd gärna ”Anteckningar” och förkorta din text så mycket som går.</a:t>
            </a:r>
          </a:p>
        </p:txBody>
      </p:sp>
      <p:pic>
        <p:nvPicPr>
          <p:cNvPr id="4" name="Bildobjekt 3">
            <a:extLst>
              <a:ext uri="{FF2B5EF4-FFF2-40B4-BE49-F238E27FC236}">
                <a16:creationId xmlns:a16="http://schemas.microsoft.com/office/drawing/2014/main" id="{698A2EDF-3973-4D54-A201-D5A233E1EC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3340585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 två tex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57301" y="966787"/>
            <a:ext cx="9518650" cy="1009651"/>
          </a:xfrm>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1266820" y="2124067"/>
            <a:ext cx="4605343" cy="3897322"/>
          </a:xfrm>
        </p:spPr>
        <p:txBody>
          <a:bodyPr/>
          <a:lstStyle/>
          <a:p>
            <a:pPr lvl="0"/>
            <a:r>
              <a:rPr lang="sv-SE"/>
              <a:t>Redigera format för bakgrundstext</a:t>
            </a:r>
          </a:p>
          <a:p>
            <a:pPr lvl="1"/>
            <a:r>
              <a:rPr lang="sv-SE"/>
              <a:t>Nivå två</a:t>
            </a:r>
          </a:p>
        </p:txBody>
      </p:sp>
      <p:sp>
        <p:nvSpPr>
          <p:cNvPr id="4" name="Platshållare för text 3">
            <a:extLst>
              <a:ext uri="{FF2B5EF4-FFF2-40B4-BE49-F238E27FC236}">
                <a16:creationId xmlns:a16="http://schemas.microsoft.com/office/drawing/2014/main" id="{3F2A3396-0FCD-4DE0-B995-476CC00B4EC5}"/>
              </a:ext>
            </a:extLst>
          </p:cNvPr>
          <p:cNvSpPr>
            <a:spLocks noGrp="1"/>
          </p:cNvSpPr>
          <p:nvPr>
            <p:ph type="body" sz="quarter" idx="11"/>
          </p:nvPr>
        </p:nvSpPr>
        <p:spPr>
          <a:xfrm>
            <a:off x="6096000" y="2124066"/>
            <a:ext cx="4679950" cy="3897322"/>
          </a:xfrm>
        </p:spPr>
        <p:txBody>
          <a:bodyPr/>
          <a:lstStyle/>
          <a:p>
            <a:pPr lvl="0"/>
            <a:r>
              <a:rPr lang="sv-SE"/>
              <a:t>Redigera format för bakgrundstext</a:t>
            </a:r>
          </a:p>
          <a:p>
            <a:pPr lvl="1"/>
            <a:r>
              <a:rPr lang="sv-SE"/>
              <a:t>Nivå två</a:t>
            </a:r>
          </a:p>
        </p:txBody>
      </p:sp>
      <p:pic>
        <p:nvPicPr>
          <p:cNvPr id="6" name="Bildobjekt 5">
            <a:extLst>
              <a:ext uri="{FF2B5EF4-FFF2-40B4-BE49-F238E27FC236}">
                <a16:creationId xmlns:a16="http://schemas.microsoft.com/office/drawing/2014/main" id="{AA61B1C5-1A38-4F02-A2BE-8E5D293D9A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1063678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bild Bränslebaserad energi">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3570" y="1075409"/>
            <a:ext cx="10291352" cy="1889125"/>
          </a:xfrm>
        </p:spPr>
        <p:txBody>
          <a:bodyPr>
            <a:normAutofit/>
          </a:bodyPr>
          <a:lstStyle>
            <a:lvl1pPr>
              <a:defRPr sz="9600"/>
            </a:lvl1pPr>
          </a:lstStyle>
          <a:p>
            <a:r>
              <a:rPr lang="sv-SE"/>
              <a:t>Skriv rubrik här</a:t>
            </a:r>
          </a:p>
        </p:txBody>
      </p:sp>
    </p:spTree>
    <p:extLst>
      <p:ext uri="{BB962C8B-B14F-4D97-AF65-F5344CB8AC3E}">
        <p14:creationId xmlns:p14="http://schemas.microsoft.com/office/powerpoint/2010/main" val="1785721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 underrubriker + tex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1266820" y="2828925"/>
            <a:ext cx="4605343" cy="3192464"/>
          </a:xfrm>
        </p:spPr>
        <p:txBody>
          <a:bodyPr/>
          <a:lstStyle/>
          <a:p>
            <a:pPr lvl="0"/>
            <a:r>
              <a:rPr lang="sv-SE"/>
              <a:t>Redigera format för bakgrundstext</a:t>
            </a:r>
          </a:p>
          <a:p>
            <a:pPr lvl="1"/>
            <a:r>
              <a:rPr lang="sv-SE"/>
              <a:t>Nivå två</a:t>
            </a:r>
          </a:p>
        </p:txBody>
      </p:sp>
      <p:sp>
        <p:nvSpPr>
          <p:cNvPr id="4" name="Platshållare för text 3">
            <a:extLst>
              <a:ext uri="{FF2B5EF4-FFF2-40B4-BE49-F238E27FC236}">
                <a16:creationId xmlns:a16="http://schemas.microsoft.com/office/drawing/2014/main" id="{3F2A3396-0FCD-4DE0-B995-476CC00B4EC5}"/>
              </a:ext>
            </a:extLst>
          </p:cNvPr>
          <p:cNvSpPr>
            <a:spLocks noGrp="1"/>
          </p:cNvSpPr>
          <p:nvPr>
            <p:ph type="body" sz="quarter" idx="11"/>
          </p:nvPr>
        </p:nvSpPr>
        <p:spPr>
          <a:xfrm>
            <a:off x="6096000" y="2828922"/>
            <a:ext cx="4679950" cy="3192465"/>
          </a:xfrm>
        </p:spPr>
        <p:txBody>
          <a:bodyPr/>
          <a:lstStyle/>
          <a:p>
            <a:pPr lvl="0"/>
            <a:r>
              <a:rPr lang="sv-SE"/>
              <a:t>Redigera format för bakgrundstext</a:t>
            </a:r>
          </a:p>
          <a:p>
            <a:pPr lvl="1"/>
            <a:r>
              <a:rPr lang="sv-SE"/>
              <a:t>Nivå två</a:t>
            </a:r>
          </a:p>
        </p:txBody>
      </p:sp>
      <p:sp>
        <p:nvSpPr>
          <p:cNvPr id="6" name="Platshållare för text 5">
            <a:extLst>
              <a:ext uri="{FF2B5EF4-FFF2-40B4-BE49-F238E27FC236}">
                <a16:creationId xmlns:a16="http://schemas.microsoft.com/office/drawing/2014/main" id="{F866356F-A42A-401B-B66B-79BBF610F1E2}"/>
              </a:ext>
            </a:extLst>
          </p:cNvPr>
          <p:cNvSpPr>
            <a:spLocks noGrp="1"/>
          </p:cNvSpPr>
          <p:nvPr>
            <p:ph type="body" sz="quarter" idx="12" hasCustomPrompt="1"/>
          </p:nvPr>
        </p:nvSpPr>
        <p:spPr>
          <a:xfrm>
            <a:off x="1266820" y="2109784"/>
            <a:ext cx="4605343" cy="609609"/>
          </a:xfrm>
        </p:spPr>
        <p:txBody>
          <a:bodyPr>
            <a:normAutofit/>
          </a:bodyPr>
          <a:lstStyle>
            <a:lvl1pPr marL="0" indent="0">
              <a:buNone/>
              <a:defRPr sz="3200" b="1" i="0">
                <a:solidFill>
                  <a:srgbClr val="004876"/>
                </a:solidFill>
              </a:defRPr>
            </a:lvl1pPr>
          </a:lstStyle>
          <a:p>
            <a:pPr lvl="0"/>
            <a:r>
              <a:rPr lang="sv-SE"/>
              <a:t>Underrubrik</a:t>
            </a:r>
          </a:p>
        </p:txBody>
      </p:sp>
      <p:sp>
        <p:nvSpPr>
          <p:cNvPr id="7" name="Platshållare för text 5">
            <a:extLst>
              <a:ext uri="{FF2B5EF4-FFF2-40B4-BE49-F238E27FC236}">
                <a16:creationId xmlns:a16="http://schemas.microsoft.com/office/drawing/2014/main" id="{24494ED3-E09D-4D58-BF12-26AEF32F4AFC}"/>
              </a:ext>
            </a:extLst>
          </p:cNvPr>
          <p:cNvSpPr>
            <a:spLocks noGrp="1"/>
          </p:cNvSpPr>
          <p:nvPr>
            <p:ph type="body" sz="quarter" idx="13" hasCustomPrompt="1"/>
          </p:nvPr>
        </p:nvSpPr>
        <p:spPr>
          <a:xfrm>
            <a:off x="6096000" y="2109783"/>
            <a:ext cx="4679950" cy="609609"/>
          </a:xfrm>
        </p:spPr>
        <p:txBody>
          <a:bodyPr>
            <a:normAutofit/>
          </a:bodyPr>
          <a:lstStyle>
            <a:lvl1pPr marL="0" indent="0">
              <a:buNone/>
              <a:defRPr sz="3200" b="1" i="0">
                <a:solidFill>
                  <a:srgbClr val="004876"/>
                </a:solidFill>
              </a:defRPr>
            </a:lvl1pPr>
          </a:lstStyle>
          <a:p>
            <a:pPr lvl="0"/>
            <a:r>
              <a:rPr lang="sv-SE"/>
              <a:t>Underrubrik</a:t>
            </a:r>
          </a:p>
        </p:txBody>
      </p:sp>
      <p:pic>
        <p:nvPicPr>
          <p:cNvPr id="8" name="Bildobjekt 7">
            <a:extLst>
              <a:ext uri="{FF2B5EF4-FFF2-40B4-BE49-F238E27FC236}">
                <a16:creationId xmlns:a16="http://schemas.microsoft.com/office/drawing/2014/main" id="{A6B91E54-4012-4003-AA50-16A6072B7D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3652349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5D3A938-5784-46D0-9EE7-6E509F387B5E}"/>
              </a:ext>
            </a:extLst>
          </p:cNvPr>
          <p:cNvSpPr/>
          <p:nvPr userDrawn="1"/>
        </p:nvSpPr>
        <p:spPr>
          <a:xfrm>
            <a:off x="10180020" y="5091113"/>
            <a:ext cx="2011980" cy="176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2" name="Rubrik 1">
            <a:extLst>
              <a:ext uri="{FF2B5EF4-FFF2-40B4-BE49-F238E27FC236}">
                <a16:creationId xmlns:a16="http://schemas.microsoft.com/office/drawing/2014/main" id="{3C361BE5-7BA3-4B5C-B730-60B757AA3126}"/>
              </a:ext>
            </a:extLst>
          </p:cNvPr>
          <p:cNvSpPr>
            <a:spLocks noGrp="1"/>
          </p:cNvSpPr>
          <p:nvPr>
            <p:ph type="title" hasCustomPrompt="1"/>
          </p:nvPr>
        </p:nvSpPr>
        <p:spPr>
          <a:xfrm>
            <a:off x="1379536" y="1628775"/>
            <a:ext cx="9396413" cy="3005138"/>
          </a:xfrm>
        </p:spPr>
        <p:txBody>
          <a:bodyPr/>
          <a:lstStyle>
            <a:lvl1pPr algn="ctr">
              <a:defRPr b="0" i="1"/>
            </a:lvl1pPr>
          </a:lstStyle>
          <a:p>
            <a:r>
              <a:rPr lang="sv-SE"/>
              <a:t>”Ett citat kan du skriva här. </a:t>
            </a:r>
            <a:r>
              <a:rPr lang="sv-SE" err="1"/>
              <a:t>Lorem</a:t>
            </a:r>
            <a:r>
              <a:rPr lang="sv-SE"/>
              <a:t> </a:t>
            </a:r>
            <a:r>
              <a:rPr lang="sv-SE" err="1"/>
              <a:t>ipsum</a:t>
            </a:r>
            <a:r>
              <a:rPr lang="sv-SE"/>
              <a:t> </a:t>
            </a:r>
            <a:r>
              <a:rPr lang="sv-SE" err="1"/>
              <a:t>dolores</a:t>
            </a:r>
            <a:r>
              <a:rPr lang="sv-SE"/>
              <a:t> </a:t>
            </a:r>
            <a:r>
              <a:rPr lang="sv-SE" err="1"/>
              <a:t>sit</a:t>
            </a:r>
            <a:r>
              <a:rPr lang="sv-SE"/>
              <a:t> </a:t>
            </a:r>
            <a:r>
              <a:rPr lang="sv-SE" err="1"/>
              <a:t>amet</a:t>
            </a:r>
            <a:r>
              <a:rPr lang="sv-SE"/>
              <a:t> </a:t>
            </a:r>
            <a:r>
              <a:rPr lang="sv-SE" err="1"/>
              <a:t>lorem</a:t>
            </a:r>
            <a:r>
              <a:rPr lang="sv-SE"/>
              <a:t> </a:t>
            </a:r>
            <a:r>
              <a:rPr lang="sv-SE" err="1"/>
              <a:t>ipsum</a:t>
            </a:r>
            <a:r>
              <a:rPr lang="sv-SE"/>
              <a:t>.”</a:t>
            </a:r>
          </a:p>
        </p:txBody>
      </p:sp>
      <p:sp>
        <p:nvSpPr>
          <p:cNvPr id="4" name="Platshållare för text 3">
            <a:extLst>
              <a:ext uri="{FF2B5EF4-FFF2-40B4-BE49-F238E27FC236}">
                <a16:creationId xmlns:a16="http://schemas.microsoft.com/office/drawing/2014/main" id="{C6245D42-C1D5-4BF8-BD96-681D69447776}"/>
              </a:ext>
            </a:extLst>
          </p:cNvPr>
          <p:cNvSpPr>
            <a:spLocks noGrp="1"/>
          </p:cNvSpPr>
          <p:nvPr>
            <p:ph type="body" sz="quarter" idx="10" hasCustomPrompt="1"/>
          </p:nvPr>
        </p:nvSpPr>
        <p:spPr>
          <a:xfrm>
            <a:off x="1379538" y="4900613"/>
            <a:ext cx="9396412" cy="508000"/>
          </a:xfrm>
        </p:spPr>
        <p:txBody>
          <a:bodyPr>
            <a:normAutofit/>
          </a:bodyPr>
          <a:lstStyle>
            <a:lvl1pPr marL="0" indent="0">
              <a:buNone/>
              <a:defRPr sz="2400" b="1">
                <a:solidFill>
                  <a:srgbClr val="002060"/>
                </a:solidFill>
              </a:defRPr>
            </a:lvl1pPr>
          </a:lstStyle>
          <a:p>
            <a:pPr lvl="0"/>
            <a:r>
              <a:rPr lang="sv-SE"/>
              <a:t>– Namn </a:t>
            </a:r>
            <a:r>
              <a:rPr lang="sv-SE" err="1"/>
              <a:t>Namnsson</a:t>
            </a:r>
            <a:r>
              <a:rPr lang="sv-SE"/>
              <a:t> och Titel</a:t>
            </a:r>
          </a:p>
        </p:txBody>
      </p:sp>
      <p:pic>
        <p:nvPicPr>
          <p:cNvPr id="5" name="Bildobjekt 4">
            <a:extLst>
              <a:ext uri="{FF2B5EF4-FFF2-40B4-BE49-F238E27FC236}">
                <a16:creationId xmlns:a16="http://schemas.microsoft.com/office/drawing/2014/main" id="{5B64E557-0260-4C45-9C6C-8A06951B0A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304" b="-3027"/>
          <a:stretch/>
        </p:blipFill>
        <p:spPr>
          <a:xfrm>
            <a:off x="0" y="5948368"/>
            <a:ext cx="12192000" cy="676270"/>
          </a:xfrm>
          <a:prstGeom prst="rect">
            <a:avLst/>
          </a:prstGeom>
        </p:spPr>
      </p:pic>
    </p:spTree>
    <p:extLst>
      <p:ext uri="{BB962C8B-B14F-4D97-AF65-F5344CB8AC3E}">
        <p14:creationId xmlns:p14="http://schemas.microsoft.com/office/powerpoint/2010/main" val="3557193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75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 text +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57301" y="1128713"/>
            <a:ext cx="4548187" cy="1390650"/>
          </a:xfrm>
        </p:spPr>
        <p:txBody>
          <a:bodyPr anchor="t" anchorCtr="0"/>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1266820" y="2519363"/>
            <a:ext cx="4605343" cy="3502026"/>
          </a:xfrm>
        </p:spPr>
        <p:txBody>
          <a:bodyPr/>
          <a:lstStyle/>
          <a:p>
            <a:pPr lvl="0"/>
            <a:r>
              <a:rPr lang="sv-SE"/>
              <a:t>Redigera format för bakgrundstext</a:t>
            </a:r>
          </a:p>
          <a:p>
            <a:pPr lvl="1"/>
            <a:r>
              <a:rPr lang="sv-SE"/>
              <a:t>Nivå två</a:t>
            </a:r>
          </a:p>
        </p:txBody>
      </p:sp>
      <p:sp>
        <p:nvSpPr>
          <p:cNvPr id="6" name="Platshållare för bild 5">
            <a:extLst>
              <a:ext uri="{FF2B5EF4-FFF2-40B4-BE49-F238E27FC236}">
                <a16:creationId xmlns:a16="http://schemas.microsoft.com/office/drawing/2014/main" id="{D2FC1774-EFEF-4258-941D-1D04B7F17489}"/>
              </a:ext>
            </a:extLst>
          </p:cNvPr>
          <p:cNvSpPr>
            <a:spLocks noGrp="1"/>
          </p:cNvSpPr>
          <p:nvPr>
            <p:ph type="pic" sz="quarter" idx="11" hasCustomPrompt="1"/>
          </p:nvPr>
        </p:nvSpPr>
        <p:spPr>
          <a:xfrm>
            <a:off x="6096000" y="0"/>
            <a:ext cx="6096000" cy="6858000"/>
          </a:xfrm>
        </p:spPr>
        <p:txBody>
          <a:bodyPr/>
          <a:lstStyle>
            <a:lvl1pPr>
              <a:defRPr/>
            </a:lvl1pPr>
          </a:lstStyle>
          <a:p>
            <a:r>
              <a:rPr lang="sv-SE"/>
              <a:t>Klicka här på ikonen för att infoga bild.</a:t>
            </a:r>
          </a:p>
        </p:txBody>
      </p:sp>
    </p:spTree>
    <p:extLst>
      <p:ext uri="{BB962C8B-B14F-4D97-AF65-F5344CB8AC3E}">
        <p14:creationId xmlns:p14="http://schemas.microsoft.com/office/powerpoint/2010/main" val="3529722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to + rubrik +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6429376" y="1128712"/>
            <a:ext cx="4548187" cy="1390650"/>
          </a:xfrm>
        </p:spPr>
        <p:txBody>
          <a:bodyPr anchor="t" anchorCtr="0"/>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6438895" y="2519362"/>
            <a:ext cx="4605343" cy="3502026"/>
          </a:xfrm>
        </p:spPr>
        <p:txBody>
          <a:bodyPr/>
          <a:lstStyle/>
          <a:p>
            <a:pPr lvl="0"/>
            <a:r>
              <a:rPr lang="sv-SE"/>
              <a:t>Redigera format för bakgrundstext</a:t>
            </a:r>
          </a:p>
          <a:p>
            <a:pPr lvl="1"/>
            <a:r>
              <a:rPr lang="sv-SE"/>
              <a:t>Nivå två</a:t>
            </a:r>
          </a:p>
        </p:txBody>
      </p:sp>
      <p:sp>
        <p:nvSpPr>
          <p:cNvPr id="6" name="Platshållare för bild 5">
            <a:extLst>
              <a:ext uri="{FF2B5EF4-FFF2-40B4-BE49-F238E27FC236}">
                <a16:creationId xmlns:a16="http://schemas.microsoft.com/office/drawing/2014/main" id="{D2FC1774-EFEF-4258-941D-1D04B7F17489}"/>
              </a:ext>
            </a:extLst>
          </p:cNvPr>
          <p:cNvSpPr>
            <a:spLocks noGrp="1"/>
          </p:cNvSpPr>
          <p:nvPr>
            <p:ph type="pic" sz="quarter" idx="11" hasCustomPrompt="1"/>
          </p:nvPr>
        </p:nvSpPr>
        <p:spPr>
          <a:xfrm>
            <a:off x="0" y="0"/>
            <a:ext cx="6096000" cy="6858000"/>
          </a:xfrm>
        </p:spPr>
        <p:txBody>
          <a:bodyPr/>
          <a:lstStyle>
            <a:lvl1pPr>
              <a:defRPr/>
            </a:lvl1pPr>
          </a:lstStyle>
          <a:p>
            <a:r>
              <a:rPr lang="sv-SE"/>
              <a:t>Klicka här på ikonen för att infoga bild.</a:t>
            </a:r>
          </a:p>
        </p:txBody>
      </p:sp>
      <p:pic>
        <p:nvPicPr>
          <p:cNvPr id="7" name="Bildobjekt 6">
            <a:extLst>
              <a:ext uri="{FF2B5EF4-FFF2-40B4-BE49-F238E27FC236}">
                <a16:creationId xmlns:a16="http://schemas.microsoft.com/office/drawing/2014/main" id="{562BDE74-FD26-4F0B-8B25-5F9C9C1BCE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779271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 text + foto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hasCustomPrompt="1"/>
          </p:nvPr>
        </p:nvSpPr>
        <p:spPr>
          <a:xfrm>
            <a:off x="1266820" y="2124067"/>
            <a:ext cx="9518650" cy="1009651"/>
          </a:xfrm>
        </p:spPr>
        <p:txBody>
          <a:bodyPr/>
          <a:lstStyle>
            <a:lvl1pPr>
              <a:defRPr/>
            </a:lvl1pPr>
          </a:lstStyle>
          <a:p>
            <a:pPr lvl="0"/>
            <a:r>
              <a:rPr lang="sv-SE"/>
              <a:t>Text eller punktlista. Ej under 18 pkt. Använd gärna ”Anteckningar” och förkorta din text så mycket som går.</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0" y="3429000"/>
            <a:ext cx="12192000" cy="3429000"/>
          </a:xfrm>
        </p:spPr>
        <p:txBody>
          <a:bodyPr/>
          <a:lstStyle>
            <a:lvl1pPr>
              <a:defRPr/>
            </a:lvl1pPr>
          </a:lstStyle>
          <a:p>
            <a:r>
              <a:rPr lang="sv-SE"/>
              <a:t>Klicka här på ikonen för att infoga bild.</a:t>
            </a:r>
          </a:p>
        </p:txBody>
      </p:sp>
    </p:spTree>
    <p:extLst>
      <p:ext uri="{BB962C8B-B14F-4D97-AF65-F5344CB8AC3E}">
        <p14:creationId xmlns:p14="http://schemas.microsoft.com/office/powerpoint/2010/main" val="3351961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totext + foto">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hasCustomPrompt="1"/>
          </p:nvPr>
        </p:nvSpPr>
        <p:spPr>
          <a:xfrm>
            <a:off x="1266820" y="970595"/>
            <a:ext cx="9518650" cy="658180"/>
          </a:xfrm>
        </p:spPr>
        <p:txBody>
          <a:bodyPr/>
          <a:lstStyle>
            <a:lvl1pPr marL="0" indent="0">
              <a:buNone/>
              <a:defRPr b="1" i="0">
                <a:solidFill>
                  <a:srgbClr val="004876"/>
                </a:solidFill>
              </a:defRPr>
            </a:lvl1pPr>
          </a:lstStyle>
          <a:p>
            <a:pPr lvl="0"/>
            <a:r>
              <a:rPr lang="sv-SE"/>
              <a:t>Bildtext</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0" y="1628775"/>
            <a:ext cx="12192000" cy="5229225"/>
          </a:xfrm>
        </p:spPr>
        <p:txBody>
          <a:bodyPr/>
          <a:lstStyle>
            <a:lvl1pPr>
              <a:defRPr/>
            </a:lvl1pPr>
          </a:lstStyle>
          <a:p>
            <a:r>
              <a:rPr lang="sv-SE"/>
              <a:t>Klicka här på ikonen för att infoga bild.</a:t>
            </a:r>
          </a:p>
        </p:txBody>
      </p:sp>
    </p:spTree>
    <p:extLst>
      <p:ext uri="{BB962C8B-B14F-4D97-AF65-F5344CB8AC3E}">
        <p14:creationId xmlns:p14="http://schemas.microsoft.com/office/powerpoint/2010/main" val="1969276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 tre foto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1379538" y="2276476"/>
            <a:ext cx="2959100" cy="3339278"/>
          </a:xfrm>
        </p:spPr>
        <p:txBody>
          <a:bodyPr/>
          <a:lstStyle>
            <a:lvl1pPr>
              <a:defRPr/>
            </a:lvl1pPr>
          </a:lstStyle>
          <a:p>
            <a:r>
              <a:rPr lang="sv-SE"/>
              <a:t>Klicka här på ikonen för att infoga bild.</a:t>
            </a:r>
          </a:p>
        </p:txBody>
      </p:sp>
      <p:sp>
        <p:nvSpPr>
          <p:cNvPr id="6" name="Platshållare för bild 3">
            <a:extLst>
              <a:ext uri="{FF2B5EF4-FFF2-40B4-BE49-F238E27FC236}">
                <a16:creationId xmlns:a16="http://schemas.microsoft.com/office/drawing/2014/main" id="{DFD18FE8-6B73-4AF1-A432-857AACE13932}"/>
              </a:ext>
            </a:extLst>
          </p:cNvPr>
          <p:cNvSpPr>
            <a:spLocks noGrp="1"/>
          </p:cNvSpPr>
          <p:nvPr>
            <p:ph type="pic" sz="quarter" idx="12" hasCustomPrompt="1"/>
          </p:nvPr>
        </p:nvSpPr>
        <p:spPr>
          <a:xfrm>
            <a:off x="4598194" y="2276476"/>
            <a:ext cx="2959100" cy="3339278"/>
          </a:xfrm>
        </p:spPr>
        <p:txBody>
          <a:bodyPr/>
          <a:lstStyle>
            <a:lvl1pPr>
              <a:defRPr/>
            </a:lvl1pPr>
          </a:lstStyle>
          <a:p>
            <a:r>
              <a:rPr lang="sv-SE"/>
              <a:t>Klicka här på ikonen för att infoga bild.</a:t>
            </a:r>
          </a:p>
        </p:txBody>
      </p:sp>
      <p:sp>
        <p:nvSpPr>
          <p:cNvPr id="7" name="Platshållare för bild 3">
            <a:extLst>
              <a:ext uri="{FF2B5EF4-FFF2-40B4-BE49-F238E27FC236}">
                <a16:creationId xmlns:a16="http://schemas.microsoft.com/office/drawing/2014/main" id="{21AC6B35-3F7E-47A1-8A52-478BCCF1EDBF}"/>
              </a:ext>
            </a:extLst>
          </p:cNvPr>
          <p:cNvSpPr>
            <a:spLocks noGrp="1"/>
          </p:cNvSpPr>
          <p:nvPr>
            <p:ph type="pic" sz="quarter" idx="13" hasCustomPrompt="1"/>
          </p:nvPr>
        </p:nvSpPr>
        <p:spPr>
          <a:xfrm>
            <a:off x="7816850" y="2276475"/>
            <a:ext cx="2959100" cy="3339278"/>
          </a:xfrm>
        </p:spPr>
        <p:txBody>
          <a:bodyPr/>
          <a:lstStyle>
            <a:lvl1pPr>
              <a:defRPr/>
            </a:lvl1pPr>
          </a:lstStyle>
          <a:p>
            <a:r>
              <a:rPr lang="sv-SE"/>
              <a:t>Klicka här på ikonen för att infoga bild.</a:t>
            </a:r>
          </a:p>
        </p:txBody>
      </p:sp>
      <p:sp>
        <p:nvSpPr>
          <p:cNvPr id="5" name="Platshållare för text 4">
            <a:extLst>
              <a:ext uri="{FF2B5EF4-FFF2-40B4-BE49-F238E27FC236}">
                <a16:creationId xmlns:a16="http://schemas.microsoft.com/office/drawing/2014/main" id="{79951E67-369A-4C01-9FE6-2F9C6885CA29}"/>
              </a:ext>
            </a:extLst>
          </p:cNvPr>
          <p:cNvSpPr>
            <a:spLocks noGrp="1"/>
          </p:cNvSpPr>
          <p:nvPr>
            <p:ph type="body" sz="quarter" idx="14" hasCustomPrompt="1"/>
          </p:nvPr>
        </p:nvSpPr>
        <p:spPr>
          <a:xfrm>
            <a:off x="1379538" y="5709255"/>
            <a:ext cx="295910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
        <p:nvSpPr>
          <p:cNvPr id="8" name="Platshållare för text 4">
            <a:extLst>
              <a:ext uri="{FF2B5EF4-FFF2-40B4-BE49-F238E27FC236}">
                <a16:creationId xmlns:a16="http://schemas.microsoft.com/office/drawing/2014/main" id="{AFC0074A-0E50-4725-A2F2-B0580F02E0DC}"/>
              </a:ext>
            </a:extLst>
          </p:cNvPr>
          <p:cNvSpPr>
            <a:spLocks noGrp="1"/>
          </p:cNvSpPr>
          <p:nvPr>
            <p:ph type="body" sz="quarter" idx="15" hasCustomPrompt="1"/>
          </p:nvPr>
        </p:nvSpPr>
        <p:spPr>
          <a:xfrm>
            <a:off x="4598194" y="5709255"/>
            <a:ext cx="295910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
        <p:nvSpPr>
          <p:cNvPr id="9" name="Platshållare för text 4">
            <a:extLst>
              <a:ext uri="{FF2B5EF4-FFF2-40B4-BE49-F238E27FC236}">
                <a16:creationId xmlns:a16="http://schemas.microsoft.com/office/drawing/2014/main" id="{43A3AA4C-3EDC-4A53-AAA7-D4A22B3BB070}"/>
              </a:ext>
            </a:extLst>
          </p:cNvPr>
          <p:cNvSpPr>
            <a:spLocks noGrp="1"/>
          </p:cNvSpPr>
          <p:nvPr>
            <p:ph type="body" sz="quarter" idx="16" hasCustomPrompt="1"/>
          </p:nvPr>
        </p:nvSpPr>
        <p:spPr>
          <a:xfrm>
            <a:off x="7816850" y="5709255"/>
            <a:ext cx="295910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Tree>
    <p:extLst>
      <p:ext uri="{BB962C8B-B14F-4D97-AF65-F5344CB8AC3E}">
        <p14:creationId xmlns:p14="http://schemas.microsoft.com/office/powerpoint/2010/main" val="556129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 två foto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1379537" y="2276475"/>
            <a:ext cx="4578351" cy="3339279"/>
          </a:xfrm>
        </p:spPr>
        <p:txBody>
          <a:bodyPr/>
          <a:lstStyle>
            <a:lvl1pPr>
              <a:defRPr/>
            </a:lvl1pPr>
          </a:lstStyle>
          <a:p>
            <a:r>
              <a:rPr lang="sv-SE"/>
              <a:t>Klicka här på ikonen för att infoga bild.</a:t>
            </a:r>
          </a:p>
        </p:txBody>
      </p:sp>
      <p:sp>
        <p:nvSpPr>
          <p:cNvPr id="7" name="Platshållare för bild 3">
            <a:extLst>
              <a:ext uri="{FF2B5EF4-FFF2-40B4-BE49-F238E27FC236}">
                <a16:creationId xmlns:a16="http://schemas.microsoft.com/office/drawing/2014/main" id="{21AC6B35-3F7E-47A1-8A52-478BCCF1EDBF}"/>
              </a:ext>
            </a:extLst>
          </p:cNvPr>
          <p:cNvSpPr>
            <a:spLocks noGrp="1"/>
          </p:cNvSpPr>
          <p:nvPr>
            <p:ph type="pic" sz="quarter" idx="13" hasCustomPrompt="1"/>
          </p:nvPr>
        </p:nvSpPr>
        <p:spPr>
          <a:xfrm>
            <a:off x="6234114" y="2276475"/>
            <a:ext cx="4541836" cy="3339280"/>
          </a:xfrm>
        </p:spPr>
        <p:txBody>
          <a:bodyPr/>
          <a:lstStyle>
            <a:lvl1pPr>
              <a:defRPr/>
            </a:lvl1pPr>
          </a:lstStyle>
          <a:p>
            <a:r>
              <a:rPr lang="sv-SE"/>
              <a:t>Klicka här på ikonen för att infoga bild.</a:t>
            </a:r>
          </a:p>
        </p:txBody>
      </p:sp>
      <p:sp>
        <p:nvSpPr>
          <p:cNvPr id="6" name="Platshållare för text 4">
            <a:extLst>
              <a:ext uri="{FF2B5EF4-FFF2-40B4-BE49-F238E27FC236}">
                <a16:creationId xmlns:a16="http://schemas.microsoft.com/office/drawing/2014/main" id="{AF958611-8581-41BD-BE58-03DEDB6C95F9}"/>
              </a:ext>
            </a:extLst>
          </p:cNvPr>
          <p:cNvSpPr>
            <a:spLocks noGrp="1"/>
          </p:cNvSpPr>
          <p:nvPr>
            <p:ph type="body" sz="quarter" idx="15" hasCustomPrompt="1"/>
          </p:nvPr>
        </p:nvSpPr>
        <p:spPr>
          <a:xfrm>
            <a:off x="1379538" y="5709255"/>
            <a:ext cx="457835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
        <p:nvSpPr>
          <p:cNvPr id="8" name="Platshållare för text 4">
            <a:extLst>
              <a:ext uri="{FF2B5EF4-FFF2-40B4-BE49-F238E27FC236}">
                <a16:creationId xmlns:a16="http://schemas.microsoft.com/office/drawing/2014/main" id="{5503F41D-1C97-425F-A81B-5B90A0FD4FED}"/>
              </a:ext>
            </a:extLst>
          </p:cNvPr>
          <p:cNvSpPr>
            <a:spLocks noGrp="1"/>
          </p:cNvSpPr>
          <p:nvPr>
            <p:ph type="body" sz="quarter" idx="16" hasCustomPrompt="1"/>
          </p:nvPr>
        </p:nvSpPr>
        <p:spPr>
          <a:xfrm>
            <a:off x="6234112" y="5709255"/>
            <a:ext cx="4541838"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Tree>
    <p:extLst>
      <p:ext uri="{BB962C8B-B14F-4D97-AF65-F5344CB8AC3E}">
        <p14:creationId xmlns:p14="http://schemas.microsoft.com/office/powerpoint/2010/main" val="2041940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ga foto och film">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4411A6CC-84F6-4E67-9183-C977D5652217}"/>
              </a:ext>
            </a:extLst>
          </p:cNvPr>
          <p:cNvSpPr>
            <a:spLocks noGrp="1"/>
          </p:cNvSpPr>
          <p:nvPr>
            <p:ph sz="quarter" idx="10" hasCustomPrompt="1"/>
          </p:nvPr>
        </p:nvSpPr>
        <p:spPr>
          <a:xfrm>
            <a:off x="0" y="0"/>
            <a:ext cx="12192000" cy="6858000"/>
          </a:xfrm>
        </p:spPr>
        <p:txBody>
          <a:bodyPr/>
          <a:lstStyle>
            <a:lvl1pPr>
              <a:defRPr/>
            </a:lvl1pPr>
          </a:lstStyle>
          <a:p>
            <a:pPr lvl="0"/>
            <a:r>
              <a:rPr lang="sv-SE"/>
              <a:t>Klicka här på en ikon för att lägga till film eller foto</a:t>
            </a:r>
          </a:p>
        </p:txBody>
      </p:sp>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57301" y="966787"/>
            <a:ext cx="9518650" cy="1009651"/>
          </a:xfrm>
        </p:spPr>
        <p:txBody>
          <a:bodyPr/>
          <a:lstStyle>
            <a:lvl1pPr>
              <a:defRPr/>
            </a:lvl1pPr>
          </a:lstStyle>
          <a:p>
            <a:r>
              <a:rPr lang="sv-SE"/>
              <a:t>Rubriken kan du radera om du vill på denna bild</a:t>
            </a:r>
          </a:p>
        </p:txBody>
      </p:sp>
    </p:spTree>
    <p:extLst>
      <p:ext uri="{BB962C8B-B14F-4D97-AF65-F5344CB8AC3E}">
        <p14:creationId xmlns:p14="http://schemas.microsoft.com/office/powerpoint/2010/main" val="4097725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bild Avfall">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4C66631-1D66-4361-BF46-A7AA542B83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052047"/>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4131573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foga tabell och media">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4411A6CC-84F6-4E67-9183-C977D5652217}"/>
              </a:ext>
            </a:extLst>
          </p:cNvPr>
          <p:cNvSpPr>
            <a:spLocks noGrp="1"/>
          </p:cNvSpPr>
          <p:nvPr>
            <p:ph sz="quarter" idx="10" hasCustomPrompt="1"/>
          </p:nvPr>
        </p:nvSpPr>
        <p:spPr>
          <a:xfrm>
            <a:off x="1379538" y="1628774"/>
            <a:ext cx="9396412" cy="3779839"/>
          </a:xfrm>
        </p:spPr>
        <p:txBody>
          <a:bodyPr/>
          <a:lstStyle>
            <a:lvl1pPr>
              <a:defRPr/>
            </a:lvl1pPr>
          </a:lstStyle>
          <a:p>
            <a:pPr lvl="0"/>
            <a:r>
              <a:rPr lang="sv-SE"/>
              <a:t>Klicka här på en ikon för att lägga till Diagram eller Tabell</a:t>
            </a:r>
          </a:p>
        </p:txBody>
      </p:sp>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74763" y="452438"/>
            <a:ext cx="9518650" cy="428625"/>
          </a:xfrm>
        </p:spPr>
        <p:txBody>
          <a:bodyPr>
            <a:noAutofit/>
          </a:bodyPr>
          <a:lstStyle>
            <a:lvl1pPr>
              <a:defRPr sz="2400" cap="none" baseline="0"/>
            </a:lvl1pPr>
          </a:lstStyle>
          <a:p>
            <a:r>
              <a:rPr lang="sv-SE"/>
              <a:t>Rubriken i ovankant när du behöver mer yta</a:t>
            </a:r>
          </a:p>
        </p:txBody>
      </p:sp>
      <p:pic>
        <p:nvPicPr>
          <p:cNvPr id="6" name="Bildobjekt 5">
            <a:extLst>
              <a:ext uri="{FF2B5EF4-FFF2-40B4-BE49-F238E27FC236}">
                <a16:creationId xmlns:a16="http://schemas.microsoft.com/office/drawing/2014/main" id="{7BEB6570-107A-4660-89A6-8509AF882F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523894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Överrubrik + rubriker + tex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74763" y="452438"/>
            <a:ext cx="9518650" cy="428625"/>
          </a:xfrm>
        </p:spPr>
        <p:txBody>
          <a:bodyPr>
            <a:noAutofit/>
          </a:bodyPr>
          <a:lstStyle>
            <a:lvl1pPr>
              <a:defRPr sz="2400" cap="none" baseline="0"/>
            </a:lvl1pPr>
          </a:lstStyle>
          <a:p>
            <a:r>
              <a:rPr lang="sv-SE"/>
              <a:t>Rubriken i ovankant när du behöver mer yta</a:t>
            </a:r>
          </a:p>
        </p:txBody>
      </p:sp>
      <p:sp>
        <p:nvSpPr>
          <p:cNvPr id="6" name="Platshållare för text 4">
            <a:extLst>
              <a:ext uri="{FF2B5EF4-FFF2-40B4-BE49-F238E27FC236}">
                <a16:creationId xmlns:a16="http://schemas.microsoft.com/office/drawing/2014/main" id="{AE332D6B-EFF9-44FD-9B49-DD8A3654289E}"/>
              </a:ext>
            </a:extLst>
          </p:cNvPr>
          <p:cNvSpPr>
            <a:spLocks noGrp="1"/>
          </p:cNvSpPr>
          <p:nvPr>
            <p:ph type="body" sz="quarter" idx="10"/>
          </p:nvPr>
        </p:nvSpPr>
        <p:spPr>
          <a:xfrm>
            <a:off x="1266820" y="1924038"/>
            <a:ext cx="9509130" cy="1185860"/>
          </a:xfrm>
        </p:spPr>
        <p:txBody>
          <a:bodyPr/>
          <a:lstStyle/>
          <a:p>
            <a:pPr lvl="0"/>
            <a:r>
              <a:rPr lang="sv-SE"/>
              <a:t>Redigera format för bakgrundstext</a:t>
            </a:r>
          </a:p>
          <a:p>
            <a:pPr lvl="1"/>
            <a:r>
              <a:rPr lang="sv-SE"/>
              <a:t>Nivå två</a:t>
            </a:r>
          </a:p>
        </p:txBody>
      </p:sp>
      <p:sp>
        <p:nvSpPr>
          <p:cNvPr id="7" name="Platshållare för text 5">
            <a:extLst>
              <a:ext uri="{FF2B5EF4-FFF2-40B4-BE49-F238E27FC236}">
                <a16:creationId xmlns:a16="http://schemas.microsoft.com/office/drawing/2014/main" id="{99D5B287-6A62-4C61-A434-2502F7E867FA}"/>
              </a:ext>
            </a:extLst>
          </p:cNvPr>
          <p:cNvSpPr>
            <a:spLocks noGrp="1"/>
          </p:cNvSpPr>
          <p:nvPr>
            <p:ph type="body" sz="quarter" idx="12" hasCustomPrompt="1"/>
          </p:nvPr>
        </p:nvSpPr>
        <p:spPr>
          <a:xfrm>
            <a:off x="1266821" y="1204897"/>
            <a:ext cx="9509130" cy="609609"/>
          </a:xfrm>
        </p:spPr>
        <p:txBody>
          <a:bodyPr>
            <a:normAutofit/>
          </a:bodyPr>
          <a:lstStyle>
            <a:lvl1pPr marL="0" indent="0">
              <a:buNone/>
              <a:defRPr sz="3200" b="1" i="0" baseline="0">
                <a:solidFill>
                  <a:srgbClr val="004876"/>
                </a:solidFill>
              </a:defRPr>
            </a:lvl1pPr>
          </a:lstStyle>
          <a:p>
            <a:pPr lvl="0"/>
            <a:r>
              <a:rPr lang="sv-SE"/>
              <a:t>Underrubrik</a:t>
            </a:r>
          </a:p>
        </p:txBody>
      </p:sp>
      <p:sp>
        <p:nvSpPr>
          <p:cNvPr id="8" name="Platshållare för text 4">
            <a:extLst>
              <a:ext uri="{FF2B5EF4-FFF2-40B4-BE49-F238E27FC236}">
                <a16:creationId xmlns:a16="http://schemas.microsoft.com/office/drawing/2014/main" id="{B670416A-CD15-4E1F-8F98-5EB5AEDB0511}"/>
              </a:ext>
            </a:extLst>
          </p:cNvPr>
          <p:cNvSpPr>
            <a:spLocks noGrp="1"/>
          </p:cNvSpPr>
          <p:nvPr>
            <p:ph type="body" sz="quarter" idx="13"/>
          </p:nvPr>
        </p:nvSpPr>
        <p:spPr>
          <a:xfrm>
            <a:off x="1266820" y="4024309"/>
            <a:ext cx="9509130" cy="1185860"/>
          </a:xfrm>
        </p:spPr>
        <p:txBody>
          <a:bodyPr/>
          <a:lstStyle/>
          <a:p>
            <a:pPr lvl="0"/>
            <a:r>
              <a:rPr lang="sv-SE"/>
              <a:t>Redigera format för bakgrundstext</a:t>
            </a:r>
          </a:p>
          <a:p>
            <a:pPr lvl="1"/>
            <a:r>
              <a:rPr lang="sv-SE"/>
              <a:t>Nivå två</a:t>
            </a:r>
          </a:p>
        </p:txBody>
      </p:sp>
      <p:sp>
        <p:nvSpPr>
          <p:cNvPr id="9" name="Platshållare för text 5">
            <a:extLst>
              <a:ext uri="{FF2B5EF4-FFF2-40B4-BE49-F238E27FC236}">
                <a16:creationId xmlns:a16="http://schemas.microsoft.com/office/drawing/2014/main" id="{6F578B2E-1690-4E25-A881-784D43AFDCB9}"/>
              </a:ext>
            </a:extLst>
          </p:cNvPr>
          <p:cNvSpPr>
            <a:spLocks noGrp="1"/>
          </p:cNvSpPr>
          <p:nvPr>
            <p:ph type="body" sz="quarter" idx="14" hasCustomPrompt="1"/>
          </p:nvPr>
        </p:nvSpPr>
        <p:spPr>
          <a:xfrm>
            <a:off x="1266821" y="3305168"/>
            <a:ext cx="9509130" cy="609609"/>
          </a:xfrm>
        </p:spPr>
        <p:txBody>
          <a:bodyPr>
            <a:normAutofit/>
          </a:bodyPr>
          <a:lstStyle>
            <a:lvl1pPr marL="0" indent="0">
              <a:buNone/>
              <a:defRPr sz="3200" b="1" i="0" baseline="0">
                <a:solidFill>
                  <a:srgbClr val="004876"/>
                </a:solidFill>
              </a:defRPr>
            </a:lvl1pPr>
          </a:lstStyle>
          <a:p>
            <a:pPr lvl="0"/>
            <a:r>
              <a:rPr lang="sv-SE"/>
              <a:t>Underrubrik</a:t>
            </a:r>
          </a:p>
        </p:txBody>
      </p:sp>
      <p:pic>
        <p:nvPicPr>
          <p:cNvPr id="10" name="Bildobjekt 9">
            <a:extLst>
              <a:ext uri="{FF2B5EF4-FFF2-40B4-BE49-F238E27FC236}">
                <a16:creationId xmlns:a16="http://schemas.microsoft.com/office/drawing/2014/main" id="{C66C3C69-BB64-4BDE-8873-68B162BCC9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199564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tartbild Samarbete">
    <p:bg>
      <p:bgPr>
        <a:solidFill>
          <a:srgbClr val="FFFFF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C7E6D22-36C7-4C00-8F6B-CAE8D14BF8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52" b="14977"/>
          <a:stretch/>
        </p:blipFill>
        <p:spPr>
          <a:xfrm>
            <a:off x="0" y="2381693"/>
            <a:ext cx="12192000" cy="4476307"/>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61236" y="4456084"/>
            <a:ext cx="10045115" cy="1734391"/>
          </a:xfrm>
        </p:spPr>
        <p:txBody>
          <a:bodyPr>
            <a:normAutofit/>
          </a:bodyPr>
          <a:lstStyle>
            <a:lvl1pPr>
              <a:defRPr sz="9600"/>
            </a:lvl1pPr>
          </a:lstStyle>
          <a:p>
            <a:r>
              <a:rPr lang="sv-SE"/>
              <a:t>Skriv rubrik här</a:t>
            </a:r>
          </a:p>
        </p:txBody>
      </p:sp>
      <p:sp>
        <p:nvSpPr>
          <p:cNvPr id="8" name="Platshållare för bild 13">
            <a:extLst>
              <a:ext uri="{FF2B5EF4-FFF2-40B4-BE49-F238E27FC236}">
                <a16:creationId xmlns:a16="http://schemas.microsoft.com/office/drawing/2014/main" id="{DD0A36A2-31A3-45D6-93C2-B0F8DB90CE26}"/>
              </a:ext>
            </a:extLst>
          </p:cNvPr>
          <p:cNvSpPr>
            <a:spLocks noGrp="1"/>
          </p:cNvSpPr>
          <p:nvPr>
            <p:ph type="pic" sz="quarter" idx="10" hasCustomPrompt="1"/>
          </p:nvPr>
        </p:nvSpPr>
        <p:spPr>
          <a:xfrm>
            <a:off x="2181381" y="833981"/>
            <a:ext cx="3168650" cy="1117600"/>
          </a:xfrm>
        </p:spPr>
        <p:txBody>
          <a:bodyPr/>
          <a:lstStyle>
            <a:lvl1pPr>
              <a:defRPr>
                <a:solidFill>
                  <a:schemeClr val="bg1"/>
                </a:solidFill>
              </a:defRPr>
            </a:lvl1pPr>
          </a:lstStyle>
          <a:p>
            <a:r>
              <a:rPr lang="sv-SE"/>
              <a:t>Logo</a:t>
            </a:r>
          </a:p>
        </p:txBody>
      </p:sp>
      <p:sp>
        <p:nvSpPr>
          <p:cNvPr id="9" name="Platshållare för bild 13">
            <a:extLst>
              <a:ext uri="{FF2B5EF4-FFF2-40B4-BE49-F238E27FC236}">
                <a16:creationId xmlns:a16="http://schemas.microsoft.com/office/drawing/2014/main" id="{FC8DE377-1F99-4A95-AE2A-83F3370F2C93}"/>
              </a:ext>
            </a:extLst>
          </p:cNvPr>
          <p:cNvSpPr>
            <a:spLocks noGrp="1"/>
          </p:cNvSpPr>
          <p:nvPr>
            <p:ph type="pic" sz="quarter" idx="11" hasCustomPrompt="1"/>
          </p:nvPr>
        </p:nvSpPr>
        <p:spPr>
          <a:xfrm>
            <a:off x="6820708" y="833981"/>
            <a:ext cx="3168650" cy="1117600"/>
          </a:xfrm>
        </p:spPr>
        <p:txBody>
          <a:bodyPr/>
          <a:lstStyle>
            <a:lvl1pPr>
              <a:defRPr>
                <a:solidFill>
                  <a:schemeClr val="bg1"/>
                </a:solidFill>
              </a:defRPr>
            </a:lvl1pPr>
          </a:lstStyle>
          <a:p>
            <a:r>
              <a:rPr lang="sv-SE"/>
              <a:t>Logo</a:t>
            </a:r>
          </a:p>
        </p:txBody>
      </p:sp>
    </p:spTree>
    <p:extLst>
      <p:ext uri="{BB962C8B-B14F-4D97-AF65-F5344CB8AC3E}">
        <p14:creationId xmlns:p14="http://schemas.microsoft.com/office/powerpoint/2010/main" val="3646920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tartbild Samarbete vita loggor">
    <p:bg>
      <p:bgPr>
        <a:solidFill>
          <a:srgbClr val="FFFFF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C7E6D22-36C7-4C00-8F6B-CAE8D14BF8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ktangel 7">
            <a:extLst>
              <a:ext uri="{FF2B5EF4-FFF2-40B4-BE49-F238E27FC236}">
                <a16:creationId xmlns:a16="http://schemas.microsoft.com/office/drawing/2014/main" id="{BB8B161F-F553-4642-AE1F-0D970F8DA682}"/>
              </a:ext>
            </a:extLst>
          </p:cNvPr>
          <p:cNvSpPr/>
          <p:nvPr userDrawn="1"/>
        </p:nvSpPr>
        <p:spPr>
          <a:xfrm>
            <a:off x="0" y="0"/>
            <a:ext cx="12192000" cy="6858000"/>
          </a:xfrm>
          <a:prstGeom prst="rect">
            <a:avLst/>
          </a:prstGeom>
          <a:solidFill>
            <a:schemeClr val="bg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000000"/>
              </a:solidFill>
            </a:endParaRPr>
          </a:p>
        </p:txBody>
      </p:sp>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61236" y="4456084"/>
            <a:ext cx="10045115" cy="1734391"/>
          </a:xfrm>
        </p:spPr>
        <p:txBody>
          <a:bodyPr>
            <a:normAutofit/>
          </a:bodyPr>
          <a:lstStyle>
            <a:lvl1pPr>
              <a:defRPr sz="9600"/>
            </a:lvl1pPr>
          </a:lstStyle>
          <a:p>
            <a:r>
              <a:rPr lang="sv-SE"/>
              <a:t>Skriv rubrik här</a:t>
            </a:r>
          </a:p>
        </p:txBody>
      </p:sp>
      <p:sp>
        <p:nvSpPr>
          <p:cNvPr id="14" name="Platshållare för bild 13">
            <a:extLst>
              <a:ext uri="{FF2B5EF4-FFF2-40B4-BE49-F238E27FC236}">
                <a16:creationId xmlns:a16="http://schemas.microsoft.com/office/drawing/2014/main" id="{761A437F-16AC-4CEA-8280-25A72074033F}"/>
              </a:ext>
            </a:extLst>
          </p:cNvPr>
          <p:cNvSpPr>
            <a:spLocks noGrp="1"/>
          </p:cNvSpPr>
          <p:nvPr>
            <p:ph type="pic" sz="quarter" idx="10" hasCustomPrompt="1"/>
          </p:nvPr>
        </p:nvSpPr>
        <p:spPr>
          <a:xfrm>
            <a:off x="2200275" y="2132013"/>
            <a:ext cx="3168650" cy="1117600"/>
          </a:xfrm>
        </p:spPr>
        <p:txBody>
          <a:bodyPr/>
          <a:lstStyle>
            <a:lvl1pPr>
              <a:defRPr/>
            </a:lvl1pPr>
          </a:lstStyle>
          <a:p>
            <a:r>
              <a:rPr lang="sv-SE"/>
              <a:t>Vit Logo</a:t>
            </a:r>
          </a:p>
        </p:txBody>
      </p:sp>
      <p:sp>
        <p:nvSpPr>
          <p:cNvPr id="15" name="Platshållare för bild 13">
            <a:extLst>
              <a:ext uri="{FF2B5EF4-FFF2-40B4-BE49-F238E27FC236}">
                <a16:creationId xmlns:a16="http://schemas.microsoft.com/office/drawing/2014/main" id="{E656A164-A37C-4479-AC00-B9C644AA7CA0}"/>
              </a:ext>
            </a:extLst>
          </p:cNvPr>
          <p:cNvSpPr>
            <a:spLocks noGrp="1"/>
          </p:cNvSpPr>
          <p:nvPr>
            <p:ph type="pic" sz="quarter" idx="11" hasCustomPrompt="1"/>
          </p:nvPr>
        </p:nvSpPr>
        <p:spPr>
          <a:xfrm>
            <a:off x="6605698" y="2132013"/>
            <a:ext cx="3168650" cy="1117600"/>
          </a:xfrm>
        </p:spPr>
        <p:txBody>
          <a:bodyPr/>
          <a:lstStyle>
            <a:lvl1pPr>
              <a:defRPr/>
            </a:lvl1pPr>
          </a:lstStyle>
          <a:p>
            <a:r>
              <a:rPr lang="sv-SE"/>
              <a:t>Vit Logo</a:t>
            </a:r>
          </a:p>
        </p:txBody>
      </p:sp>
    </p:spTree>
    <p:extLst>
      <p:ext uri="{BB962C8B-B14F-4D97-AF65-F5344CB8AC3E}">
        <p14:creationId xmlns:p14="http://schemas.microsoft.com/office/powerpoint/2010/main" val="1930784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rtbild Bränslebaserad energi">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3570" y="1075409"/>
            <a:ext cx="10291352" cy="1889125"/>
          </a:xfrm>
        </p:spPr>
        <p:txBody>
          <a:bodyPr>
            <a:normAutofit/>
          </a:bodyPr>
          <a:lstStyle>
            <a:lvl1pPr>
              <a:defRPr sz="9600"/>
            </a:lvl1pPr>
          </a:lstStyle>
          <a:p>
            <a:r>
              <a:rPr lang="sv-SE"/>
              <a:t>Skriv rubrik här</a:t>
            </a:r>
          </a:p>
        </p:txBody>
      </p:sp>
    </p:spTree>
    <p:extLst>
      <p:ext uri="{BB962C8B-B14F-4D97-AF65-F5344CB8AC3E}">
        <p14:creationId xmlns:p14="http://schemas.microsoft.com/office/powerpoint/2010/main" val="2287126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rtbild Avfall">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4C66631-1D66-4361-BF46-A7AA542B83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052047"/>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833128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tartbild Biogas">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C7E6D22-36C7-4C00-8F6B-CAE8D14BF8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052047"/>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554315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tartbild Bredban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0863534-036B-4D33-9A6C-56293F3F2C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
        <p:nvSpPr>
          <p:cNvPr id="8" name="Rubrik 1">
            <a:extLst>
              <a:ext uri="{FF2B5EF4-FFF2-40B4-BE49-F238E27FC236}">
                <a16:creationId xmlns:a16="http://schemas.microsoft.com/office/drawing/2014/main" id="{8B0BF900-58FD-423B-900F-B7659AFC4634}"/>
              </a:ext>
            </a:extLst>
          </p:cNvPr>
          <p:cNvSpPr>
            <a:spLocks noGrp="1"/>
          </p:cNvSpPr>
          <p:nvPr>
            <p:ph type="title" hasCustomPrompt="1"/>
          </p:nvPr>
        </p:nvSpPr>
        <p:spPr>
          <a:xfrm>
            <a:off x="859549" y="2056991"/>
            <a:ext cx="10291352" cy="1734391"/>
          </a:xfrm>
        </p:spPr>
        <p:txBody>
          <a:bodyPr>
            <a:normAutofit/>
          </a:bodyPr>
          <a:lstStyle>
            <a:lvl1pPr>
              <a:defRPr sz="9600"/>
            </a:lvl1pPr>
          </a:lstStyle>
          <a:p>
            <a:r>
              <a:rPr lang="sv-SE"/>
              <a:t>Skriv rubrik här</a:t>
            </a:r>
          </a:p>
        </p:txBody>
      </p:sp>
    </p:spTree>
    <p:extLst>
      <p:ext uri="{BB962C8B-B14F-4D97-AF65-F5344CB8AC3E}">
        <p14:creationId xmlns:p14="http://schemas.microsoft.com/office/powerpoint/2010/main" val="1221269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tartbild Elbilsladdn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744A25F-1027-4BAF-837E-6B5BABA57A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05"/>
            <a:ext cx="12192000" cy="6857389"/>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052047"/>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253213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tartbild Elnä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5128128-3513-42EB-91C4-1ACD4C654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052047"/>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07385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bild Biogas">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C7E6D22-36C7-4C00-8F6B-CAE8D14BF8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052047"/>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1725861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tartbild Fjärrvärme">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742F33D-83AB-432B-A96B-9644E4BEA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01" b="1901"/>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5090727" y="1175844"/>
            <a:ext cx="5839543" cy="1734391"/>
          </a:xfrm>
        </p:spPr>
        <p:txBody>
          <a:bodyPr>
            <a:normAutofit/>
          </a:bodyPr>
          <a:lstStyle>
            <a:lvl1pPr algn="r">
              <a:defRPr sz="9600">
                <a:solidFill>
                  <a:schemeClr val="bg1"/>
                </a:solidFill>
              </a:defRPr>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3208678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artbild Flödande energi">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B8A7C25-7BC6-4696-A653-8E2FCB991B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231" r="5477" b="1246"/>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285961"/>
            <a:ext cx="10291352" cy="1734391"/>
          </a:xfrm>
        </p:spPr>
        <p:txBody>
          <a:bodyPr>
            <a:normAutofit/>
          </a:bodyPr>
          <a:lstStyle>
            <a:lvl1pPr>
              <a:defRPr sz="9600">
                <a:solidFill>
                  <a:schemeClr val="bg1"/>
                </a:solidFill>
              </a:defRPr>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589546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tartbild Flödande energi 2">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48A9C0D-B1C7-422F-8195-2E7D8DFEDB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655" b="4657"/>
          <a:stretch/>
        </p:blipFill>
        <p:spPr>
          <a:xfrm>
            <a:off x="0" y="0"/>
            <a:ext cx="12191999"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3570" y="1152775"/>
            <a:ext cx="10291352" cy="1734391"/>
          </a:xfrm>
        </p:spPr>
        <p:txBody>
          <a:bodyPr>
            <a:normAutofit/>
          </a:bodyPr>
          <a:lstStyle>
            <a:lvl1pPr>
              <a:defRPr sz="9600">
                <a:solidFill>
                  <a:schemeClr val="bg1"/>
                </a:solidFill>
              </a:defRPr>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120383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rtbild Vatten">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70CDE44-3801-427C-BB7E-42B6C1BE01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291278"/>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2452265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bild Vatten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02B4AC2-5F5A-4F64-A051-1DDDEC26B6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
          <a:stretch/>
        </p:blipFill>
        <p:spPr>
          <a:xfrm>
            <a:off x="0" y="0"/>
            <a:ext cx="12191998"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285961"/>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266458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apitel utan numrering med datu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3543301" y="1614488"/>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3590926" y="3738563"/>
            <a:ext cx="7715250" cy="2047875"/>
          </a:xfrm>
        </p:spPr>
        <p:txBody>
          <a:bodyPr>
            <a:normAutofit/>
          </a:bodyPr>
          <a:lstStyle>
            <a:lvl1pPr>
              <a:defRPr sz="3600"/>
            </a:lvl1pPr>
          </a:lstStyle>
          <a:p>
            <a:pPr lvl="0"/>
            <a:r>
              <a:rPr lang="sv-SE"/>
              <a:t>Text som står efter rubriken på en rad</a:t>
            </a:r>
          </a:p>
        </p:txBody>
      </p:sp>
      <p:pic>
        <p:nvPicPr>
          <p:cNvPr id="7" name="Bild 6">
            <a:extLst>
              <a:ext uri="{FF2B5EF4-FFF2-40B4-BE49-F238E27FC236}">
                <a16:creationId xmlns:a16="http://schemas.microsoft.com/office/drawing/2014/main" id="{C0FF81DB-7771-4C0E-9171-CD1BDF801DB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7183" t="-1066" r="-2475" b="-3310"/>
          <a:stretch/>
        </p:blipFill>
        <p:spPr>
          <a:xfrm>
            <a:off x="-1" y="1433015"/>
            <a:ext cx="3213001" cy="4088632"/>
          </a:xfrm>
          <a:prstGeom prst="rect">
            <a:avLst/>
          </a:prstGeom>
        </p:spPr>
      </p:pic>
      <p:sp>
        <p:nvSpPr>
          <p:cNvPr id="5" name="Platshållare för text 3">
            <a:extLst>
              <a:ext uri="{FF2B5EF4-FFF2-40B4-BE49-F238E27FC236}">
                <a16:creationId xmlns:a16="http://schemas.microsoft.com/office/drawing/2014/main" id="{8745F56F-320A-49FF-AA3B-33426EC00F7A}"/>
              </a:ext>
            </a:extLst>
          </p:cNvPr>
          <p:cNvSpPr>
            <a:spLocks noGrp="1"/>
          </p:cNvSpPr>
          <p:nvPr>
            <p:ph type="body" sz="quarter" idx="11" hasCustomPrompt="1"/>
          </p:nvPr>
        </p:nvSpPr>
        <p:spPr>
          <a:xfrm>
            <a:off x="3590926" y="1179473"/>
            <a:ext cx="7715250" cy="444427"/>
          </a:xfrm>
        </p:spPr>
        <p:txBody>
          <a:bodyPr>
            <a:normAutofit/>
          </a:bodyPr>
          <a:lstStyle>
            <a:lvl1pPr>
              <a:defRPr sz="2000"/>
            </a:lvl1pPr>
          </a:lstStyle>
          <a:p>
            <a:pPr lvl="0"/>
            <a:r>
              <a:rPr lang="sv-SE"/>
              <a:t>Datum</a:t>
            </a:r>
          </a:p>
        </p:txBody>
      </p:sp>
    </p:spTree>
    <p:extLst>
      <p:ext uri="{BB962C8B-B14F-4D97-AF65-F5344CB8AC3E}">
        <p14:creationId xmlns:p14="http://schemas.microsoft.com/office/powerpoint/2010/main" val="2689604555"/>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apitel med numreri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3543301" y="1614488"/>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3590926" y="3738563"/>
            <a:ext cx="7715250" cy="2047875"/>
          </a:xfrm>
        </p:spPr>
        <p:txBody>
          <a:bodyPr>
            <a:normAutofit/>
          </a:bodyPr>
          <a:lstStyle>
            <a:lvl1pPr>
              <a:defRPr sz="3600"/>
            </a:lvl1pPr>
          </a:lstStyle>
          <a:p>
            <a:pPr lvl="0"/>
            <a:r>
              <a:rPr lang="sv-SE"/>
              <a:t>Text som står efter rubriken på en rad</a:t>
            </a:r>
          </a:p>
        </p:txBody>
      </p:sp>
      <p:sp>
        <p:nvSpPr>
          <p:cNvPr id="6" name="Platshållare för text 5">
            <a:extLst>
              <a:ext uri="{FF2B5EF4-FFF2-40B4-BE49-F238E27FC236}">
                <a16:creationId xmlns:a16="http://schemas.microsoft.com/office/drawing/2014/main" id="{38099BD5-2B34-42F8-882C-4AC9C55CC487}"/>
              </a:ext>
            </a:extLst>
          </p:cNvPr>
          <p:cNvSpPr>
            <a:spLocks noGrp="1"/>
          </p:cNvSpPr>
          <p:nvPr>
            <p:ph type="body" sz="quarter" idx="11" hasCustomPrompt="1"/>
          </p:nvPr>
        </p:nvSpPr>
        <p:spPr>
          <a:xfrm>
            <a:off x="792163" y="1071562"/>
            <a:ext cx="3074987" cy="2060575"/>
          </a:xfrm>
        </p:spPr>
        <p:txBody>
          <a:bodyPr>
            <a:noAutofit/>
          </a:bodyPr>
          <a:lstStyle>
            <a:lvl1pPr>
              <a:defRPr sz="18000" b="1">
                <a:solidFill>
                  <a:schemeClr val="tx1">
                    <a:alpha val="70000"/>
                  </a:schemeClr>
                </a:solidFill>
              </a:defRPr>
            </a:lvl1pPr>
          </a:lstStyle>
          <a:p>
            <a:pPr lvl="0"/>
            <a:r>
              <a:rPr lang="sv-SE"/>
              <a:t>00</a:t>
            </a:r>
          </a:p>
        </p:txBody>
      </p:sp>
      <p:cxnSp>
        <p:nvCxnSpPr>
          <p:cNvPr id="8" name="Rak koppling 7">
            <a:extLst>
              <a:ext uri="{FF2B5EF4-FFF2-40B4-BE49-F238E27FC236}">
                <a16:creationId xmlns:a16="http://schemas.microsoft.com/office/drawing/2014/main" id="{E6B251D7-ECA4-475B-98D5-4ECE762E6A00}"/>
              </a:ext>
            </a:extLst>
          </p:cNvPr>
          <p:cNvCxnSpPr>
            <a:cxnSpLocks/>
          </p:cNvCxnSpPr>
          <p:nvPr userDrawn="1"/>
        </p:nvCxnSpPr>
        <p:spPr>
          <a:xfrm flipV="1">
            <a:off x="3438525" y="1824038"/>
            <a:ext cx="0" cy="14255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975339"/>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apitel grafik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1236036" y="944637"/>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1283661" y="3068712"/>
            <a:ext cx="7715250" cy="1030139"/>
          </a:xfrm>
        </p:spPr>
        <p:txBody>
          <a:bodyPr>
            <a:normAutofit/>
          </a:bodyPr>
          <a:lstStyle>
            <a:lvl1pPr>
              <a:defRPr sz="3600"/>
            </a:lvl1pPr>
          </a:lstStyle>
          <a:p>
            <a:pPr lvl="0"/>
            <a:r>
              <a:rPr lang="sv-SE"/>
              <a:t>Text som står efter rubriken på en rad</a:t>
            </a:r>
          </a:p>
        </p:txBody>
      </p:sp>
    </p:spTree>
    <p:extLst>
      <p:ext uri="{BB962C8B-B14F-4D97-AF65-F5344CB8AC3E}">
        <p14:creationId xmlns:p14="http://schemas.microsoft.com/office/powerpoint/2010/main" val="34575683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apitel grafik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312DEFE-94BF-489E-85F4-7C1E57BDA47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0" r="10017"/>
          <a:stretch/>
        </p:blipFill>
        <p:spPr>
          <a:xfrm>
            <a:off x="2" y="-19050"/>
            <a:ext cx="12191998" cy="6858000"/>
          </a:xfrm>
          <a:prstGeom prst="rect">
            <a:avLst/>
          </a:prstGeom>
        </p:spPr>
      </p:pic>
      <p:pic>
        <p:nvPicPr>
          <p:cNvPr id="9" name="Bild 8">
            <a:extLst>
              <a:ext uri="{FF2B5EF4-FFF2-40B4-BE49-F238E27FC236}">
                <a16:creationId xmlns:a16="http://schemas.microsoft.com/office/drawing/2014/main" id="{3507B562-A1D0-4C02-9C2F-4326CA891597}"/>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6558" t="1" b="-2406"/>
          <a:stretch/>
        </p:blipFill>
        <p:spPr>
          <a:xfrm>
            <a:off x="0" y="5950106"/>
            <a:ext cx="12191998" cy="674532"/>
          </a:xfrm>
          <a:prstGeom prst="rect">
            <a:avLst/>
          </a:prstGeom>
        </p:spPr>
      </p:pic>
      <p:sp>
        <p:nvSpPr>
          <p:cNvPr id="10" name="Rubrik 1">
            <a:extLst>
              <a:ext uri="{FF2B5EF4-FFF2-40B4-BE49-F238E27FC236}">
                <a16:creationId xmlns:a16="http://schemas.microsoft.com/office/drawing/2014/main" id="{228DE0D4-5522-43CB-92B0-BD7C712149C3}"/>
              </a:ext>
            </a:extLst>
          </p:cNvPr>
          <p:cNvSpPr>
            <a:spLocks noGrp="1"/>
          </p:cNvSpPr>
          <p:nvPr>
            <p:ph type="title" hasCustomPrompt="1"/>
          </p:nvPr>
        </p:nvSpPr>
        <p:spPr>
          <a:xfrm>
            <a:off x="1236036" y="944638"/>
            <a:ext cx="7762874" cy="1889125"/>
          </a:xfrm>
        </p:spPr>
        <p:txBody>
          <a:bodyPr/>
          <a:lstStyle>
            <a:lvl1pPr>
              <a:defRPr/>
            </a:lvl1pPr>
          </a:lstStyle>
          <a:p>
            <a:r>
              <a:rPr lang="sv-SE"/>
              <a:t>Rubrik på en </a:t>
            </a:r>
            <a:br>
              <a:rPr lang="sv-SE"/>
            </a:br>
            <a:r>
              <a:rPr lang="sv-SE"/>
              <a:t>eller två rader</a:t>
            </a:r>
          </a:p>
        </p:txBody>
      </p:sp>
      <p:sp>
        <p:nvSpPr>
          <p:cNvPr id="11" name="Platshållare för text 3">
            <a:extLst>
              <a:ext uri="{FF2B5EF4-FFF2-40B4-BE49-F238E27FC236}">
                <a16:creationId xmlns:a16="http://schemas.microsoft.com/office/drawing/2014/main" id="{104DDE51-11E5-4D1B-8319-B40D48929A05}"/>
              </a:ext>
            </a:extLst>
          </p:cNvPr>
          <p:cNvSpPr>
            <a:spLocks noGrp="1"/>
          </p:cNvSpPr>
          <p:nvPr>
            <p:ph type="body" sz="quarter" idx="10" hasCustomPrompt="1"/>
          </p:nvPr>
        </p:nvSpPr>
        <p:spPr>
          <a:xfrm>
            <a:off x="1283661" y="3068713"/>
            <a:ext cx="7715250" cy="1030139"/>
          </a:xfrm>
        </p:spPr>
        <p:txBody>
          <a:bodyPr>
            <a:normAutofit/>
          </a:bodyPr>
          <a:lstStyle>
            <a:lvl1pPr>
              <a:defRPr sz="3600"/>
            </a:lvl1pPr>
          </a:lstStyle>
          <a:p>
            <a:pPr lvl="0"/>
            <a:r>
              <a:rPr lang="sv-SE"/>
              <a:t>Text som står efter rubriken på en rad</a:t>
            </a:r>
          </a:p>
        </p:txBody>
      </p:sp>
    </p:spTree>
    <p:extLst>
      <p:ext uri="{BB962C8B-B14F-4D97-AF65-F5344CB8AC3E}">
        <p14:creationId xmlns:p14="http://schemas.microsoft.com/office/powerpoint/2010/main" val="262834347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apitel grafik 3">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9E7AF9E-1EEB-493F-BABC-67B75300DC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75" b="5771"/>
          <a:stretch/>
        </p:blipFill>
        <p:spPr>
          <a:xfrm>
            <a:off x="0" y="0"/>
            <a:ext cx="12192000" cy="6858000"/>
          </a:xfrm>
          <a:prstGeom prst="rect">
            <a:avLst/>
          </a:prstGeom>
        </p:spPr>
      </p:pic>
      <p:pic>
        <p:nvPicPr>
          <p:cNvPr id="9" name="Bild 8">
            <a:extLst>
              <a:ext uri="{FF2B5EF4-FFF2-40B4-BE49-F238E27FC236}">
                <a16:creationId xmlns:a16="http://schemas.microsoft.com/office/drawing/2014/main" id="{92D265B8-EB3A-4533-B753-B901DD324E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
        <p:nvSpPr>
          <p:cNvPr id="10" name="Rubrik 1">
            <a:extLst>
              <a:ext uri="{FF2B5EF4-FFF2-40B4-BE49-F238E27FC236}">
                <a16:creationId xmlns:a16="http://schemas.microsoft.com/office/drawing/2014/main" id="{B0845B4F-A1B4-4113-9C94-1A7A1789ACBF}"/>
              </a:ext>
            </a:extLst>
          </p:cNvPr>
          <p:cNvSpPr>
            <a:spLocks noGrp="1"/>
          </p:cNvSpPr>
          <p:nvPr>
            <p:ph type="title" hasCustomPrompt="1"/>
          </p:nvPr>
        </p:nvSpPr>
        <p:spPr>
          <a:xfrm>
            <a:off x="1236036" y="944636"/>
            <a:ext cx="7762874" cy="1889125"/>
          </a:xfrm>
        </p:spPr>
        <p:txBody>
          <a:bodyPr/>
          <a:lstStyle>
            <a:lvl1pPr>
              <a:defRPr/>
            </a:lvl1pPr>
          </a:lstStyle>
          <a:p>
            <a:r>
              <a:rPr lang="sv-SE"/>
              <a:t>Rubrik på en </a:t>
            </a:r>
            <a:br>
              <a:rPr lang="sv-SE"/>
            </a:br>
            <a:r>
              <a:rPr lang="sv-SE"/>
              <a:t>eller två rader</a:t>
            </a:r>
          </a:p>
        </p:txBody>
      </p:sp>
      <p:sp>
        <p:nvSpPr>
          <p:cNvPr id="11" name="Platshållare för text 3">
            <a:extLst>
              <a:ext uri="{FF2B5EF4-FFF2-40B4-BE49-F238E27FC236}">
                <a16:creationId xmlns:a16="http://schemas.microsoft.com/office/drawing/2014/main" id="{B51C7779-9DB6-45FB-AE9F-64F1C491FE77}"/>
              </a:ext>
            </a:extLst>
          </p:cNvPr>
          <p:cNvSpPr>
            <a:spLocks noGrp="1"/>
          </p:cNvSpPr>
          <p:nvPr>
            <p:ph type="body" sz="quarter" idx="10" hasCustomPrompt="1"/>
          </p:nvPr>
        </p:nvSpPr>
        <p:spPr>
          <a:xfrm>
            <a:off x="1283661" y="3068711"/>
            <a:ext cx="7715250" cy="1030139"/>
          </a:xfrm>
        </p:spPr>
        <p:txBody>
          <a:bodyPr>
            <a:normAutofit/>
          </a:bodyPr>
          <a:lstStyle>
            <a:lvl1pPr>
              <a:defRPr sz="3600"/>
            </a:lvl1pPr>
          </a:lstStyle>
          <a:p>
            <a:pPr lvl="0"/>
            <a:r>
              <a:rPr lang="sv-SE"/>
              <a:t>Text som står efter rubriken på en rad</a:t>
            </a:r>
          </a:p>
        </p:txBody>
      </p:sp>
    </p:spTree>
    <p:extLst>
      <p:ext uri="{BB962C8B-B14F-4D97-AF65-F5344CB8AC3E}">
        <p14:creationId xmlns:p14="http://schemas.microsoft.com/office/powerpoint/2010/main" val="1453181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rtbild Bredban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0863534-036B-4D33-9A6C-56293F3F2C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
        <p:nvSpPr>
          <p:cNvPr id="8" name="Rubrik 1">
            <a:extLst>
              <a:ext uri="{FF2B5EF4-FFF2-40B4-BE49-F238E27FC236}">
                <a16:creationId xmlns:a16="http://schemas.microsoft.com/office/drawing/2014/main" id="{8B0BF900-58FD-423B-900F-B7659AFC4634}"/>
              </a:ext>
            </a:extLst>
          </p:cNvPr>
          <p:cNvSpPr>
            <a:spLocks noGrp="1"/>
          </p:cNvSpPr>
          <p:nvPr>
            <p:ph type="title" hasCustomPrompt="1"/>
          </p:nvPr>
        </p:nvSpPr>
        <p:spPr>
          <a:xfrm>
            <a:off x="859549" y="2056991"/>
            <a:ext cx="10291352" cy="1734391"/>
          </a:xfrm>
        </p:spPr>
        <p:txBody>
          <a:bodyPr>
            <a:normAutofit/>
          </a:bodyPr>
          <a:lstStyle>
            <a:lvl1pPr>
              <a:defRPr sz="9600"/>
            </a:lvl1pPr>
          </a:lstStyle>
          <a:p>
            <a:r>
              <a:rPr lang="sv-SE"/>
              <a:t>Skriv rubrik här</a:t>
            </a:r>
          </a:p>
        </p:txBody>
      </p:sp>
    </p:spTree>
    <p:extLst>
      <p:ext uri="{BB962C8B-B14F-4D97-AF65-F5344CB8AC3E}">
        <p14:creationId xmlns:p14="http://schemas.microsoft.com/office/powerpoint/2010/main" val="1452036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pitel grafik 4">
    <p:bg>
      <p:bgPr>
        <a:solidFill>
          <a:schemeClr val="bg2"/>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2C387720-36C2-410F-A074-EF4E761CCE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70" t="693" r="8274"/>
          <a:stretch/>
        </p:blipFill>
        <p:spPr>
          <a:xfrm>
            <a:off x="0" y="0"/>
            <a:ext cx="12191998"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1241347" y="944636"/>
            <a:ext cx="7762874" cy="1889125"/>
          </a:xfrm>
        </p:spPr>
        <p:txBody>
          <a:bodyPr/>
          <a:lstStyle>
            <a:lvl1pPr>
              <a:defRPr baseline="0">
                <a:solidFill>
                  <a:schemeClr val="bg1"/>
                </a:solidFill>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1288972" y="3068711"/>
            <a:ext cx="7762874" cy="2047875"/>
          </a:xfrm>
        </p:spPr>
        <p:txBody>
          <a:bodyPr>
            <a:normAutofit/>
          </a:bodyPr>
          <a:lstStyle>
            <a:lvl1pPr>
              <a:defRPr sz="3600" baseline="0">
                <a:solidFill>
                  <a:schemeClr val="bg1"/>
                </a:solidFill>
              </a:defRPr>
            </a:lvl1pPr>
          </a:lstStyle>
          <a:p>
            <a:pPr lvl="0"/>
            <a:r>
              <a:rPr lang="sv-SE"/>
              <a:t>Text som står efter rubriken på en rad</a:t>
            </a:r>
          </a:p>
        </p:txBody>
      </p:sp>
      <p:pic>
        <p:nvPicPr>
          <p:cNvPr id="9" name="Bild 8">
            <a:extLst>
              <a:ext uri="{FF2B5EF4-FFF2-40B4-BE49-F238E27FC236}">
                <a16:creationId xmlns:a16="http://schemas.microsoft.com/office/drawing/2014/main" id="{92D265B8-EB3A-4533-B753-B901DD324E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374413973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apitel med numrering grafik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3543301" y="1614488"/>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3590926" y="3738563"/>
            <a:ext cx="7715250" cy="2047875"/>
          </a:xfrm>
        </p:spPr>
        <p:txBody>
          <a:bodyPr>
            <a:normAutofit/>
          </a:bodyPr>
          <a:lstStyle>
            <a:lvl1pPr>
              <a:defRPr sz="3600"/>
            </a:lvl1pPr>
          </a:lstStyle>
          <a:p>
            <a:pPr lvl="0"/>
            <a:r>
              <a:rPr lang="sv-SE"/>
              <a:t>Text som står efter rubriken på en rad</a:t>
            </a:r>
          </a:p>
        </p:txBody>
      </p:sp>
      <p:sp>
        <p:nvSpPr>
          <p:cNvPr id="6" name="Platshållare för text 5">
            <a:extLst>
              <a:ext uri="{FF2B5EF4-FFF2-40B4-BE49-F238E27FC236}">
                <a16:creationId xmlns:a16="http://schemas.microsoft.com/office/drawing/2014/main" id="{38099BD5-2B34-42F8-882C-4AC9C55CC487}"/>
              </a:ext>
            </a:extLst>
          </p:cNvPr>
          <p:cNvSpPr>
            <a:spLocks noGrp="1"/>
          </p:cNvSpPr>
          <p:nvPr>
            <p:ph type="body" sz="quarter" idx="11" hasCustomPrompt="1"/>
          </p:nvPr>
        </p:nvSpPr>
        <p:spPr>
          <a:xfrm>
            <a:off x="792163" y="1071562"/>
            <a:ext cx="3074987" cy="2060575"/>
          </a:xfrm>
        </p:spPr>
        <p:txBody>
          <a:bodyPr>
            <a:noAutofit/>
          </a:bodyPr>
          <a:lstStyle>
            <a:lvl1pPr>
              <a:defRPr sz="18000" b="1">
                <a:solidFill>
                  <a:schemeClr val="tx1">
                    <a:alpha val="70000"/>
                  </a:schemeClr>
                </a:solidFill>
              </a:defRPr>
            </a:lvl1pPr>
          </a:lstStyle>
          <a:p>
            <a:pPr lvl="0"/>
            <a:r>
              <a:rPr lang="sv-SE"/>
              <a:t>00</a:t>
            </a:r>
          </a:p>
        </p:txBody>
      </p:sp>
      <p:cxnSp>
        <p:nvCxnSpPr>
          <p:cNvPr id="8" name="Rak koppling 7">
            <a:extLst>
              <a:ext uri="{FF2B5EF4-FFF2-40B4-BE49-F238E27FC236}">
                <a16:creationId xmlns:a16="http://schemas.microsoft.com/office/drawing/2014/main" id="{E6B251D7-ECA4-475B-98D5-4ECE762E6A00}"/>
              </a:ext>
            </a:extLst>
          </p:cNvPr>
          <p:cNvCxnSpPr>
            <a:cxnSpLocks/>
          </p:cNvCxnSpPr>
          <p:nvPr userDrawn="1"/>
        </p:nvCxnSpPr>
        <p:spPr>
          <a:xfrm flipV="1">
            <a:off x="3438525" y="1824038"/>
            <a:ext cx="0" cy="14255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473106"/>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apitel med numrering grafik 2">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9E7AF9E-1EEB-493F-BABC-67B75300DC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3543301" y="1614488"/>
            <a:ext cx="7762874" cy="1889125"/>
          </a:xfrm>
        </p:spPr>
        <p:txBody>
          <a:bodyPr/>
          <a:lstStyle>
            <a:lvl1pPr>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3590926" y="3738563"/>
            <a:ext cx="7715250" cy="2047875"/>
          </a:xfrm>
        </p:spPr>
        <p:txBody>
          <a:bodyPr>
            <a:normAutofit/>
          </a:bodyPr>
          <a:lstStyle>
            <a:lvl1pPr>
              <a:defRPr sz="3600"/>
            </a:lvl1pPr>
          </a:lstStyle>
          <a:p>
            <a:pPr lvl="0"/>
            <a:r>
              <a:rPr lang="sv-SE"/>
              <a:t>Text som står efter rubriken på en rad</a:t>
            </a:r>
          </a:p>
        </p:txBody>
      </p:sp>
      <p:sp>
        <p:nvSpPr>
          <p:cNvPr id="6" name="Platshållare för text 5">
            <a:extLst>
              <a:ext uri="{FF2B5EF4-FFF2-40B4-BE49-F238E27FC236}">
                <a16:creationId xmlns:a16="http://schemas.microsoft.com/office/drawing/2014/main" id="{38099BD5-2B34-42F8-882C-4AC9C55CC487}"/>
              </a:ext>
            </a:extLst>
          </p:cNvPr>
          <p:cNvSpPr>
            <a:spLocks noGrp="1"/>
          </p:cNvSpPr>
          <p:nvPr>
            <p:ph type="body" sz="quarter" idx="11" hasCustomPrompt="1"/>
          </p:nvPr>
        </p:nvSpPr>
        <p:spPr>
          <a:xfrm>
            <a:off x="792163" y="1071562"/>
            <a:ext cx="3074987" cy="2060575"/>
          </a:xfrm>
        </p:spPr>
        <p:txBody>
          <a:bodyPr>
            <a:noAutofit/>
          </a:bodyPr>
          <a:lstStyle>
            <a:lvl1pPr>
              <a:defRPr sz="18000" b="1">
                <a:solidFill>
                  <a:schemeClr val="tx1">
                    <a:alpha val="70000"/>
                  </a:schemeClr>
                </a:solidFill>
              </a:defRPr>
            </a:lvl1pPr>
          </a:lstStyle>
          <a:p>
            <a:pPr lvl="0"/>
            <a:r>
              <a:rPr lang="sv-SE"/>
              <a:t>00</a:t>
            </a:r>
          </a:p>
        </p:txBody>
      </p:sp>
      <p:cxnSp>
        <p:nvCxnSpPr>
          <p:cNvPr id="8" name="Rak koppling 7">
            <a:extLst>
              <a:ext uri="{FF2B5EF4-FFF2-40B4-BE49-F238E27FC236}">
                <a16:creationId xmlns:a16="http://schemas.microsoft.com/office/drawing/2014/main" id="{E6B251D7-ECA4-475B-98D5-4ECE762E6A00}"/>
              </a:ext>
            </a:extLst>
          </p:cNvPr>
          <p:cNvCxnSpPr>
            <a:cxnSpLocks/>
          </p:cNvCxnSpPr>
          <p:nvPr userDrawn="1"/>
        </p:nvCxnSpPr>
        <p:spPr>
          <a:xfrm flipV="1">
            <a:off x="3438525" y="1824038"/>
            <a:ext cx="0" cy="14255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d 8">
            <a:extLst>
              <a:ext uri="{FF2B5EF4-FFF2-40B4-BE49-F238E27FC236}">
                <a16:creationId xmlns:a16="http://schemas.microsoft.com/office/drawing/2014/main" id="{92D265B8-EB3A-4533-B753-B901DD324E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4027507680"/>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sionsbi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312DEFE-94BF-489E-85F4-7C1E57BDA47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053" t="16375" r="2410" b="1382"/>
          <a:stretch/>
        </p:blipFill>
        <p:spPr>
          <a:xfrm>
            <a:off x="0" y="0"/>
            <a:ext cx="12191998" cy="6858000"/>
          </a:xfrm>
          <a:prstGeom prst="rect">
            <a:avLst/>
          </a:prstGeom>
        </p:spPr>
      </p:pic>
      <p:pic>
        <p:nvPicPr>
          <p:cNvPr id="9" name="Bild 8">
            <a:extLst>
              <a:ext uri="{FF2B5EF4-FFF2-40B4-BE49-F238E27FC236}">
                <a16:creationId xmlns:a16="http://schemas.microsoft.com/office/drawing/2014/main" id="{3507B562-A1D0-4C02-9C2F-4326CA891597}"/>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6558" t="1" b="-2406"/>
          <a:stretch/>
        </p:blipFill>
        <p:spPr>
          <a:xfrm>
            <a:off x="0" y="5950106"/>
            <a:ext cx="12191998" cy="674532"/>
          </a:xfrm>
          <a:prstGeom prst="rect">
            <a:avLst/>
          </a:prstGeom>
        </p:spPr>
      </p:pic>
      <p:sp>
        <p:nvSpPr>
          <p:cNvPr id="6" name="Rubrik 1">
            <a:extLst>
              <a:ext uri="{FF2B5EF4-FFF2-40B4-BE49-F238E27FC236}">
                <a16:creationId xmlns:a16="http://schemas.microsoft.com/office/drawing/2014/main" id="{6E80FEEC-5C3C-4159-866F-840B31E2D796}"/>
              </a:ext>
            </a:extLst>
          </p:cNvPr>
          <p:cNvSpPr txBox="1">
            <a:spLocks/>
          </p:cNvSpPr>
          <p:nvPr userDrawn="1"/>
        </p:nvSpPr>
        <p:spPr>
          <a:xfrm>
            <a:off x="1245204" y="1041739"/>
            <a:ext cx="10291352" cy="1889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9600" b="1" kern="1200">
                <a:solidFill>
                  <a:schemeClr val="tx2"/>
                </a:solidFill>
                <a:latin typeface="+mj-lt"/>
                <a:ea typeface="+mj-ea"/>
                <a:cs typeface="+mj-cs"/>
              </a:defRPr>
            </a:lvl1pPr>
          </a:lstStyle>
          <a:p>
            <a:pPr>
              <a:lnSpc>
                <a:spcPct val="100000"/>
              </a:lnSpc>
            </a:pPr>
            <a:r>
              <a:rPr lang="sv-SE" sz="6000">
                <a:solidFill>
                  <a:srgbClr val="FFFFFF"/>
                </a:solidFill>
              </a:rPr>
              <a:t>Vi ska bygga världens </a:t>
            </a:r>
          </a:p>
          <a:p>
            <a:pPr>
              <a:lnSpc>
                <a:spcPct val="100000"/>
              </a:lnSpc>
            </a:pPr>
            <a:r>
              <a:rPr lang="sv-SE" sz="6000">
                <a:solidFill>
                  <a:srgbClr val="FFFFFF"/>
                </a:solidFill>
              </a:rPr>
              <a:t>mest resurseffektiva region</a:t>
            </a:r>
          </a:p>
        </p:txBody>
      </p:sp>
    </p:spTree>
    <p:extLst>
      <p:ext uri="{BB962C8B-B14F-4D97-AF65-F5344CB8AC3E}">
        <p14:creationId xmlns:p14="http://schemas.microsoft.com/office/powerpoint/2010/main" val="2017662611"/>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isionsbild och sociala medi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C11A5F9-A67F-4832-BE2F-B706A9890D6D}"/>
              </a:ext>
            </a:extLst>
          </p:cNvPr>
          <p:cNvGrpSpPr/>
          <p:nvPr userDrawn="1"/>
        </p:nvGrpSpPr>
        <p:grpSpPr>
          <a:xfrm>
            <a:off x="1379538" y="4255520"/>
            <a:ext cx="7105243" cy="761907"/>
            <a:chOff x="1379538" y="4035208"/>
            <a:chExt cx="8583169" cy="920387"/>
          </a:xfrm>
        </p:grpSpPr>
        <p:pic>
          <p:nvPicPr>
            <p:cNvPr id="13" name="Bildobjekt 12">
              <a:extLst>
                <a:ext uri="{FF2B5EF4-FFF2-40B4-BE49-F238E27FC236}">
                  <a16:creationId xmlns:a16="http://schemas.microsoft.com/office/drawing/2014/main" id="{93BDF095-1F59-4668-9478-EAEE7E38E3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4013" y="4124004"/>
              <a:ext cx="1098694" cy="778241"/>
            </a:xfrm>
            <a:prstGeom prst="rect">
              <a:avLst/>
            </a:prstGeom>
          </p:spPr>
        </p:pic>
        <p:pic>
          <p:nvPicPr>
            <p:cNvPr id="15" name="Bildobjekt 14">
              <a:extLst>
                <a:ext uri="{FF2B5EF4-FFF2-40B4-BE49-F238E27FC236}">
                  <a16:creationId xmlns:a16="http://schemas.microsoft.com/office/drawing/2014/main" id="{3155BB83-CD29-4E2A-9F01-E38E9D6BC9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47620" y="4117192"/>
              <a:ext cx="1029698" cy="823760"/>
            </a:xfrm>
            <a:prstGeom prst="rect">
              <a:avLst/>
            </a:prstGeom>
          </p:spPr>
        </p:pic>
        <p:pic>
          <p:nvPicPr>
            <p:cNvPr id="16" name="Bildobjekt 15">
              <a:extLst>
                <a:ext uri="{FF2B5EF4-FFF2-40B4-BE49-F238E27FC236}">
                  <a16:creationId xmlns:a16="http://schemas.microsoft.com/office/drawing/2014/main" id="{973F8D3B-64D2-4558-8619-FDE58A45B38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79538" y="4035208"/>
              <a:ext cx="459991" cy="860145"/>
            </a:xfrm>
            <a:prstGeom prst="rect">
              <a:avLst/>
            </a:prstGeom>
          </p:spPr>
        </p:pic>
        <p:pic>
          <p:nvPicPr>
            <p:cNvPr id="21" name="Bildobjekt 20">
              <a:extLst>
                <a:ext uri="{FF2B5EF4-FFF2-40B4-BE49-F238E27FC236}">
                  <a16:creationId xmlns:a16="http://schemas.microsoft.com/office/drawing/2014/main" id="{47C64C16-04EE-48EE-BA92-32BE1FF6A5B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3034" y="4104144"/>
              <a:ext cx="833465" cy="786065"/>
            </a:xfrm>
            <a:prstGeom prst="rect">
              <a:avLst/>
            </a:prstGeom>
          </p:spPr>
        </p:pic>
        <p:pic>
          <p:nvPicPr>
            <p:cNvPr id="22" name="Bildobjekt 21">
              <a:extLst>
                <a:ext uri="{FF2B5EF4-FFF2-40B4-BE49-F238E27FC236}">
                  <a16:creationId xmlns:a16="http://schemas.microsoft.com/office/drawing/2014/main" id="{2135FD9C-80F4-4622-9DEB-EDF8A5917D0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11282" y="4038758"/>
              <a:ext cx="916836" cy="916837"/>
            </a:xfrm>
            <a:prstGeom prst="rect">
              <a:avLst/>
            </a:prstGeom>
          </p:spPr>
        </p:pic>
      </p:grpSp>
      <p:sp>
        <p:nvSpPr>
          <p:cNvPr id="17" name="textruta 16">
            <a:extLst>
              <a:ext uri="{FF2B5EF4-FFF2-40B4-BE49-F238E27FC236}">
                <a16:creationId xmlns:a16="http://schemas.microsoft.com/office/drawing/2014/main" id="{07203615-3D7D-4A03-92AB-F5E9E314C89F}"/>
              </a:ext>
            </a:extLst>
          </p:cNvPr>
          <p:cNvSpPr txBox="1"/>
          <p:nvPr userDrawn="1"/>
        </p:nvSpPr>
        <p:spPr>
          <a:xfrm>
            <a:off x="1245045" y="1033655"/>
            <a:ext cx="9876610" cy="1938992"/>
          </a:xfrm>
          <a:prstGeom prst="rect">
            <a:avLst/>
          </a:prstGeom>
          <a:noFill/>
        </p:spPr>
        <p:txBody>
          <a:bodyPr wrap="square" rtlCol="0">
            <a:spAutoFit/>
          </a:bodyPr>
          <a:lstStyle/>
          <a:p>
            <a:r>
              <a:rPr lang="sv-SE" sz="6000" b="1">
                <a:solidFill>
                  <a:srgbClr val="FFFFFF"/>
                </a:solidFill>
              </a:rPr>
              <a:t>Vi ska bygga världens </a:t>
            </a:r>
          </a:p>
          <a:p>
            <a:r>
              <a:rPr lang="sv-SE" sz="6000" b="1">
                <a:solidFill>
                  <a:srgbClr val="FFFFFF"/>
                </a:solidFill>
              </a:rPr>
              <a:t>mest resurseffektiva region</a:t>
            </a:r>
          </a:p>
        </p:txBody>
      </p:sp>
      <p:sp>
        <p:nvSpPr>
          <p:cNvPr id="18" name="textruta 17">
            <a:extLst>
              <a:ext uri="{FF2B5EF4-FFF2-40B4-BE49-F238E27FC236}">
                <a16:creationId xmlns:a16="http://schemas.microsoft.com/office/drawing/2014/main" id="{2D221D66-A140-41AD-A835-B96482E1BE31}"/>
              </a:ext>
            </a:extLst>
          </p:cNvPr>
          <p:cNvSpPr txBox="1"/>
          <p:nvPr userDrawn="1"/>
        </p:nvSpPr>
        <p:spPr>
          <a:xfrm>
            <a:off x="1289166" y="3496130"/>
            <a:ext cx="9380611" cy="523220"/>
          </a:xfrm>
          <a:prstGeom prst="rect">
            <a:avLst/>
          </a:prstGeom>
          <a:noFill/>
        </p:spPr>
        <p:txBody>
          <a:bodyPr wrap="square" rtlCol="0">
            <a:spAutoFit/>
          </a:bodyPr>
          <a:lstStyle/>
          <a:p>
            <a:r>
              <a:rPr lang="sv-SE" sz="2800">
                <a:solidFill>
                  <a:srgbClr val="FFFFFF"/>
                </a:solidFill>
              </a:rPr>
              <a:t>Följ oss på sociala medier: </a:t>
            </a:r>
            <a:r>
              <a:rPr lang="sv-SE" sz="2800" err="1">
                <a:solidFill>
                  <a:srgbClr val="FFFFFF"/>
                </a:solidFill>
              </a:rPr>
              <a:t>tekniskaverken</a:t>
            </a:r>
            <a:endParaRPr lang="sv-SE" sz="2800">
              <a:solidFill>
                <a:srgbClr val="FFFFFF"/>
              </a:solidFill>
            </a:endParaRPr>
          </a:p>
        </p:txBody>
      </p:sp>
      <p:sp>
        <p:nvSpPr>
          <p:cNvPr id="19" name="textruta 18">
            <a:extLst>
              <a:ext uri="{FF2B5EF4-FFF2-40B4-BE49-F238E27FC236}">
                <a16:creationId xmlns:a16="http://schemas.microsoft.com/office/drawing/2014/main" id="{576A8899-3353-44BF-AC31-AB7116770061}"/>
              </a:ext>
            </a:extLst>
          </p:cNvPr>
          <p:cNvSpPr txBox="1"/>
          <p:nvPr userDrawn="1"/>
        </p:nvSpPr>
        <p:spPr>
          <a:xfrm>
            <a:off x="1289165" y="5326716"/>
            <a:ext cx="9380611" cy="523220"/>
          </a:xfrm>
          <a:prstGeom prst="rect">
            <a:avLst/>
          </a:prstGeom>
          <a:noFill/>
        </p:spPr>
        <p:txBody>
          <a:bodyPr wrap="square" rtlCol="0">
            <a:spAutoFit/>
          </a:bodyPr>
          <a:lstStyle/>
          <a:p>
            <a:r>
              <a:rPr lang="sv-SE" sz="2800">
                <a:solidFill>
                  <a:srgbClr val="FFFFFF"/>
                </a:solidFill>
              </a:rPr>
              <a:t>tekniskaverken.se</a:t>
            </a:r>
          </a:p>
        </p:txBody>
      </p:sp>
    </p:spTree>
    <p:extLst>
      <p:ext uri="{BB962C8B-B14F-4D97-AF65-F5344CB8AC3E}">
        <p14:creationId xmlns:p14="http://schemas.microsoft.com/office/powerpoint/2010/main" val="1540913295"/>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ck 1">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D6A96EB8-5ADA-4B67-AAEA-C93EF4A4D12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7183" t="-1066" r="-2475" b="-3310"/>
          <a:stretch/>
        </p:blipFill>
        <p:spPr>
          <a:xfrm>
            <a:off x="-1" y="1433015"/>
            <a:ext cx="3213001" cy="4088632"/>
          </a:xfrm>
          <a:prstGeom prst="rect">
            <a:avLst/>
          </a:prstGeom>
        </p:spPr>
      </p:pic>
      <p:sp>
        <p:nvSpPr>
          <p:cNvPr id="7" name="Rubrik 1">
            <a:extLst>
              <a:ext uri="{FF2B5EF4-FFF2-40B4-BE49-F238E27FC236}">
                <a16:creationId xmlns:a16="http://schemas.microsoft.com/office/drawing/2014/main" id="{87747984-A36A-4CEF-AAB7-FD3E71126383}"/>
              </a:ext>
            </a:extLst>
          </p:cNvPr>
          <p:cNvSpPr txBox="1">
            <a:spLocks/>
          </p:cNvSpPr>
          <p:nvPr userDrawn="1"/>
        </p:nvSpPr>
        <p:spPr>
          <a:xfrm>
            <a:off x="3190087" y="1341027"/>
            <a:ext cx="6037426" cy="25598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0" b="1" kern="1200">
                <a:solidFill>
                  <a:schemeClr val="tx2"/>
                </a:solidFill>
                <a:latin typeface="+mj-lt"/>
                <a:ea typeface="+mj-ea"/>
                <a:cs typeface="+mj-cs"/>
              </a:defRPr>
            </a:lvl1pPr>
          </a:lstStyle>
          <a:p>
            <a:r>
              <a:rPr lang="sv-SE">
                <a:solidFill>
                  <a:srgbClr val="FFFFFF"/>
                </a:solidFill>
              </a:rPr>
              <a:t>Tack!</a:t>
            </a:r>
          </a:p>
        </p:txBody>
      </p:sp>
      <p:sp>
        <p:nvSpPr>
          <p:cNvPr id="8" name="Platshållare för text 3">
            <a:extLst>
              <a:ext uri="{FF2B5EF4-FFF2-40B4-BE49-F238E27FC236}">
                <a16:creationId xmlns:a16="http://schemas.microsoft.com/office/drawing/2014/main" id="{563461CE-E52E-4AA3-ADCE-F42DDC2E8268}"/>
              </a:ext>
            </a:extLst>
          </p:cNvPr>
          <p:cNvSpPr>
            <a:spLocks noGrp="1"/>
          </p:cNvSpPr>
          <p:nvPr>
            <p:ph type="body" sz="quarter" idx="11" hasCustomPrompt="1"/>
          </p:nvPr>
        </p:nvSpPr>
        <p:spPr>
          <a:xfrm>
            <a:off x="3589162" y="3742108"/>
            <a:ext cx="7715250" cy="1427597"/>
          </a:xfrm>
        </p:spPr>
        <p:txBody>
          <a:bodyPr>
            <a:normAutofit/>
          </a:bodyPr>
          <a:lstStyle>
            <a:lvl1pPr>
              <a:lnSpc>
                <a:spcPct val="90000"/>
              </a:lnSpc>
              <a:defRPr sz="2400"/>
            </a:lvl1pPr>
          </a:lstStyle>
          <a:p>
            <a:pPr lvl="0"/>
            <a:r>
              <a:rPr lang="sv-SE"/>
              <a:t>Namn </a:t>
            </a:r>
            <a:r>
              <a:rPr lang="sv-SE" err="1"/>
              <a:t>Namnsson</a:t>
            </a:r>
            <a:br>
              <a:rPr lang="sv-SE"/>
            </a:br>
            <a:r>
              <a:rPr lang="sv-SE"/>
              <a:t>namn@tekniskaverken.se  013-00 00 00</a:t>
            </a:r>
            <a:br>
              <a:rPr lang="sv-SE"/>
            </a:br>
            <a:r>
              <a:rPr lang="sv-SE"/>
              <a:t>tekniskaverken.se</a:t>
            </a:r>
          </a:p>
          <a:p>
            <a:pPr lvl="0"/>
            <a:endParaRPr lang="sv-SE"/>
          </a:p>
        </p:txBody>
      </p:sp>
      <p:grpSp>
        <p:nvGrpSpPr>
          <p:cNvPr id="5" name="Grupp 4">
            <a:extLst>
              <a:ext uri="{FF2B5EF4-FFF2-40B4-BE49-F238E27FC236}">
                <a16:creationId xmlns:a16="http://schemas.microsoft.com/office/drawing/2014/main" id="{1BB1666E-F140-43C7-9CA5-528C862AF496}"/>
              </a:ext>
            </a:extLst>
          </p:cNvPr>
          <p:cNvGrpSpPr/>
          <p:nvPr userDrawn="1"/>
        </p:nvGrpSpPr>
        <p:grpSpPr>
          <a:xfrm>
            <a:off x="3683000" y="5641035"/>
            <a:ext cx="3547021" cy="380353"/>
            <a:chOff x="1379538" y="4035208"/>
            <a:chExt cx="8583169" cy="920387"/>
          </a:xfrm>
        </p:grpSpPr>
        <p:pic>
          <p:nvPicPr>
            <p:cNvPr id="9" name="Bildobjekt 8">
              <a:extLst>
                <a:ext uri="{FF2B5EF4-FFF2-40B4-BE49-F238E27FC236}">
                  <a16:creationId xmlns:a16="http://schemas.microsoft.com/office/drawing/2014/main" id="{4F7FA207-98B5-4135-8759-8839E25974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64013" y="4124004"/>
              <a:ext cx="1098694" cy="778241"/>
            </a:xfrm>
            <a:prstGeom prst="rect">
              <a:avLst/>
            </a:prstGeom>
          </p:spPr>
        </p:pic>
        <p:pic>
          <p:nvPicPr>
            <p:cNvPr id="10" name="Bildobjekt 9">
              <a:extLst>
                <a:ext uri="{FF2B5EF4-FFF2-40B4-BE49-F238E27FC236}">
                  <a16:creationId xmlns:a16="http://schemas.microsoft.com/office/drawing/2014/main" id="{A9624BF6-12DE-4988-98A5-F8913653F5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7620" y="4117192"/>
              <a:ext cx="1029698" cy="823760"/>
            </a:xfrm>
            <a:prstGeom prst="rect">
              <a:avLst/>
            </a:prstGeom>
          </p:spPr>
        </p:pic>
        <p:pic>
          <p:nvPicPr>
            <p:cNvPr id="11" name="Bildobjekt 10">
              <a:extLst>
                <a:ext uri="{FF2B5EF4-FFF2-40B4-BE49-F238E27FC236}">
                  <a16:creationId xmlns:a16="http://schemas.microsoft.com/office/drawing/2014/main" id="{9FC853F2-9F48-476A-BEF2-58753AA039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79538" y="4035208"/>
              <a:ext cx="459991" cy="860145"/>
            </a:xfrm>
            <a:prstGeom prst="rect">
              <a:avLst/>
            </a:prstGeom>
          </p:spPr>
        </p:pic>
        <p:pic>
          <p:nvPicPr>
            <p:cNvPr id="12" name="Bildobjekt 11">
              <a:extLst>
                <a:ext uri="{FF2B5EF4-FFF2-40B4-BE49-F238E27FC236}">
                  <a16:creationId xmlns:a16="http://schemas.microsoft.com/office/drawing/2014/main" id="{EA9A9E48-C8D0-471F-BF5B-15D758A7A3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953034" y="4104144"/>
              <a:ext cx="833465" cy="786065"/>
            </a:xfrm>
            <a:prstGeom prst="rect">
              <a:avLst/>
            </a:prstGeom>
          </p:spPr>
        </p:pic>
        <p:pic>
          <p:nvPicPr>
            <p:cNvPr id="13" name="Bildobjekt 12">
              <a:extLst>
                <a:ext uri="{FF2B5EF4-FFF2-40B4-BE49-F238E27FC236}">
                  <a16:creationId xmlns:a16="http://schemas.microsoft.com/office/drawing/2014/main" id="{3CCC3A88-B43E-48D2-96F4-C8A43727AA2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911282" y="4038758"/>
              <a:ext cx="916836" cy="916837"/>
            </a:xfrm>
            <a:prstGeom prst="rect">
              <a:avLst/>
            </a:prstGeom>
          </p:spPr>
        </p:pic>
      </p:grpSp>
    </p:spTree>
    <p:extLst>
      <p:ext uri="{BB962C8B-B14F-4D97-AF65-F5344CB8AC3E}">
        <p14:creationId xmlns:p14="http://schemas.microsoft.com/office/powerpoint/2010/main" val="1928848084"/>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ck 2">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D6A96EB8-5ADA-4B67-AAEA-C93EF4A4D12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7183" t="-1066" r="-2475" b="-3310"/>
          <a:stretch/>
        </p:blipFill>
        <p:spPr>
          <a:xfrm>
            <a:off x="-1" y="1433015"/>
            <a:ext cx="3213001" cy="4088632"/>
          </a:xfrm>
          <a:prstGeom prst="rect">
            <a:avLst/>
          </a:prstGeom>
        </p:spPr>
      </p:pic>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3590926" y="3738564"/>
            <a:ext cx="3590924" cy="1939166"/>
          </a:xfrm>
        </p:spPr>
        <p:txBody>
          <a:bodyPr>
            <a:normAutofit/>
          </a:bodyPr>
          <a:lstStyle>
            <a:lvl1pPr>
              <a:lnSpc>
                <a:spcPct val="90000"/>
              </a:lnSpc>
              <a:defRPr sz="2400"/>
            </a:lvl1pPr>
          </a:lstStyle>
          <a:p>
            <a:pPr lvl="0"/>
            <a:r>
              <a:rPr lang="sv-SE"/>
              <a:t>Namn </a:t>
            </a:r>
            <a:r>
              <a:rPr lang="sv-SE" err="1"/>
              <a:t>Namnsson</a:t>
            </a:r>
            <a:br>
              <a:rPr lang="sv-SE"/>
            </a:br>
            <a:r>
              <a:rPr lang="sv-SE"/>
              <a:t>namn@tekniskaverken.se  </a:t>
            </a:r>
            <a:br>
              <a:rPr lang="sv-SE"/>
            </a:br>
            <a:r>
              <a:rPr lang="sv-SE"/>
              <a:t>013-00 00 00</a:t>
            </a:r>
            <a:br>
              <a:rPr lang="sv-SE"/>
            </a:br>
            <a:endParaRPr lang="sv-SE"/>
          </a:p>
        </p:txBody>
      </p:sp>
      <p:sp>
        <p:nvSpPr>
          <p:cNvPr id="5" name="Platshållare för text 3">
            <a:extLst>
              <a:ext uri="{FF2B5EF4-FFF2-40B4-BE49-F238E27FC236}">
                <a16:creationId xmlns:a16="http://schemas.microsoft.com/office/drawing/2014/main" id="{9673B253-AE58-4977-B5D6-3145F3B5F60C}"/>
              </a:ext>
            </a:extLst>
          </p:cNvPr>
          <p:cNvSpPr>
            <a:spLocks noGrp="1"/>
          </p:cNvSpPr>
          <p:nvPr>
            <p:ph type="body" sz="quarter" idx="11" hasCustomPrompt="1"/>
          </p:nvPr>
        </p:nvSpPr>
        <p:spPr>
          <a:xfrm>
            <a:off x="7295561" y="3738564"/>
            <a:ext cx="4044733" cy="1939166"/>
          </a:xfrm>
        </p:spPr>
        <p:txBody>
          <a:bodyPr>
            <a:normAutofit/>
          </a:bodyPr>
          <a:lstStyle>
            <a:lvl1pPr>
              <a:lnSpc>
                <a:spcPct val="90000"/>
              </a:lnSpc>
              <a:defRPr sz="2400"/>
            </a:lvl1pPr>
          </a:lstStyle>
          <a:p>
            <a:pPr lvl="0"/>
            <a:r>
              <a:rPr lang="sv-SE"/>
              <a:t>Namn </a:t>
            </a:r>
            <a:r>
              <a:rPr lang="sv-SE" err="1"/>
              <a:t>Namnsson</a:t>
            </a:r>
            <a:br>
              <a:rPr lang="sv-SE"/>
            </a:br>
            <a:r>
              <a:rPr lang="sv-SE"/>
              <a:t>namn@tekniskaverken.se  </a:t>
            </a:r>
            <a:br>
              <a:rPr lang="sv-SE"/>
            </a:br>
            <a:r>
              <a:rPr lang="sv-SE"/>
              <a:t>013-00 00 00</a:t>
            </a:r>
            <a:br>
              <a:rPr lang="sv-SE"/>
            </a:br>
            <a:endParaRPr lang="sv-SE"/>
          </a:p>
        </p:txBody>
      </p:sp>
      <p:sp>
        <p:nvSpPr>
          <p:cNvPr id="7" name="Rubrik 1">
            <a:extLst>
              <a:ext uri="{FF2B5EF4-FFF2-40B4-BE49-F238E27FC236}">
                <a16:creationId xmlns:a16="http://schemas.microsoft.com/office/drawing/2014/main" id="{E56EE6FF-FD01-4612-8C0D-5F981B628BD8}"/>
              </a:ext>
            </a:extLst>
          </p:cNvPr>
          <p:cNvSpPr txBox="1">
            <a:spLocks/>
          </p:cNvSpPr>
          <p:nvPr userDrawn="1"/>
        </p:nvSpPr>
        <p:spPr>
          <a:xfrm>
            <a:off x="3190087" y="1341027"/>
            <a:ext cx="6037426" cy="25598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0" b="1" kern="1200">
                <a:solidFill>
                  <a:schemeClr val="tx2"/>
                </a:solidFill>
                <a:latin typeface="+mj-lt"/>
                <a:ea typeface="+mj-ea"/>
                <a:cs typeface="+mj-cs"/>
              </a:defRPr>
            </a:lvl1pPr>
          </a:lstStyle>
          <a:p>
            <a:r>
              <a:rPr lang="sv-SE">
                <a:solidFill>
                  <a:srgbClr val="FFFFFF"/>
                </a:solidFill>
              </a:rPr>
              <a:t>Tack!</a:t>
            </a:r>
          </a:p>
        </p:txBody>
      </p:sp>
      <p:grpSp>
        <p:nvGrpSpPr>
          <p:cNvPr id="8" name="Grupp 7">
            <a:extLst>
              <a:ext uri="{FF2B5EF4-FFF2-40B4-BE49-F238E27FC236}">
                <a16:creationId xmlns:a16="http://schemas.microsoft.com/office/drawing/2014/main" id="{BE5D41FC-85CE-4DF2-A974-C82B0090D44E}"/>
              </a:ext>
            </a:extLst>
          </p:cNvPr>
          <p:cNvGrpSpPr/>
          <p:nvPr userDrawn="1"/>
        </p:nvGrpSpPr>
        <p:grpSpPr>
          <a:xfrm>
            <a:off x="3683001" y="5671381"/>
            <a:ext cx="3441700" cy="369059"/>
            <a:chOff x="1379538" y="4035208"/>
            <a:chExt cx="8583169" cy="920387"/>
          </a:xfrm>
          <a:noFill/>
        </p:grpSpPr>
        <p:pic>
          <p:nvPicPr>
            <p:cNvPr id="9" name="Bildobjekt 8">
              <a:extLst>
                <a:ext uri="{FF2B5EF4-FFF2-40B4-BE49-F238E27FC236}">
                  <a16:creationId xmlns:a16="http://schemas.microsoft.com/office/drawing/2014/main" id="{5B17EAE2-8657-4F2A-9F69-9CE92F3D830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64013" y="4124004"/>
              <a:ext cx="1098694" cy="778241"/>
            </a:xfrm>
            <a:prstGeom prst="rect">
              <a:avLst/>
            </a:prstGeom>
            <a:grpFill/>
          </p:spPr>
        </p:pic>
        <p:pic>
          <p:nvPicPr>
            <p:cNvPr id="10" name="Bildobjekt 9">
              <a:extLst>
                <a:ext uri="{FF2B5EF4-FFF2-40B4-BE49-F238E27FC236}">
                  <a16:creationId xmlns:a16="http://schemas.microsoft.com/office/drawing/2014/main" id="{4B0031EB-C1EF-4ECD-A32C-66E6F95EB7B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7620" y="4117192"/>
              <a:ext cx="1029698" cy="823760"/>
            </a:xfrm>
            <a:prstGeom prst="rect">
              <a:avLst/>
            </a:prstGeom>
            <a:grpFill/>
          </p:spPr>
        </p:pic>
        <p:pic>
          <p:nvPicPr>
            <p:cNvPr id="11" name="Bildobjekt 10">
              <a:extLst>
                <a:ext uri="{FF2B5EF4-FFF2-40B4-BE49-F238E27FC236}">
                  <a16:creationId xmlns:a16="http://schemas.microsoft.com/office/drawing/2014/main" id="{11175E62-AF0E-4D8F-A12E-C93CA59D6E8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79538" y="4035208"/>
              <a:ext cx="459991" cy="860145"/>
            </a:xfrm>
            <a:prstGeom prst="rect">
              <a:avLst/>
            </a:prstGeom>
            <a:grpFill/>
          </p:spPr>
        </p:pic>
        <p:pic>
          <p:nvPicPr>
            <p:cNvPr id="12" name="Bildobjekt 11">
              <a:extLst>
                <a:ext uri="{FF2B5EF4-FFF2-40B4-BE49-F238E27FC236}">
                  <a16:creationId xmlns:a16="http://schemas.microsoft.com/office/drawing/2014/main" id="{B81407BE-8CAD-41C0-BE6F-AA76E7E28E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953034" y="4104144"/>
              <a:ext cx="833465" cy="786065"/>
            </a:xfrm>
            <a:prstGeom prst="rect">
              <a:avLst/>
            </a:prstGeom>
            <a:grpFill/>
          </p:spPr>
        </p:pic>
        <p:pic>
          <p:nvPicPr>
            <p:cNvPr id="13" name="Bildobjekt 12">
              <a:extLst>
                <a:ext uri="{FF2B5EF4-FFF2-40B4-BE49-F238E27FC236}">
                  <a16:creationId xmlns:a16="http://schemas.microsoft.com/office/drawing/2014/main" id="{3A47D488-70B5-429D-B2BA-7D29E24BD93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911282" y="4038758"/>
              <a:ext cx="916836" cy="916837"/>
            </a:xfrm>
            <a:prstGeom prst="rect">
              <a:avLst/>
            </a:prstGeom>
            <a:grpFill/>
          </p:spPr>
        </p:pic>
      </p:grpSp>
      <p:sp>
        <p:nvSpPr>
          <p:cNvPr id="14" name="Rektangel 13">
            <a:extLst>
              <a:ext uri="{FF2B5EF4-FFF2-40B4-BE49-F238E27FC236}">
                <a16:creationId xmlns:a16="http://schemas.microsoft.com/office/drawing/2014/main" id="{36140217-D350-4BA2-ADC2-9192DE7AFA04}"/>
              </a:ext>
            </a:extLst>
          </p:cNvPr>
          <p:cNvSpPr/>
          <p:nvPr userDrawn="1"/>
        </p:nvSpPr>
        <p:spPr>
          <a:xfrm>
            <a:off x="7295562" y="5755155"/>
            <a:ext cx="1844608" cy="369332"/>
          </a:xfrm>
          <a:prstGeom prst="rect">
            <a:avLst/>
          </a:prstGeom>
        </p:spPr>
        <p:txBody>
          <a:bodyPr wrap="none">
            <a:spAutoFit/>
          </a:bodyPr>
          <a:lstStyle/>
          <a:p>
            <a:r>
              <a:rPr lang="sv-SE">
                <a:solidFill>
                  <a:srgbClr val="FFFFFF"/>
                </a:solidFill>
              </a:rPr>
              <a:t>tekniskaverken.se</a:t>
            </a:r>
          </a:p>
        </p:txBody>
      </p:sp>
    </p:spTree>
    <p:extLst>
      <p:ext uri="{BB962C8B-B14F-4D97-AF65-F5344CB8AC3E}">
        <p14:creationId xmlns:p14="http://schemas.microsoft.com/office/powerpoint/2010/main" val="1129731434"/>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amarbeten, endast vita loggor">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C616B67C-C76F-43B7-89EB-86ED53701DB2}"/>
              </a:ext>
            </a:extLst>
          </p:cNvPr>
          <p:cNvSpPr>
            <a:spLocks noGrp="1"/>
          </p:cNvSpPr>
          <p:nvPr>
            <p:ph type="body" sz="quarter" idx="10" hasCustomPrompt="1"/>
          </p:nvPr>
        </p:nvSpPr>
        <p:spPr>
          <a:xfrm>
            <a:off x="1257304" y="1057275"/>
            <a:ext cx="5610221" cy="857250"/>
          </a:xfrm>
        </p:spPr>
        <p:txBody>
          <a:bodyPr>
            <a:normAutofit/>
          </a:bodyPr>
          <a:lstStyle>
            <a:lvl1pPr>
              <a:defRPr sz="4400" b="1">
                <a:solidFill>
                  <a:schemeClr val="tx1"/>
                </a:solidFill>
              </a:defRPr>
            </a:lvl1pPr>
          </a:lstStyle>
          <a:p>
            <a:pPr lvl="0"/>
            <a:r>
              <a:rPr lang="sv-SE"/>
              <a:t>Rubrik Samarbeten</a:t>
            </a:r>
          </a:p>
        </p:txBody>
      </p:sp>
      <p:sp>
        <p:nvSpPr>
          <p:cNvPr id="21" name="Platshållare för bild 12">
            <a:extLst>
              <a:ext uri="{FF2B5EF4-FFF2-40B4-BE49-F238E27FC236}">
                <a16:creationId xmlns:a16="http://schemas.microsoft.com/office/drawing/2014/main" id="{55196A1B-8E78-4379-8D11-23508BF1F34D}"/>
              </a:ext>
            </a:extLst>
          </p:cNvPr>
          <p:cNvSpPr>
            <a:spLocks noGrp="1"/>
          </p:cNvSpPr>
          <p:nvPr>
            <p:ph type="pic" sz="quarter" idx="12"/>
          </p:nvPr>
        </p:nvSpPr>
        <p:spPr>
          <a:xfrm>
            <a:off x="1142976" y="2995685"/>
            <a:ext cx="1664484" cy="845663"/>
          </a:xfrm>
        </p:spPr>
        <p:txBody>
          <a:bodyPr>
            <a:normAutofit/>
          </a:bodyPr>
          <a:lstStyle>
            <a:lvl1pPr>
              <a:defRPr sz="1800"/>
            </a:lvl1pPr>
          </a:lstStyle>
          <a:p>
            <a:r>
              <a:rPr lang="sv-SE"/>
              <a:t>Klicka på ikonen för att lägga till en bild</a:t>
            </a:r>
          </a:p>
        </p:txBody>
      </p:sp>
      <p:sp>
        <p:nvSpPr>
          <p:cNvPr id="22" name="Platshållare för bild 12">
            <a:extLst>
              <a:ext uri="{FF2B5EF4-FFF2-40B4-BE49-F238E27FC236}">
                <a16:creationId xmlns:a16="http://schemas.microsoft.com/office/drawing/2014/main" id="{2FE339DF-492A-4B92-A117-0C2051940556}"/>
              </a:ext>
            </a:extLst>
          </p:cNvPr>
          <p:cNvSpPr>
            <a:spLocks noGrp="1" noChangeAspect="1"/>
          </p:cNvSpPr>
          <p:nvPr>
            <p:ph type="pic" sz="quarter" idx="13"/>
          </p:nvPr>
        </p:nvSpPr>
        <p:spPr>
          <a:xfrm>
            <a:off x="5378320" y="2995685"/>
            <a:ext cx="1749235" cy="845663"/>
          </a:xfrm>
        </p:spPr>
        <p:txBody>
          <a:bodyPr>
            <a:normAutofit/>
          </a:bodyPr>
          <a:lstStyle>
            <a:lvl1pPr>
              <a:defRPr sz="1800"/>
            </a:lvl1pPr>
          </a:lstStyle>
          <a:p>
            <a:r>
              <a:rPr lang="sv-SE"/>
              <a:t>Klicka på ikonen för att lägga till en bild</a:t>
            </a:r>
          </a:p>
        </p:txBody>
      </p:sp>
      <p:sp>
        <p:nvSpPr>
          <p:cNvPr id="23" name="Platshållare för bild 12">
            <a:extLst>
              <a:ext uri="{FF2B5EF4-FFF2-40B4-BE49-F238E27FC236}">
                <a16:creationId xmlns:a16="http://schemas.microsoft.com/office/drawing/2014/main" id="{D9F91E1A-B07D-43EF-9DC9-7E3A8EBA37EA}"/>
              </a:ext>
            </a:extLst>
          </p:cNvPr>
          <p:cNvSpPr>
            <a:spLocks noGrp="1"/>
          </p:cNvSpPr>
          <p:nvPr>
            <p:ph type="pic" sz="quarter" idx="14"/>
          </p:nvPr>
        </p:nvSpPr>
        <p:spPr>
          <a:xfrm>
            <a:off x="3260648" y="2995685"/>
            <a:ext cx="1664484" cy="845663"/>
          </a:xfrm>
        </p:spPr>
        <p:txBody>
          <a:bodyPr>
            <a:noAutofit/>
          </a:bodyPr>
          <a:lstStyle>
            <a:lvl1pPr>
              <a:defRPr sz="1800"/>
            </a:lvl1pPr>
          </a:lstStyle>
          <a:p>
            <a:r>
              <a:rPr lang="sv-SE"/>
              <a:t>Klicka på ikonen för att lägga till en bild</a:t>
            </a:r>
          </a:p>
        </p:txBody>
      </p:sp>
      <p:sp>
        <p:nvSpPr>
          <p:cNvPr id="24" name="Platshållare för bild 12">
            <a:extLst>
              <a:ext uri="{FF2B5EF4-FFF2-40B4-BE49-F238E27FC236}">
                <a16:creationId xmlns:a16="http://schemas.microsoft.com/office/drawing/2014/main" id="{155515F6-EEF9-4B91-A772-0937216F29E2}"/>
              </a:ext>
            </a:extLst>
          </p:cNvPr>
          <p:cNvSpPr>
            <a:spLocks noGrp="1"/>
          </p:cNvSpPr>
          <p:nvPr>
            <p:ph type="pic" sz="quarter" idx="15"/>
          </p:nvPr>
        </p:nvSpPr>
        <p:spPr>
          <a:xfrm>
            <a:off x="7580743" y="2995685"/>
            <a:ext cx="1664484" cy="845663"/>
          </a:xfrm>
        </p:spPr>
        <p:txBody>
          <a:bodyPr>
            <a:noAutofit/>
          </a:bodyPr>
          <a:lstStyle>
            <a:lvl1pPr>
              <a:defRPr sz="1800"/>
            </a:lvl1pPr>
          </a:lstStyle>
          <a:p>
            <a:r>
              <a:rPr lang="sv-SE"/>
              <a:t>Klicka på ikonen för att lägga till en bild</a:t>
            </a:r>
          </a:p>
        </p:txBody>
      </p:sp>
      <p:sp>
        <p:nvSpPr>
          <p:cNvPr id="25" name="Platshållare för bild 12">
            <a:extLst>
              <a:ext uri="{FF2B5EF4-FFF2-40B4-BE49-F238E27FC236}">
                <a16:creationId xmlns:a16="http://schemas.microsoft.com/office/drawing/2014/main" id="{AF4388D6-9ACE-4706-82F7-E3D0B2A1E2A7}"/>
              </a:ext>
            </a:extLst>
          </p:cNvPr>
          <p:cNvSpPr>
            <a:spLocks noGrp="1"/>
          </p:cNvSpPr>
          <p:nvPr>
            <p:ph type="pic" sz="quarter" idx="16"/>
          </p:nvPr>
        </p:nvSpPr>
        <p:spPr>
          <a:xfrm>
            <a:off x="9698416" y="2995685"/>
            <a:ext cx="1664484" cy="845663"/>
          </a:xfrm>
        </p:spPr>
        <p:txBody>
          <a:bodyPr>
            <a:noAutofit/>
          </a:bodyPr>
          <a:lstStyle>
            <a:lvl1pPr>
              <a:defRPr sz="1800"/>
            </a:lvl1pPr>
          </a:lstStyle>
          <a:p>
            <a:r>
              <a:rPr lang="sv-SE"/>
              <a:t>Klicka på ikonen för att lägga till en bild</a:t>
            </a:r>
          </a:p>
        </p:txBody>
      </p:sp>
      <p:cxnSp>
        <p:nvCxnSpPr>
          <p:cNvPr id="26" name="Rak koppling 25">
            <a:extLst>
              <a:ext uri="{FF2B5EF4-FFF2-40B4-BE49-F238E27FC236}">
                <a16:creationId xmlns:a16="http://schemas.microsoft.com/office/drawing/2014/main" id="{241C0DF5-A590-4998-9120-C3DAD892DBA8}"/>
              </a:ext>
            </a:extLst>
          </p:cNvPr>
          <p:cNvCxnSpPr>
            <a:cxnSpLocks/>
          </p:cNvCxnSpPr>
          <p:nvPr userDrawn="1"/>
        </p:nvCxnSpPr>
        <p:spPr>
          <a:xfrm>
            <a:off x="1981200" y="4016376"/>
            <a:ext cx="84520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latshållare för text 10">
            <a:extLst>
              <a:ext uri="{FF2B5EF4-FFF2-40B4-BE49-F238E27FC236}">
                <a16:creationId xmlns:a16="http://schemas.microsoft.com/office/drawing/2014/main" id="{0DFF16C2-28CF-44C1-B5AE-3990460D2A8B}"/>
              </a:ext>
            </a:extLst>
          </p:cNvPr>
          <p:cNvSpPr>
            <a:spLocks noGrp="1"/>
          </p:cNvSpPr>
          <p:nvPr>
            <p:ph type="body" sz="quarter" idx="11" hasCustomPrompt="1"/>
          </p:nvPr>
        </p:nvSpPr>
        <p:spPr>
          <a:xfrm>
            <a:off x="1376363" y="4144778"/>
            <a:ext cx="9417050" cy="819150"/>
          </a:xfrm>
        </p:spPr>
        <p:txBody>
          <a:bodyPr>
            <a:normAutofit/>
          </a:bodyPr>
          <a:lstStyle>
            <a:lvl1pPr algn="ctr">
              <a:defRPr sz="1800"/>
            </a:lvl1pPr>
          </a:lstStyle>
          <a:p>
            <a:pPr lvl="0"/>
            <a:r>
              <a:rPr lang="sv-SE"/>
              <a:t>Skriv din text här, exempelvis: En del av Tekniska verken</a:t>
            </a:r>
          </a:p>
        </p:txBody>
      </p:sp>
    </p:spTree>
    <p:extLst>
      <p:ext uri="{BB962C8B-B14F-4D97-AF65-F5344CB8AC3E}">
        <p14:creationId xmlns:p14="http://schemas.microsoft.com/office/powerpoint/2010/main" val="1053551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361BE5-7BA3-4B5C-B730-60B757AA3126}"/>
              </a:ext>
            </a:extLst>
          </p:cNvPr>
          <p:cNvSpPr>
            <a:spLocks noGrp="1"/>
          </p:cNvSpPr>
          <p:nvPr>
            <p:ph type="title" hasCustomPrompt="1"/>
          </p:nvPr>
        </p:nvSpPr>
        <p:spPr>
          <a:xfrm>
            <a:off x="1379536" y="1628775"/>
            <a:ext cx="9396413" cy="3005138"/>
          </a:xfrm>
        </p:spPr>
        <p:txBody>
          <a:bodyPr>
            <a:noAutofit/>
          </a:bodyPr>
          <a:lstStyle>
            <a:lvl1pPr algn="ctr">
              <a:defRPr sz="4400" b="0" i="1">
                <a:solidFill>
                  <a:schemeClr val="tx1"/>
                </a:solidFill>
              </a:defRPr>
            </a:lvl1pPr>
          </a:lstStyle>
          <a:p>
            <a:r>
              <a:rPr lang="sv-SE"/>
              <a:t>”Ett citat kan du skriva här. </a:t>
            </a:r>
            <a:r>
              <a:rPr lang="sv-SE" err="1"/>
              <a:t>Lorem</a:t>
            </a:r>
            <a:r>
              <a:rPr lang="sv-SE"/>
              <a:t> </a:t>
            </a:r>
            <a:r>
              <a:rPr lang="sv-SE" err="1"/>
              <a:t>ipsum</a:t>
            </a:r>
            <a:r>
              <a:rPr lang="sv-SE"/>
              <a:t> </a:t>
            </a:r>
            <a:r>
              <a:rPr lang="sv-SE" err="1"/>
              <a:t>dolores</a:t>
            </a:r>
            <a:r>
              <a:rPr lang="sv-SE"/>
              <a:t> </a:t>
            </a:r>
            <a:r>
              <a:rPr lang="sv-SE" err="1"/>
              <a:t>sit</a:t>
            </a:r>
            <a:r>
              <a:rPr lang="sv-SE"/>
              <a:t> </a:t>
            </a:r>
            <a:r>
              <a:rPr lang="sv-SE" err="1"/>
              <a:t>amet</a:t>
            </a:r>
            <a:r>
              <a:rPr lang="sv-SE"/>
              <a:t> </a:t>
            </a:r>
            <a:r>
              <a:rPr lang="sv-SE" err="1"/>
              <a:t>lorem</a:t>
            </a:r>
            <a:r>
              <a:rPr lang="sv-SE"/>
              <a:t> </a:t>
            </a:r>
            <a:r>
              <a:rPr lang="sv-SE" err="1"/>
              <a:t>ipsum</a:t>
            </a:r>
            <a:r>
              <a:rPr lang="sv-SE"/>
              <a:t>.”</a:t>
            </a:r>
          </a:p>
        </p:txBody>
      </p:sp>
      <p:sp>
        <p:nvSpPr>
          <p:cNvPr id="4" name="Platshållare för text 3">
            <a:extLst>
              <a:ext uri="{FF2B5EF4-FFF2-40B4-BE49-F238E27FC236}">
                <a16:creationId xmlns:a16="http://schemas.microsoft.com/office/drawing/2014/main" id="{C6245D42-C1D5-4BF8-BD96-681D69447776}"/>
              </a:ext>
            </a:extLst>
          </p:cNvPr>
          <p:cNvSpPr>
            <a:spLocks noGrp="1"/>
          </p:cNvSpPr>
          <p:nvPr>
            <p:ph type="body" sz="quarter" idx="10" hasCustomPrompt="1"/>
          </p:nvPr>
        </p:nvSpPr>
        <p:spPr>
          <a:xfrm>
            <a:off x="1379538" y="4900613"/>
            <a:ext cx="9396412" cy="508000"/>
          </a:xfrm>
        </p:spPr>
        <p:txBody>
          <a:bodyPr>
            <a:normAutofit/>
          </a:bodyPr>
          <a:lstStyle>
            <a:lvl1pPr marL="0" indent="0">
              <a:buNone/>
              <a:defRPr sz="2400" b="1">
                <a:solidFill>
                  <a:schemeClr val="tx1"/>
                </a:solidFill>
              </a:defRPr>
            </a:lvl1pPr>
          </a:lstStyle>
          <a:p>
            <a:pPr lvl="0"/>
            <a:r>
              <a:rPr lang="sv-SE"/>
              <a:t>– Namn </a:t>
            </a:r>
            <a:r>
              <a:rPr lang="sv-SE" err="1"/>
              <a:t>Namnsson</a:t>
            </a:r>
            <a:r>
              <a:rPr lang="sv-SE"/>
              <a:t> och Titel</a:t>
            </a:r>
          </a:p>
        </p:txBody>
      </p:sp>
    </p:spTree>
    <p:extLst>
      <p:ext uri="{BB962C8B-B14F-4D97-AF65-F5344CB8AC3E}">
        <p14:creationId xmlns:p14="http://schemas.microsoft.com/office/powerpoint/2010/main" val="40949559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hasCustomPrompt="1"/>
          </p:nvPr>
        </p:nvSpPr>
        <p:spPr>
          <a:xfrm>
            <a:off x="1266820" y="2124067"/>
            <a:ext cx="9518650" cy="3897322"/>
          </a:xfrm>
        </p:spPr>
        <p:txBody>
          <a:bodyPr/>
          <a:lstStyle>
            <a:lvl1pPr>
              <a:defRPr/>
            </a:lvl1pPr>
          </a:lstStyle>
          <a:p>
            <a:pPr lvl="0"/>
            <a:r>
              <a:rPr lang="sv-SE"/>
              <a:t>Text eller punktlista. Ej under 18 pkt. Använd gärna ”Anteckningar” och förkorta din text så mycket som går.</a:t>
            </a:r>
          </a:p>
        </p:txBody>
      </p:sp>
      <p:pic>
        <p:nvPicPr>
          <p:cNvPr id="4" name="Bildobjekt 3">
            <a:extLst>
              <a:ext uri="{FF2B5EF4-FFF2-40B4-BE49-F238E27FC236}">
                <a16:creationId xmlns:a16="http://schemas.microsoft.com/office/drawing/2014/main" id="{698A2EDF-3973-4D54-A201-D5A233E1EC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33859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rtbild Elbilsladdn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744A25F-1027-4BAF-837E-6B5BABA57A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05"/>
            <a:ext cx="12192000" cy="6857389"/>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052047"/>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5809530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 två tex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57301" y="966787"/>
            <a:ext cx="9518650" cy="1009651"/>
          </a:xfrm>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1266820" y="2124067"/>
            <a:ext cx="4605343" cy="3897322"/>
          </a:xfrm>
        </p:spPr>
        <p:txBody>
          <a:bodyPr/>
          <a:lstStyle/>
          <a:p>
            <a:pPr lvl="0"/>
            <a:r>
              <a:rPr lang="sv-SE"/>
              <a:t>Redigera format för bakgrundstext</a:t>
            </a:r>
          </a:p>
          <a:p>
            <a:pPr lvl="1"/>
            <a:r>
              <a:rPr lang="sv-SE"/>
              <a:t>Nivå två</a:t>
            </a:r>
          </a:p>
        </p:txBody>
      </p:sp>
      <p:sp>
        <p:nvSpPr>
          <p:cNvPr id="4" name="Platshållare för text 3">
            <a:extLst>
              <a:ext uri="{FF2B5EF4-FFF2-40B4-BE49-F238E27FC236}">
                <a16:creationId xmlns:a16="http://schemas.microsoft.com/office/drawing/2014/main" id="{3F2A3396-0FCD-4DE0-B995-476CC00B4EC5}"/>
              </a:ext>
            </a:extLst>
          </p:cNvPr>
          <p:cNvSpPr>
            <a:spLocks noGrp="1"/>
          </p:cNvSpPr>
          <p:nvPr>
            <p:ph type="body" sz="quarter" idx="11"/>
          </p:nvPr>
        </p:nvSpPr>
        <p:spPr>
          <a:xfrm>
            <a:off x="6096000" y="2124066"/>
            <a:ext cx="4679950" cy="3897322"/>
          </a:xfrm>
        </p:spPr>
        <p:txBody>
          <a:bodyPr/>
          <a:lstStyle/>
          <a:p>
            <a:pPr lvl="0"/>
            <a:r>
              <a:rPr lang="sv-SE"/>
              <a:t>Redigera format för bakgrundstext</a:t>
            </a:r>
          </a:p>
          <a:p>
            <a:pPr lvl="1"/>
            <a:r>
              <a:rPr lang="sv-SE"/>
              <a:t>Nivå två</a:t>
            </a:r>
          </a:p>
        </p:txBody>
      </p:sp>
      <p:pic>
        <p:nvPicPr>
          <p:cNvPr id="6" name="Bildobjekt 5">
            <a:extLst>
              <a:ext uri="{FF2B5EF4-FFF2-40B4-BE49-F238E27FC236}">
                <a16:creationId xmlns:a16="http://schemas.microsoft.com/office/drawing/2014/main" id="{AA61B1C5-1A38-4F02-A2BE-8E5D293D9A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8993800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 underrubriker + tex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1266820" y="2828925"/>
            <a:ext cx="4605343" cy="3192464"/>
          </a:xfrm>
        </p:spPr>
        <p:txBody>
          <a:bodyPr/>
          <a:lstStyle/>
          <a:p>
            <a:pPr lvl="0"/>
            <a:r>
              <a:rPr lang="sv-SE"/>
              <a:t>Redigera format för bakgrundstext</a:t>
            </a:r>
          </a:p>
          <a:p>
            <a:pPr lvl="1"/>
            <a:r>
              <a:rPr lang="sv-SE"/>
              <a:t>Nivå två</a:t>
            </a:r>
          </a:p>
        </p:txBody>
      </p:sp>
      <p:sp>
        <p:nvSpPr>
          <p:cNvPr id="4" name="Platshållare för text 3">
            <a:extLst>
              <a:ext uri="{FF2B5EF4-FFF2-40B4-BE49-F238E27FC236}">
                <a16:creationId xmlns:a16="http://schemas.microsoft.com/office/drawing/2014/main" id="{3F2A3396-0FCD-4DE0-B995-476CC00B4EC5}"/>
              </a:ext>
            </a:extLst>
          </p:cNvPr>
          <p:cNvSpPr>
            <a:spLocks noGrp="1"/>
          </p:cNvSpPr>
          <p:nvPr>
            <p:ph type="body" sz="quarter" idx="11"/>
          </p:nvPr>
        </p:nvSpPr>
        <p:spPr>
          <a:xfrm>
            <a:off x="6096000" y="2828922"/>
            <a:ext cx="4679950" cy="3192465"/>
          </a:xfrm>
        </p:spPr>
        <p:txBody>
          <a:bodyPr/>
          <a:lstStyle/>
          <a:p>
            <a:pPr lvl="0"/>
            <a:r>
              <a:rPr lang="sv-SE"/>
              <a:t>Redigera format för bakgrundstext</a:t>
            </a:r>
          </a:p>
          <a:p>
            <a:pPr lvl="1"/>
            <a:r>
              <a:rPr lang="sv-SE"/>
              <a:t>Nivå två</a:t>
            </a:r>
          </a:p>
        </p:txBody>
      </p:sp>
      <p:sp>
        <p:nvSpPr>
          <p:cNvPr id="6" name="Platshållare för text 5">
            <a:extLst>
              <a:ext uri="{FF2B5EF4-FFF2-40B4-BE49-F238E27FC236}">
                <a16:creationId xmlns:a16="http://schemas.microsoft.com/office/drawing/2014/main" id="{F866356F-A42A-401B-B66B-79BBF610F1E2}"/>
              </a:ext>
            </a:extLst>
          </p:cNvPr>
          <p:cNvSpPr>
            <a:spLocks noGrp="1"/>
          </p:cNvSpPr>
          <p:nvPr>
            <p:ph type="body" sz="quarter" idx="12" hasCustomPrompt="1"/>
          </p:nvPr>
        </p:nvSpPr>
        <p:spPr>
          <a:xfrm>
            <a:off x="1266820" y="2109784"/>
            <a:ext cx="4605343" cy="609609"/>
          </a:xfrm>
        </p:spPr>
        <p:txBody>
          <a:bodyPr>
            <a:normAutofit/>
          </a:bodyPr>
          <a:lstStyle>
            <a:lvl1pPr marL="0" indent="0">
              <a:buNone/>
              <a:defRPr sz="3200" b="1" i="0">
                <a:solidFill>
                  <a:srgbClr val="004876"/>
                </a:solidFill>
              </a:defRPr>
            </a:lvl1pPr>
          </a:lstStyle>
          <a:p>
            <a:pPr lvl="0"/>
            <a:r>
              <a:rPr lang="sv-SE"/>
              <a:t>Underrubrik</a:t>
            </a:r>
          </a:p>
        </p:txBody>
      </p:sp>
      <p:sp>
        <p:nvSpPr>
          <p:cNvPr id="7" name="Platshållare för text 5">
            <a:extLst>
              <a:ext uri="{FF2B5EF4-FFF2-40B4-BE49-F238E27FC236}">
                <a16:creationId xmlns:a16="http://schemas.microsoft.com/office/drawing/2014/main" id="{24494ED3-E09D-4D58-BF12-26AEF32F4AFC}"/>
              </a:ext>
            </a:extLst>
          </p:cNvPr>
          <p:cNvSpPr>
            <a:spLocks noGrp="1"/>
          </p:cNvSpPr>
          <p:nvPr>
            <p:ph type="body" sz="quarter" idx="13" hasCustomPrompt="1"/>
          </p:nvPr>
        </p:nvSpPr>
        <p:spPr>
          <a:xfrm>
            <a:off x="6096000" y="2109783"/>
            <a:ext cx="4679950" cy="609609"/>
          </a:xfrm>
        </p:spPr>
        <p:txBody>
          <a:bodyPr>
            <a:normAutofit/>
          </a:bodyPr>
          <a:lstStyle>
            <a:lvl1pPr marL="0" indent="0">
              <a:buNone/>
              <a:defRPr sz="3200" b="1" i="0">
                <a:solidFill>
                  <a:srgbClr val="004876"/>
                </a:solidFill>
              </a:defRPr>
            </a:lvl1pPr>
          </a:lstStyle>
          <a:p>
            <a:pPr lvl="0"/>
            <a:r>
              <a:rPr lang="sv-SE"/>
              <a:t>Underrubrik</a:t>
            </a:r>
          </a:p>
        </p:txBody>
      </p:sp>
      <p:pic>
        <p:nvPicPr>
          <p:cNvPr id="8" name="Bildobjekt 7">
            <a:extLst>
              <a:ext uri="{FF2B5EF4-FFF2-40B4-BE49-F238E27FC236}">
                <a16:creationId xmlns:a16="http://schemas.microsoft.com/office/drawing/2014/main" id="{A6B91E54-4012-4003-AA50-16A6072B7D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2921809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5D3A938-5784-46D0-9EE7-6E509F387B5E}"/>
              </a:ext>
            </a:extLst>
          </p:cNvPr>
          <p:cNvSpPr/>
          <p:nvPr userDrawn="1"/>
        </p:nvSpPr>
        <p:spPr>
          <a:xfrm>
            <a:off x="10180020" y="5091113"/>
            <a:ext cx="2011980" cy="176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2" name="Rubrik 1">
            <a:extLst>
              <a:ext uri="{FF2B5EF4-FFF2-40B4-BE49-F238E27FC236}">
                <a16:creationId xmlns:a16="http://schemas.microsoft.com/office/drawing/2014/main" id="{3C361BE5-7BA3-4B5C-B730-60B757AA3126}"/>
              </a:ext>
            </a:extLst>
          </p:cNvPr>
          <p:cNvSpPr>
            <a:spLocks noGrp="1"/>
          </p:cNvSpPr>
          <p:nvPr>
            <p:ph type="title" hasCustomPrompt="1"/>
          </p:nvPr>
        </p:nvSpPr>
        <p:spPr>
          <a:xfrm>
            <a:off x="1379536" y="1628775"/>
            <a:ext cx="9396413" cy="3005138"/>
          </a:xfrm>
        </p:spPr>
        <p:txBody>
          <a:bodyPr/>
          <a:lstStyle>
            <a:lvl1pPr algn="ctr">
              <a:defRPr b="0" i="1"/>
            </a:lvl1pPr>
          </a:lstStyle>
          <a:p>
            <a:r>
              <a:rPr lang="sv-SE"/>
              <a:t>”Ett citat kan du skriva här. </a:t>
            </a:r>
            <a:r>
              <a:rPr lang="sv-SE" err="1"/>
              <a:t>Lorem</a:t>
            </a:r>
            <a:r>
              <a:rPr lang="sv-SE"/>
              <a:t> </a:t>
            </a:r>
            <a:r>
              <a:rPr lang="sv-SE" err="1"/>
              <a:t>ipsum</a:t>
            </a:r>
            <a:r>
              <a:rPr lang="sv-SE"/>
              <a:t> </a:t>
            </a:r>
            <a:r>
              <a:rPr lang="sv-SE" err="1"/>
              <a:t>dolores</a:t>
            </a:r>
            <a:r>
              <a:rPr lang="sv-SE"/>
              <a:t> </a:t>
            </a:r>
            <a:r>
              <a:rPr lang="sv-SE" err="1"/>
              <a:t>sit</a:t>
            </a:r>
            <a:r>
              <a:rPr lang="sv-SE"/>
              <a:t> </a:t>
            </a:r>
            <a:r>
              <a:rPr lang="sv-SE" err="1"/>
              <a:t>amet</a:t>
            </a:r>
            <a:r>
              <a:rPr lang="sv-SE"/>
              <a:t> </a:t>
            </a:r>
            <a:r>
              <a:rPr lang="sv-SE" err="1"/>
              <a:t>lorem</a:t>
            </a:r>
            <a:r>
              <a:rPr lang="sv-SE"/>
              <a:t> </a:t>
            </a:r>
            <a:r>
              <a:rPr lang="sv-SE" err="1"/>
              <a:t>ipsum</a:t>
            </a:r>
            <a:r>
              <a:rPr lang="sv-SE"/>
              <a:t>.”</a:t>
            </a:r>
          </a:p>
        </p:txBody>
      </p:sp>
      <p:sp>
        <p:nvSpPr>
          <p:cNvPr id="4" name="Platshållare för text 3">
            <a:extLst>
              <a:ext uri="{FF2B5EF4-FFF2-40B4-BE49-F238E27FC236}">
                <a16:creationId xmlns:a16="http://schemas.microsoft.com/office/drawing/2014/main" id="{C6245D42-C1D5-4BF8-BD96-681D69447776}"/>
              </a:ext>
            </a:extLst>
          </p:cNvPr>
          <p:cNvSpPr>
            <a:spLocks noGrp="1"/>
          </p:cNvSpPr>
          <p:nvPr>
            <p:ph type="body" sz="quarter" idx="10" hasCustomPrompt="1"/>
          </p:nvPr>
        </p:nvSpPr>
        <p:spPr>
          <a:xfrm>
            <a:off x="1379538" y="4900613"/>
            <a:ext cx="9396412" cy="508000"/>
          </a:xfrm>
        </p:spPr>
        <p:txBody>
          <a:bodyPr>
            <a:normAutofit/>
          </a:bodyPr>
          <a:lstStyle>
            <a:lvl1pPr marL="0" indent="0">
              <a:buNone/>
              <a:defRPr sz="2400" b="1">
                <a:solidFill>
                  <a:srgbClr val="002060"/>
                </a:solidFill>
              </a:defRPr>
            </a:lvl1pPr>
          </a:lstStyle>
          <a:p>
            <a:pPr lvl="0"/>
            <a:r>
              <a:rPr lang="sv-SE"/>
              <a:t>– Namn </a:t>
            </a:r>
            <a:r>
              <a:rPr lang="sv-SE" err="1"/>
              <a:t>Namnsson</a:t>
            </a:r>
            <a:r>
              <a:rPr lang="sv-SE"/>
              <a:t> och Titel</a:t>
            </a:r>
          </a:p>
        </p:txBody>
      </p:sp>
      <p:pic>
        <p:nvPicPr>
          <p:cNvPr id="5" name="Bildobjekt 4">
            <a:extLst>
              <a:ext uri="{FF2B5EF4-FFF2-40B4-BE49-F238E27FC236}">
                <a16:creationId xmlns:a16="http://schemas.microsoft.com/office/drawing/2014/main" id="{5B64E557-0260-4C45-9C6C-8A06951B0A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304" b="-3027"/>
          <a:stretch/>
        </p:blipFill>
        <p:spPr>
          <a:xfrm>
            <a:off x="0" y="5948368"/>
            <a:ext cx="12192000" cy="676270"/>
          </a:xfrm>
          <a:prstGeom prst="rect">
            <a:avLst/>
          </a:prstGeom>
        </p:spPr>
      </p:pic>
    </p:spTree>
    <p:extLst>
      <p:ext uri="{BB962C8B-B14F-4D97-AF65-F5344CB8AC3E}">
        <p14:creationId xmlns:p14="http://schemas.microsoft.com/office/powerpoint/2010/main" val="29065766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8525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ubrik + text +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57301" y="1128713"/>
            <a:ext cx="4548187" cy="1390650"/>
          </a:xfrm>
        </p:spPr>
        <p:txBody>
          <a:bodyPr anchor="t" anchorCtr="0"/>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1266820" y="2519363"/>
            <a:ext cx="4605343" cy="3502026"/>
          </a:xfrm>
        </p:spPr>
        <p:txBody>
          <a:bodyPr/>
          <a:lstStyle/>
          <a:p>
            <a:pPr lvl="0"/>
            <a:r>
              <a:rPr lang="sv-SE"/>
              <a:t>Redigera format för bakgrundstext</a:t>
            </a:r>
          </a:p>
          <a:p>
            <a:pPr lvl="1"/>
            <a:r>
              <a:rPr lang="sv-SE"/>
              <a:t>Nivå två</a:t>
            </a:r>
          </a:p>
        </p:txBody>
      </p:sp>
      <p:sp>
        <p:nvSpPr>
          <p:cNvPr id="6" name="Platshållare för bild 5">
            <a:extLst>
              <a:ext uri="{FF2B5EF4-FFF2-40B4-BE49-F238E27FC236}">
                <a16:creationId xmlns:a16="http://schemas.microsoft.com/office/drawing/2014/main" id="{D2FC1774-EFEF-4258-941D-1D04B7F17489}"/>
              </a:ext>
            </a:extLst>
          </p:cNvPr>
          <p:cNvSpPr>
            <a:spLocks noGrp="1"/>
          </p:cNvSpPr>
          <p:nvPr>
            <p:ph type="pic" sz="quarter" idx="11" hasCustomPrompt="1"/>
          </p:nvPr>
        </p:nvSpPr>
        <p:spPr>
          <a:xfrm>
            <a:off x="6096000" y="0"/>
            <a:ext cx="6096000" cy="6858000"/>
          </a:xfrm>
        </p:spPr>
        <p:txBody>
          <a:bodyPr/>
          <a:lstStyle>
            <a:lvl1pPr>
              <a:defRPr/>
            </a:lvl1pPr>
          </a:lstStyle>
          <a:p>
            <a:r>
              <a:rPr lang="sv-SE"/>
              <a:t>Klicka här på ikonen för att infoga bild.</a:t>
            </a:r>
          </a:p>
        </p:txBody>
      </p:sp>
    </p:spTree>
    <p:extLst>
      <p:ext uri="{BB962C8B-B14F-4D97-AF65-F5344CB8AC3E}">
        <p14:creationId xmlns:p14="http://schemas.microsoft.com/office/powerpoint/2010/main" val="24067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to + rubrik +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6429376" y="1128712"/>
            <a:ext cx="4548187" cy="1390650"/>
          </a:xfrm>
        </p:spPr>
        <p:txBody>
          <a:bodyPr anchor="t" anchorCtr="0"/>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6438895" y="2519362"/>
            <a:ext cx="4605343" cy="3502026"/>
          </a:xfrm>
        </p:spPr>
        <p:txBody>
          <a:bodyPr/>
          <a:lstStyle/>
          <a:p>
            <a:pPr lvl="0"/>
            <a:r>
              <a:rPr lang="sv-SE"/>
              <a:t>Redigera format för bakgrundstext</a:t>
            </a:r>
          </a:p>
          <a:p>
            <a:pPr lvl="1"/>
            <a:r>
              <a:rPr lang="sv-SE"/>
              <a:t>Nivå två</a:t>
            </a:r>
          </a:p>
        </p:txBody>
      </p:sp>
      <p:sp>
        <p:nvSpPr>
          <p:cNvPr id="6" name="Platshållare för bild 5">
            <a:extLst>
              <a:ext uri="{FF2B5EF4-FFF2-40B4-BE49-F238E27FC236}">
                <a16:creationId xmlns:a16="http://schemas.microsoft.com/office/drawing/2014/main" id="{D2FC1774-EFEF-4258-941D-1D04B7F17489}"/>
              </a:ext>
            </a:extLst>
          </p:cNvPr>
          <p:cNvSpPr>
            <a:spLocks noGrp="1"/>
          </p:cNvSpPr>
          <p:nvPr>
            <p:ph type="pic" sz="quarter" idx="11" hasCustomPrompt="1"/>
          </p:nvPr>
        </p:nvSpPr>
        <p:spPr>
          <a:xfrm>
            <a:off x="0" y="0"/>
            <a:ext cx="6096000" cy="6858000"/>
          </a:xfrm>
        </p:spPr>
        <p:txBody>
          <a:bodyPr/>
          <a:lstStyle>
            <a:lvl1pPr>
              <a:defRPr/>
            </a:lvl1pPr>
          </a:lstStyle>
          <a:p>
            <a:r>
              <a:rPr lang="sv-SE"/>
              <a:t>Klicka här på ikonen för att infoga bild.</a:t>
            </a:r>
          </a:p>
        </p:txBody>
      </p:sp>
      <p:pic>
        <p:nvPicPr>
          <p:cNvPr id="7" name="Bildobjekt 6">
            <a:extLst>
              <a:ext uri="{FF2B5EF4-FFF2-40B4-BE49-F238E27FC236}">
                <a16:creationId xmlns:a16="http://schemas.microsoft.com/office/drawing/2014/main" id="{562BDE74-FD26-4F0B-8B25-5F9C9C1BCE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12381077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ubrik + text + foto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hasCustomPrompt="1"/>
          </p:nvPr>
        </p:nvSpPr>
        <p:spPr>
          <a:xfrm>
            <a:off x="1266820" y="2124067"/>
            <a:ext cx="9518650" cy="1009651"/>
          </a:xfrm>
        </p:spPr>
        <p:txBody>
          <a:bodyPr/>
          <a:lstStyle>
            <a:lvl1pPr>
              <a:defRPr/>
            </a:lvl1pPr>
          </a:lstStyle>
          <a:p>
            <a:pPr lvl="0"/>
            <a:r>
              <a:rPr lang="sv-SE"/>
              <a:t>Text eller punktlista. Ej under 18 pkt. Använd gärna ”Anteckningar” och förkorta din text så mycket som går.</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0" y="3429000"/>
            <a:ext cx="12192000" cy="3429000"/>
          </a:xfrm>
        </p:spPr>
        <p:txBody>
          <a:bodyPr/>
          <a:lstStyle>
            <a:lvl1pPr>
              <a:defRPr/>
            </a:lvl1pPr>
          </a:lstStyle>
          <a:p>
            <a:r>
              <a:rPr lang="sv-SE"/>
              <a:t>Klicka här på ikonen för att infoga bild.</a:t>
            </a:r>
          </a:p>
        </p:txBody>
      </p:sp>
    </p:spTree>
    <p:extLst>
      <p:ext uri="{BB962C8B-B14F-4D97-AF65-F5344CB8AC3E}">
        <p14:creationId xmlns:p14="http://schemas.microsoft.com/office/powerpoint/2010/main" val="3976876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totext + foto">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hasCustomPrompt="1"/>
          </p:nvPr>
        </p:nvSpPr>
        <p:spPr>
          <a:xfrm>
            <a:off x="1266820" y="970595"/>
            <a:ext cx="9518650" cy="658180"/>
          </a:xfrm>
        </p:spPr>
        <p:txBody>
          <a:bodyPr/>
          <a:lstStyle>
            <a:lvl1pPr marL="0" indent="0">
              <a:buNone/>
              <a:defRPr b="1" i="0">
                <a:solidFill>
                  <a:srgbClr val="004876"/>
                </a:solidFill>
              </a:defRPr>
            </a:lvl1pPr>
          </a:lstStyle>
          <a:p>
            <a:pPr lvl="0"/>
            <a:r>
              <a:rPr lang="sv-SE"/>
              <a:t>Bildtext</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0" y="1628775"/>
            <a:ext cx="12192000" cy="5229225"/>
          </a:xfrm>
        </p:spPr>
        <p:txBody>
          <a:bodyPr/>
          <a:lstStyle>
            <a:lvl1pPr>
              <a:defRPr/>
            </a:lvl1pPr>
          </a:lstStyle>
          <a:p>
            <a:r>
              <a:rPr lang="sv-SE"/>
              <a:t>Klicka här på ikonen för att infoga bild.</a:t>
            </a:r>
          </a:p>
        </p:txBody>
      </p:sp>
    </p:spTree>
    <p:extLst>
      <p:ext uri="{BB962C8B-B14F-4D97-AF65-F5344CB8AC3E}">
        <p14:creationId xmlns:p14="http://schemas.microsoft.com/office/powerpoint/2010/main" val="2421821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ubrik + tre foto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1379538" y="2276476"/>
            <a:ext cx="2959100" cy="3339278"/>
          </a:xfrm>
        </p:spPr>
        <p:txBody>
          <a:bodyPr/>
          <a:lstStyle>
            <a:lvl1pPr>
              <a:defRPr/>
            </a:lvl1pPr>
          </a:lstStyle>
          <a:p>
            <a:r>
              <a:rPr lang="sv-SE"/>
              <a:t>Klicka här på ikonen för att infoga bild.</a:t>
            </a:r>
          </a:p>
        </p:txBody>
      </p:sp>
      <p:sp>
        <p:nvSpPr>
          <p:cNvPr id="6" name="Platshållare för bild 3">
            <a:extLst>
              <a:ext uri="{FF2B5EF4-FFF2-40B4-BE49-F238E27FC236}">
                <a16:creationId xmlns:a16="http://schemas.microsoft.com/office/drawing/2014/main" id="{DFD18FE8-6B73-4AF1-A432-857AACE13932}"/>
              </a:ext>
            </a:extLst>
          </p:cNvPr>
          <p:cNvSpPr>
            <a:spLocks noGrp="1"/>
          </p:cNvSpPr>
          <p:nvPr>
            <p:ph type="pic" sz="quarter" idx="12" hasCustomPrompt="1"/>
          </p:nvPr>
        </p:nvSpPr>
        <p:spPr>
          <a:xfrm>
            <a:off x="4598194" y="2276476"/>
            <a:ext cx="2959100" cy="3339278"/>
          </a:xfrm>
        </p:spPr>
        <p:txBody>
          <a:bodyPr/>
          <a:lstStyle>
            <a:lvl1pPr>
              <a:defRPr/>
            </a:lvl1pPr>
          </a:lstStyle>
          <a:p>
            <a:r>
              <a:rPr lang="sv-SE"/>
              <a:t>Klicka här på ikonen för att infoga bild.</a:t>
            </a:r>
          </a:p>
        </p:txBody>
      </p:sp>
      <p:sp>
        <p:nvSpPr>
          <p:cNvPr id="7" name="Platshållare för bild 3">
            <a:extLst>
              <a:ext uri="{FF2B5EF4-FFF2-40B4-BE49-F238E27FC236}">
                <a16:creationId xmlns:a16="http://schemas.microsoft.com/office/drawing/2014/main" id="{21AC6B35-3F7E-47A1-8A52-478BCCF1EDBF}"/>
              </a:ext>
            </a:extLst>
          </p:cNvPr>
          <p:cNvSpPr>
            <a:spLocks noGrp="1"/>
          </p:cNvSpPr>
          <p:nvPr>
            <p:ph type="pic" sz="quarter" idx="13" hasCustomPrompt="1"/>
          </p:nvPr>
        </p:nvSpPr>
        <p:spPr>
          <a:xfrm>
            <a:off x="7816850" y="2276475"/>
            <a:ext cx="2959100" cy="3339278"/>
          </a:xfrm>
        </p:spPr>
        <p:txBody>
          <a:bodyPr/>
          <a:lstStyle>
            <a:lvl1pPr>
              <a:defRPr/>
            </a:lvl1pPr>
          </a:lstStyle>
          <a:p>
            <a:r>
              <a:rPr lang="sv-SE"/>
              <a:t>Klicka här på ikonen för att infoga bild.</a:t>
            </a:r>
          </a:p>
        </p:txBody>
      </p:sp>
      <p:sp>
        <p:nvSpPr>
          <p:cNvPr id="5" name="Platshållare för text 4">
            <a:extLst>
              <a:ext uri="{FF2B5EF4-FFF2-40B4-BE49-F238E27FC236}">
                <a16:creationId xmlns:a16="http://schemas.microsoft.com/office/drawing/2014/main" id="{79951E67-369A-4C01-9FE6-2F9C6885CA29}"/>
              </a:ext>
            </a:extLst>
          </p:cNvPr>
          <p:cNvSpPr>
            <a:spLocks noGrp="1"/>
          </p:cNvSpPr>
          <p:nvPr>
            <p:ph type="body" sz="quarter" idx="14" hasCustomPrompt="1"/>
          </p:nvPr>
        </p:nvSpPr>
        <p:spPr>
          <a:xfrm>
            <a:off x="1379538" y="5709255"/>
            <a:ext cx="295910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
        <p:nvSpPr>
          <p:cNvPr id="8" name="Platshållare för text 4">
            <a:extLst>
              <a:ext uri="{FF2B5EF4-FFF2-40B4-BE49-F238E27FC236}">
                <a16:creationId xmlns:a16="http://schemas.microsoft.com/office/drawing/2014/main" id="{AFC0074A-0E50-4725-A2F2-B0580F02E0DC}"/>
              </a:ext>
            </a:extLst>
          </p:cNvPr>
          <p:cNvSpPr>
            <a:spLocks noGrp="1"/>
          </p:cNvSpPr>
          <p:nvPr>
            <p:ph type="body" sz="quarter" idx="15" hasCustomPrompt="1"/>
          </p:nvPr>
        </p:nvSpPr>
        <p:spPr>
          <a:xfrm>
            <a:off x="4598194" y="5709255"/>
            <a:ext cx="295910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
        <p:nvSpPr>
          <p:cNvPr id="9" name="Platshållare för text 4">
            <a:extLst>
              <a:ext uri="{FF2B5EF4-FFF2-40B4-BE49-F238E27FC236}">
                <a16:creationId xmlns:a16="http://schemas.microsoft.com/office/drawing/2014/main" id="{43A3AA4C-3EDC-4A53-AAA7-D4A22B3BB070}"/>
              </a:ext>
            </a:extLst>
          </p:cNvPr>
          <p:cNvSpPr>
            <a:spLocks noGrp="1"/>
          </p:cNvSpPr>
          <p:nvPr>
            <p:ph type="body" sz="quarter" idx="16" hasCustomPrompt="1"/>
          </p:nvPr>
        </p:nvSpPr>
        <p:spPr>
          <a:xfrm>
            <a:off x="7816850" y="5709255"/>
            <a:ext cx="295910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Tree>
    <p:extLst>
      <p:ext uri="{BB962C8B-B14F-4D97-AF65-F5344CB8AC3E}">
        <p14:creationId xmlns:p14="http://schemas.microsoft.com/office/powerpoint/2010/main" val="3658595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ubrik + två foto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1379537" y="2276475"/>
            <a:ext cx="4578351" cy="3339279"/>
          </a:xfrm>
        </p:spPr>
        <p:txBody>
          <a:bodyPr/>
          <a:lstStyle>
            <a:lvl1pPr>
              <a:defRPr/>
            </a:lvl1pPr>
          </a:lstStyle>
          <a:p>
            <a:r>
              <a:rPr lang="sv-SE"/>
              <a:t>Klicka här på ikonen för att infoga bild.</a:t>
            </a:r>
          </a:p>
        </p:txBody>
      </p:sp>
      <p:sp>
        <p:nvSpPr>
          <p:cNvPr id="7" name="Platshållare för bild 3">
            <a:extLst>
              <a:ext uri="{FF2B5EF4-FFF2-40B4-BE49-F238E27FC236}">
                <a16:creationId xmlns:a16="http://schemas.microsoft.com/office/drawing/2014/main" id="{21AC6B35-3F7E-47A1-8A52-478BCCF1EDBF}"/>
              </a:ext>
            </a:extLst>
          </p:cNvPr>
          <p:cNvSpPr>
            <a:spLocks noGrp="1"/>
          </p:cNvSpPr>
          <p:nvPr>
            <p:ph type="pic" sz="quarter" idx="13" hasCustomPrompt="1"/>
          </p:nvPr>
        </p:nvSpPr>
        <p:spPr>
          <a:xfrm>
            <a:off x="6234114" y="2276475"/>
            <a:ext cx="4541836" cy="3339280"/>
          </a:xfrm>
        </p:spPr>
        <p:txBody>
          <a:bodyPr/>
          <a:lstStyle>
            <a:lvl1pPr>
              <a:defRPr/>
            </a:lvl1pPr>
          </a:lstStyle>
          <a:p>
            <a:r>
              <a:rPr lang="sv-SE"/>
              <a:t>Klicka här på ikonen för att infoga bild.</a:t>
            </a:r>
          </a:p>
        </p:txBody>
      </p:sp>
      <p:sp>
        <p:nvSpPr>
          <p:cNvPr id="6" name="Platshållare för text 4">
            <a:extLst>
              <a:ext uri="{FF2B5EF4-FFF2-40B4-BE49-F238E27FC236}">
                <a16:creationId xmlns:a16="http://schemas.microsoft.com/office/drawing/2014/main" id="{AF958611-8581-41BD-BE58-03DEDB6C95F9}"/>
              </a:ext>
            </a:extLst>
          </p:cNvPr>
          <p:cNvSpPr>
            <a:spLocks noGrp="1"/>
          </p:cNvSpPr>
          <p:nvPr>
            <p:ph type="body" sz="quarter" idx="15" hasCustomPrompt="1"/>
          </p:nvPr>
        </p:nvSpPr>
        <p:spPr>
          <a:xfrm>
            <a:off x="1379538" y="5709255"/>
            <a:ext cx="457835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
        <p:nvSpPr>
          <p:cNvPr id="8" name="Platshållare för text 4">
            <a:extLst>
              <a:ext uri="{FF2B5EF4-FFF2-40B4-BE49-F238E27FC236}">
                <a16:creationId xmlns:a16="http://schemas.microsoft.com/office/drawing/2014/main" id="{5503F41D-1C97-425F-A81B-5B90A0FD4FED}"/>
              </a:ext>
            </a:extLst>
          </p:cNvPr>
          <p:cNvSpPr>
            <a:spLocks noGrp="1"/>
          </p:cNvSpPr>
          <p:nvPr>
            <p:ph type="body" sz="quarter" idx="16" hasCustomPrompt="1"/>
          </p:nvPr>
        </p:nvSpPr>
        <p:spPr>
          <a:xfrm>
            <a:off x="6234112" y="5709255"/>
            <a:ext cx="4541838"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Tree>
    <p:extLst>
      <p:ext uri="{BB962C8B-B14F-4D97-AF65-F5344CB8AC3E}">
        <p14:creationId xmlns:p14="http://schemas.microsoft.com/office/powerpoint/2010/main" val="156668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rtbild Elnä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5128128-3513-42EB-91C4-1ACD4C654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859549" y="4052047"/>
            <a:ext cx="10291352" cy="1734391"/>
          </a:xfrm>
        </p:spPr>
        <p:txBody>
          <a:bodyPr>
            <a:normAutofit/>
          </a:bodyPr>
          <a:lstStyle>
            <a:lvl1pPr>
              <a:defRPr sz="9600"/>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2020454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lfoto + text">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4411A6CC-84F6-4E67-9183-C977D5652217}"/>
              </a:ext>
            </a:extLst>
          </p:cNvPr>
          <p:cNvSpPr>
            <a:spLocks noGrp="1"/>
          </p:cNvSpPr>
          <p:nvPr>
            <p:ph sz="quarter" idx="10" hasCustomPrompt="1"/>
          </p:nvPr>
        </p:nvSpPr>
        <p:spPr>
          <a:xfrm>
            <a:off x="0" y="0"/>
            <a:ext cx="12192000" cy="6858000"/>
          </a:xfrm>
        </p:spPr>
        <p:txBody>
          <a:bodyPr/>
          <a:lstStyle>
            <a:lvl1pPr>
              <a:defRPr/>
            </a:lvl1pPr>
          </a:lstStyle>
          <a:p>
            <a:pPr lvl="0"/>
            <a:r>
              <a:rPr lang="sv-SE"/>
              <a:t>Klicka här på en ikon för att lägga till film eller foto</a:t>
            </a:r>
          </a:p>
        </p:txBody>
      </p:sp>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57301" y="966787"/>
            <a:ext cx="9518650" cy="1009651"/>
          </a:xfrm>
        </p:spPr>
        <p:txBody>
          <a:bodyPr/>
          <a:lstStyle>
            <a:lvl1pPr>
              <a:defRPr/>
            </a:lvl1pPr>
          </a:lstStyle>
          <a:p>
            <a:r>
              <a:rPr lang="sv-SE"/>
              <a:t>Rubriken kan du radera om du vill på denna bild</a:t>
            </a:r>
          </a:p>
        </p:txBody>
      </p:sp>
    </p:spTree>
    <p:extLst>
      <p:ext uri="{BB962C8B-B14F-4D97-AF65-F5344CB8AC3E}">
        <p14:creationId xmlns:p14="http://schemas.microsoft.com/office/powerpoint/2010/main" val="10369440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agram eller tabell">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4411A6CC-84F6-4E67-9183-C977D5652217}"/>
              </a:ext>
            </a:extLst>
          </p:cNvPr>
          <p:cNvSpPr>
            <a:spLocks noGrp="1"/>
          </p:cNvSpPr>
          <p:nvPr>
            <p:ph sz="quarter" idx="10" hasCustomPrompt="1"/>
          </p:nvPr>
        </p:nvSpPr>
        <p:spPr>
          <a:xfrm>
            <a:off x="1379538" y="1628774"/>
            <a:ext cx="9396412" cy="3779839"/>
          </a:xfrm>
        </p:spPr>
        <p:txBody>
          <a:bodyPr/>
          <a:lstStyle>
            <a:lvl1pPr>
              <a:defRPr/>
            </a:lvl1pPr>
          </a:lstStyle>
          <a:p>
            <a:pPr lvl="0"/>
            <a:r>
              <a:rPr lang="sv-SE"/>
              <a:t>Klicka här på en ikon för att lägga till Diagram eller Tabell</a:t>
            </a:r>
          </a:p>
        </p:txBody>
      </p:sp>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74763" y="452438"/>
            <a:ext cx="9518650" cy="428625"/>
          </a:xfrm>
        </p:spPr>
        <p:txBody>
          <a:bodyPr>
            <a:noAutofit/>
          </a:bodyPr>
          <a:lstStyle>
            <a:lvl1pPr>
              <a:defRPr sz="2400" cap="none" baseline="0"/>
            </a:lvl1pPr>
          </a:lstStyle>
          <a:p>
            <a:r>
              <a:rPr lang="sv-SE"/>
              <a:t>Rubriken i ovankant när du behöver mer yta</a:t>
            </a:r>
          </a:p>
        </p:txBody>
      </p:sp>
      <p:pic>
        <p:nvPicPr>
          <p:cNvPr id="6" name="Bildobjekt 5">
            <a:extLst>
              <a:ext uri="{FF2B5EF4-FFF2-40B4-BE49-F238E27FC236}">
                <a16:creationId xmlns:a16="http://schemas.microsoft.com/office/drawing/2014/main" id="{7BEB6570-107A-4660-89A6-8509AF882F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666264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Överrubrik + rubriker + tex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74763" y="452438"/>
            <a:ext cx="9518650" cy="428625"/>
          </a:xfrm>
        </p:spPr>
        <p:txBody>
          <a:bodyPr>
            <a:noAutofit/>
          </a:bodyPr>
          <a:lstStyle>
            <a:lvl1pPr>
              <a:defRPr sz="2400" cap="none" baseline="0"/>
            </a:lvl1pPr>
          </a:lstStyle>
          <a:p>
            <a:r>
              <a:rPr lang="sv-SE"/>
              <a:t>Rubriken i ovankant när du behöver mer yta</a:t>
            </a:r>
          </a:p>
        </p:txBody>
      </p:sp>
      <p:sp>
        <p:nvSpPr>
          <p:cNvPr id="6" name="Platshållare för text 4">
            <a:extLst>
              <a:ext uri="{FF2B5EF4-FFF2-40B4-BE49-F238E27FC236}">
                <a16:creationId xmlns:a16="http://schemas.microsoft.com/office/drawing/2014/main" id="{AE332D6B-EFF9-44FD-9B49-DD8A3654289E}"/>
              </a:ext>
            </a:extLst>
          </p:cNvPr>
          <p:cNvSpPr>
            <a:spLocks noGrp="1"/>
          </p:cNvSpPr>
          <p:nvPr>
            <p:ph type="body" sz="quarter" idx="10"/>
          </p:nvPr>
        </p:nvSpPr>
        <p:spPr>
          <a:xfrm>
            <a:off x="1266820" y="1924038"/>
            <a:ext cx="9509130" cy="1185860"/>
          </a:xfrm>
        </p:spPr>
        <p:txBody>
          <a:bodyPr/>
          <a:lstStyle/>
          <a:p>
            <a:pPr lvl="0"/>
            <a:r>
              <a:rPr lang="sv-SE"/>
              <a:t>Redigera format för bakgrundstext</a:t>
            </a:r>
          </a:p>
          <a:p>
            <a:pPr lvl="1"/>
            <a:r>
              <a:rPr lang="sv-SE"/>
              <a:t>Nivå två</a:t>
            </a:r>
          </a:p>
        </p:txBody>
      </p:sp>
      <p:sp>
        <p:nvSpPr>
          <p:cNvPr id="7" name="Platshållare för text 5">
            <a:extLst>
              <a:ext uri="{FF2B5EF4-FFF2-40B4-BE49-F238E27FC236}">
                <a16:creationId xmlns:a16="http://schemas.microsoft.com/office/drawing/2014/main" id="{99D5B287-6A62-4C61-A434-2502F7E867FA}"/>
              </a:ext>
            </a:extLst>
          </p:cNvPr>
          <p:cNvSpPr>
            <a:spLocks noGrp="1"/>
          </p:cNvSpPr>
          <p:nvPr>
            <p:ph type="body" sz="quarter" idx="12" hasCustomPrompt="1"/>
          </p:nvPr>
        </p:nvSpPr>
        <p:spPr>
          <a:xfrm>
            <a:off x="1266821" y="1204897"/>
            <a:ext cx="9509130" cy="609609"/>
          </a:xfrm>
        </p:spPr>
        <p:txBody>
          <a:bodyPr>
            <a:normAutofit/>
          </a:bodyPr>
          <a:lstStyle>
            <a:lvl1pPr marL="0" indent="0">
              <a:buNone/>
              <a:defRPr sz="3200" b="1" i="0" baseline="0">
                <a:solidFill>
                  <a:srgbClr val="004876"/>
                </a:solidFill>
              </a:defRPr>
            </a:lvl1pPr>
          </a:lstStyle>
          <a:p>
            <a:pPr lvl="0"/>
            <a:r>
              <a:rPr lang="sv-SE"/>
              <a:t>Underrubrik</a:t>
            </a:r>
          </a:p>
        </p:txBody>
      </p:sp>
      <p:sp>
        <p:nvSpPr>
          <p:cNvPr id="8" name="Platshållare för text 4">
            <a:extLst>
              <a:ext uri="{FF2B5EF4-FFF2-40B4-BE49-F238E27FC236}">
                <a16:creationId xmlns:a16="http://schemas.microsoft.com/office/drawing/2014/main" id="{B670416A-CD15-4E1F-8F98-5EB5AEDB0511}"/>
              </a:ext>
            </a:extLst>
          </p:cNvPr>
          <p:cNvSpPr>
            <a:spLocks noGrp="1"/>
          </p:cNvSpPr>
          <p:nvPr>
            <p:ph type="body" sz="quarter" idx="13"/>
          </p:nvPr>
        </p:nvSpPr>
        <p:spPr>
          <a:xfrm>
            <a:off x="1266820" y="4024309"/>
            <a:ext cx="9509130" cy="1185860"/>
          </a:xfrm>
        </p:spPr>
        <p:txBody>
          <a:bodyPr/>
          <a:lstStyle/>
          <a:p>
            <a:pPr lvl="0"/>
            <a:r>
              <a:rPr lang="sv-SE"/>
              <a:t>Redigera format för bakgrundstext</a:t>
            </a:r>
          </a:p>
          <a:p>
            <a:pPr lvl="1"/>
            <a:r>
              <a:rPr lang="sv-SE"/>
              <a:t>Nivå två</a:t>
            </a:r>
          </a:p>
        </p:txBody>
      </p:sp>
      <p:sp>
        <p:nvSpPr>
          <p:cNvPr id="9" name="Platshållare för text 5">
            <a:extLst>
              <a:ext uri="{FF2B5EF4-FFF2-40B4-BE49-F238E27FC236}">
                <a16:creationId xmlns:a16="http://schemas.microsoft.com/office/drawing/2014/main" id="{6F578B2E-1690-4E25-A881-784D43AFDCB9}"/>
              </a:ext>
            </a:extLst>
          </p:cNvPr>
          <p:cNvSpPr>
            <a:spLocks noGrp="1"/>
          </p:cNvSpPr>
          <p:nvPr>
            <p:ph type="body" sz="quarter" idx="14" hasCustomPrompt="1"/>
          </p:nvPr>
        </p:nvSpPr>
        <p:spPr>
          <a:xfrm>
            <a:off x="1266821" y="3305168"/>
            <a:ext cx="9509130" cy="609609"/>
          </a:xfrm>
        </p:spPr>
        <p:txBody>
          <a:bodyPr>
            <a:normAutofit/>
          </a:bodyPr>
          <a:lstStyle>
            <a:lvl1pPr marL="0" indent="0">
              <a:buNone/>
              <a:defRPr sz="3200" b="1" i="0" baseline="0">
                <a:solidFill>
                  <a:srgbClr val="004876"/>
                </a:solidFill>
              </a:defRPr>
            </a:lvl1pPr>
          </a:lstStyle>
          <a:p>
            <a:pPr lvl="0"/>
            <a:r>
              <a:rPr lang="sv-SE"/>
              <a:t>Underrubrik</a:t>
            </a:r>
          </a:p>
        </p:txBody>
      </p:sp>
      <p:pic>
        <p:nvPicPr>
          <p:cNvPr id="10" name="Bildobjekt 9">
            <a:extLst>
              <a:ext uri="{FF2B5EF4-FFF2-40B4-BE49-F238E27FC236}">
                <a16:creationId xmlns:a16="http://schemas.microsoft.com/office/drawing/2014/main" id="{C66C3C69-BB64-4BDE-8873-68B162BCC9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149345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nfoga tabell och media">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4411A6CC-84F6-4E67-9183-C977D5652217}"/>
              </a:ext>
            </a:extLst>
          </p:cNvPr>
          <p:cNvSpPr>
            <a:spLocks noGrp="1"/>
          </p:cNvSpPr>
          <p:nvPr>
            <p:ph sz="quarter" idx="10" hasCustomPrompt="1"/>
          </p:nvPr>
        </p:nvSpPr>
        <p:spPr>
          <a:xfrm>
            <a:off x="1379538" y="1628774"/>
            <a:ext cx="9396412" cy="3779839"/>
          </a:xfrm>
        </p:spPr>
        <p:txBody>
          <a:bodyPr/>
          <a:lstStyle>
            <a:lvl1pPr>
              <a:defRPr/>
            </a:lvl1pPr>
          </a:lstStyle>
          <a:p>
            <a:pPr lvl="0"/>
            <a:r>
              <a:rPr lang="sv-SE"/>
              <a:t>Klicka här på en ikon för att lägga till Diagram eller Tabell</a:t>
            </a:r>
          </a:p>
        </p:txBody>
      </p:sp>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74763" y="452438"/>
            <a:ext cx="9518650" cy="428625"/>
          </a:xfrm>
        </p:spPr>
        <p:txBody>
          <a:bodyPr>
            <a:noAutofit/>
          </a:bodyPr>
          <a:lstStyle>
            <a:lvl1pPr>
              <a:defRPr sz="2400" cap="none" baseline="0"/>
            </a:lvl1pPr>
          </a:lstStyle>
          <a:p>
            <a:r>
              <a:rPr lang="sv-SE"/>
              <a:t>Rubriken i ovankant när du behöver mer yta</a:t>
            </a:r>
          </a:p>
        </p:txBody>
      </p:sp>
      <p:pic>
        <p:nvPicPr>
          <p:cNvPr id="6" name="Bildobjekt 5">
            <a:extLst>
              <a:ext uri="{FF2B5EF4-FFF2-40B4-BE49-F238E27FC236}">
                <a16:creationId xmlns:a16="http://schemas.microsoft.com/office/drawing/2014/main" id="{7BEB6570-107A-4660-89A6-8509AF882F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11988115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Kapitel grafik 3">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9E7AF9E-1EEB-493F-BABC-67B75300DC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475" b="5771"/>
          <a:stretch/>
        </p:blipFill>
        <p:spPr>
          <a:xfrm>
            <a:off x="0" y="0"/>
            <a:ext cx="12192000" cy="6858000"/>
          </a:xfrm>
          <a:prstGeom prst="rect">
            <a:avLst/>
          </a:prstGeom>
        </p:spPr>
      </p:pic>
      <p:pic>
        <p:nvPicPr>
          <p:cNvPr id="9" name="Bild 8">
            <a:extLst>
              <a:ext uri="{FF2B5EF4-FFF2-40B4-BE49-F238E27FC236}">
                <a16:creationId xmlns:a16="http://schemas.microsoft.com/office/drawing/2014/main" id="{92D265B8-EB3A-4533-B753-B901DD324E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
        <p:nvSpPr>
          <p:cNvPr id="10" name="Rubrik 1">
            <a:extLst>
              <a:ext uri="{FF2B5EF4-FFF2-40B4-BE49-F238E27FC236}">
                <a16:creationId xmlns:a16="http://schemas.microsoft.com/office/drawing/2014/main" id="{B0845B4F-A1B4-4113-9C94-1A7A1789ACBF}"/>
              </a:ext>
            </a:extLst>
          </p:cNvPr>
          <p:cNvSpPr>
            <a:spLocks noGrp="1"/>
          </p:cNvSpPr>
          <p:nvPr>
            <p:ph type="title" hasCustomPrompt="1"/>
          </p:nvPr>
        </p:nvSpPr>
        <p:spPr>
          <a:xfrm>
            <a:off x="1236036" y="944636"/>
            <a:ext cx="7762874" cy="1889125"/>
          </a:xfrm>
        </p:spPr>
        <p:txBody>
          <a:bodyPr/>
          <a:lstStyle>
            <a:lvl1pPr>
              <a:defRPr/>
            </a:lvl1pPr>
          </a:lstStyle>
          <a:p>
            <a:r>
              <a:rPr lang="sv-SE"/>
              <a:t>Rubrik på en </a:t>
            </a:r>
            <a:br>
              <a:rPr lang="sv-SE"/>
            </a:br>
            <a:r>
              <a:rPr lang="sv-SE"/>
              <a:t>eller två rader</a:t>
            </a:r>
          </a:p>
        </p:txBody>
      </p:sp>
      <p:sp>
        <p:nvSpPr>
          <p:cNvPr id="11" name="Platshållare för text 3">
            <a:extLst>
              <a:ext uri="{FF2B5EF4-FFF2-40B4-BE49-F238E27FC236}">
                <a16:creationId xmlns:a16="http://schemas.microsoft.com/office/drawing/2014/main" id="{B51C7779-9DB6-45FB-AE9F-64F1C491FE77}"/>
              </a:ext>
            </a:extLst>
          </p:cNvPr>
          <p:cNvSpPr>
            <a:spLocks noGrp="1"/>
          </p:cNvSpPr>
          <p:nvPr>
            <p:ph type="body" sz="quarter" idx="10" hasCustomPrompt="1"/>
          </p:nvPr>
        </p:nvSpPr>
        <p:spPr>
          <a:xfrm>
            <a:off x="1283661" y="3068711"/>
            <a:ext cx="7715250" cy="1030139"/>
          </a:xfrm>
        </p:spPr>
        <p:txBody>
          <a:bodyPr>
            <a:normAutofit/>
          </a:bodyPr>
          <a:lstStyle>
            <a:lvl1pPr>
              <a:defRPr sz="3600"/>
            </a:lvl1pPr>
          </a:lstStyle>
          <a:p>
            <a:pPr lvl="0"/>
            <a:r>
              <a:rPr lang="sv-SE"/>
              <a:t>Text som står efter rubriken på en rad</a:t>
            </a:r>
          </a:p>
        </p:txBody>
      </p:sp>
    </p:spTree>
    <p:extLst>
      <p:ext uri="{BB962C8B-B14F-4D97-AF65-F5344CB8AC3E}">
        <p14:creationId xmlns:p14="http://schemas.microsoft.com/office/powerpoint/2010/main" val="1887508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Kapitel grafik 4">
    <p:bg>
      <p:bgPr>
        <a:solidFill>
          <a:schemeClr val="bg2"/>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2C387720-36C2-410F-A074-EF4E761CCE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70" t="693" r="8274"/>
          <a:stretch/>
        </p:blipFill>
        <p:spPr>
          <a:xfrm>
            <a:off x="0" y="0"/>
            <a:ext cx="12191998"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1241347" y="944636"/>
            <a:ext cx="7762874" cy="1889125"/>
          </a:xfrm>
        </p:spPr>
        <p:txBody>
          <a:bodyPr/>
          <a:lstStyle>
            <a:lvl1pPr>
              <a:defRPr baseline="0">
                <a:solidFill>
                  <a:schemeClr val="bg1"/>
                </a:solidFill>
              </a:defRPr>
            </a:lvl1pPr>
          </a:lstStyle>
          <a:p>
            <a:r>
              <a:rPr lang="sv-SE"/>
              <a:t>Rubrik på en </a:t>
            </a:r>
            <a:br>
              <a:rPr lang="sv-SE"/>
            </a:br>
            <a:r>
              <a:rPr lang="sv-SE"/>
              <a:t>eller två rader</a:t>
            </a:r>
          </a:p>
        </p:txBody>
      </p:sp>
      <p:sp>
        <p:nvSpPr>
          <p:cNvPr id="4" name="Platshållare för text 3">
            <a:extLst>
              <a:ext uri="{FF2B5EF4-FFF2-40B4-BE49-F238E27FC236}">
                <a16:creationId xmlns:a16="http://schemas.microsoft.com/office/drawing/2014/main" id="{72FC5B93-FC10-4D55-B5A0-624CCA9BA498}"/>
              </a:ext>
            </a:extLst>
          </p:cNvPr>
          <p:cNvSpPr>
            <a:spLocks noGrp="1"/>
          </p:cNvSpPr>
          <p:nvPr>
            <p:ph type="body" sz="quarter" idx="10" hasCustomPrompt="1"/>
          </p:nvPr>
        </p:nvSpPr>
        <p:spPr>
          <a:xfrm>
            <a:off x="1288972" y="3068711"/>
            <a:ext cx="7762874" cy="2047875"/>
          </a:xfrm>
        </p:spPr>
        <p:txBody>
          <a:bodyPr>
            <a:normAutofit/>
          </a:bodyPr>
          <a:lstStyle>
            <a:lvl1pPr>
              <a:defRPr sz="3600" baseline="0">
                <a:solidFill>
                  <a:schemeClr val="bg1"/>
                </a:solidFill>
              </a:defRPr>
            </a:lvl1pPr>
          </a:lstStyle>
          <a:p>
            <a:pPr lvl="0"/>
            <a:r>
              <a:rPr lang="sv-SE"/>
              <a:t>Text som står efter rubriken på en rad</a:t>
            </a:r>
          </a:p>
        </p:txBody>
      </p:sp>
      <p:pic>
        <p:nvPicPr>
          <p:cNvPr id="9" name="Bild 8">
            <a:extLst>
              <a:ext uri="{FF2B5EF4-FFF2-40B4-BE49-F238E27FC236}">
                <a16:creationId xmlns:a16="http://schemas.microsoft.com/office/drawing/2014/main" id="{92D265B8-EB3A-4533-B753-B901DD324E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1945696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hasCustomPrompt="1"/>
          </p:nvPr>
        </p:nvSpPr>
        <p:spPr>
          <a:xfrm>
            <a:off x="1266820" y="2124067"/>
            <a:ext cx="9518650" cy="3897322"/>
          </a:xfrm>
        </p:spPr>
        <p:txBody>
          <a:bodyPr/>
          <a:lstStyle>
            <a:lvl1pPr>
              <a:defRPr/>
            </a:lvl1pPr>
          </a:lstStyle>
          <a:p>
            <a:pPr lvl="0"/>
            <a:r>
              <a:rPr lang="sv-SE"/>
              <a:t>Text eller punktlista. Ej under 18 pkt. Använd gärna ”Anteckningar” och förkorta din text så mycket som går.</a:t>
            </a:r>
          </a:p>
        </p:txBody>
      </p:sp>
      <p:pic>
        <p:nvPicPr>
          <p:cNvPr id="4" name="Bildobjekt 3">
            <a:extLst>
              <a:ext uri="{FF2B5EF4-FFF2-40B4-BE49-F238E27FC236}">
                <a16:creationId xmlns:a16="http://schemas.microsoft.com/office/drawing/2014/main" id="{698A2EDF-3973-4D54-A201-D5A233E1EC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11257060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ubrik + två tex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57301" y="966787"/>
            <a:ext cx="9518650" cy="1009651"/>
          </a:xfrm>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1266820" y="2124067"/>
            <a:ext cx="4605343" cy="3897322"/>
          </a:xfrm>
        </p:spPr>
        <p:txBody>
          <a:bodyPr/>
          <a:lstStyle/>
          <a:p>
            <a:pPr lvl="0"/>
            <a:r>
              <a:rPr lang="sv-SE"/>
              <a:t>Redigera format för bakgrundstext</a:t>
            </a:r>
          </a:p>
          <a:p>
            <a:pPr lvl="1"/>
            <a:r>
              <a:rPr lang="sv-SE"/>
              <a:t>Nivå två</a:t>
            </a:r>
          </a:p>
        </p:txBody>
      </p:sp>
      <p:sp>
        <p:nvSpPr>
          <p:cNvPr id="4" name="Platshållare för text 3">
            <a:extLst>
              <a:ext uri="{FF2B5EF4-FFF2-40B4-BE49-F238E27FC236}">
                <a16:creationId xmlns:a16="http://schemas.microsoft.com/office/drawing/2014/main" id="{3F2A3396-0FCD-4DE0-B995-476CC00B4EC5}"/>
              </a:ext>
            </a:extLst>
          </p:cNvPr>
          <p:cNvSpPr>
            <a:spLocks noGrp="1"/>
          </p:cNvSpPr>
          <p:nvPr>
            <p:ph type="body" sz="quarter" idx="11"/>
          </p:nvPr>
        </p:nvSpPr>
        <p:spPr>
          <a:xfrm>
            <a:off x="6096000" y="2124066"/>
            <a:ext cx="4679950" cy="3897322"/>
          </a:xfrm>
        </p:spPr>
        <p:txBody>
          <a:bodyPr/>
          <a:lstStyle/>
          <a:p>
            <a:pPr lvl="0"/>
            <a:r>
              <a:rPr lang="sv-SE"/>
              <a:t>Redigera format för bakgrundstext</a:t>
            </a:r>
          </a:p>
          <a:p>
            <a:pPr lvl="1"/>
            <a:r>
              <a:rPr lang="sv-SE"/>
              <a:t>Nivå två</a:t>
            </a:r>
          </a:p>
        </p:txBody>
      </p:sp>
      <p:pic>
        <p:nvPicPr>
          <p:cNvPr id="6" name="Bildobjekt 5">
            <a:extLst>
              <a:ext uri="{FF2B5EF4-FFF2-40B4-BE49-F238E27FC236}">
                <a16:creationId xmlns:a16="http://schemas.microsoft.com/office/drawing/2014/main" id="{AA61B1C5-1A38-4F02-A2BE-8E5D293D9A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323275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ubrik + underrubriker + tex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1266820" y="2828925"/>
            <a:ext cx="4605343" cy="3192464"/>
          </a:xfrm>
        </p:spPr>
        <p:txBody>
          <a:bodyPr/>
          <a:lstStyle/>
          <a:p>
            <a:pPr lvl="0"/>
            <a:r>
              <a:rPr lang="sv-SE"/>
              <a:t>Redigera format för bakgrundstext</a:t>
            </a:r>
          </a:p>
          <a:p>
            <a:pPr lvl="1"/>
            <a:r>
              <a:rPr lang="sv-SE"/>
              <a:t>Nivå två</a:t>
            </a:r>
          </a:p>
        </p:txBody>
      </p:sp>
      <p:sp>
        <p:nvSpPr>
          <p:cNvPr id="4" name="Platshållare för text 3">
            <a:extLst>
              <a:ext uri="{FF2B5EF4-FFF2-40B4-BE49-F238E27FC236}">
                <a16:creationId xmlns:a16="http://schemas.microsoft.com/office/drawing/2014/main" id="{3F2A3396-0FCD-4DE0-B995-476CC00B4EC5}"/>
              </a:ext>
            </a:extLst>
          </p:cNvPr>
          <p:cNvSpPr>
            <a:spLocks noGrp="1"/>
          </p:cNvSpPr>
          <p:nvPr>
            <p:ph type="body" sz="quarter" idx="11"/>
          </p:nvPr>
        </p:nvSpPr>
        <p:spPr>
          <a:xfrm>
            <a:off x="6096000" y="2828922"/>
            <a:ext cx="4679950" cy="3192465"/>
          </a:xfrm>
        </p:spPr>
        <p:txBody>
          <a:bodyPr/>
          <a:lstStyle/>
          <a:p>
            <a:pPr lvl="0"/>
            <a:r>
              <a:rPr lang="sv-SE"/>
              <a:t>Redigera format för bakgrundstext</a:t>
            </a:r>
          </a:p>
          <a:p>
            <a:pPr lvl="1"/>
            <a:r>
              <a:rPr lang="sv-SE"/>
              <a:t>Nivå två</a:t>
            </a:r>
          </a:p>
        </p:txBody>
      </p:sp>
      <p:sp>
        <p:nvSpPr>
          <p:cNvPr id="6" name="Platshållare för text 5">
            <a:extLst>
              <a:ext uri="{FF2B5EF4-FFF2-40B4-BE49-F238E27FC236}">
                <a16:creationId xmlns:a16="http://schemas.microsoft.com/office/drawing/2014/main" id="{F866356F-A42A-401B-B66B-79BBF610F1E2}"/>
              </a:ext>
            </a:extLst>
          </p:cNvPr>
          <p:cNvSpPr>
            <a:spLocks noGrp="1"/>
          </p:cNvSpPr>
          <p:nvPr>
            <p:ph type="body" sz="quarter" idx="12" hasCustomPrompt="1"/>
          </p:nvPr>
        </p:nvSpPr>
        <p:spPr>
          <a:xfrm>
            <a:off x="1266820" y="2109784"/>
            <a:ext cx="4605343" cy="609609"/>
          </a:xfrm>
        </p:spPr>
        <p:txBody>
          <a:bodyPr>
            <a:normAutofit/>
          </a:bodyPr>
          <a:lstStyle>
            <a:lvl1pPr marL="0" indent="0">
              <a:buNone/>
              <a:defRPr sz="3200" b="1" i="0">
                <a:solidFill>
                  <a:srgbClr val="004876"/>
                </a:solidFill>
              </a:defRPr>
            </a:lvl1pPr>
          </a:lstStyle>
          <a:p>
            <a:pPr lvl="0"/>
            <a:r>
              <a:rPr lang="sv-SE"/>
              <a:t>Underrubrik</a:t>
            </a:r>
          </a:p>
        </p:txBody>
      </p:sp>
      <p:sp>
        <p:nvSpPr>
          <p:cNvPr id="7" name="Platshållare för text 5">
            <a:extLst>
              <a:ext uri="{FF2B5EF4-FFF2-40B4-BE49-F238E27FC236}">
                <a16:creationId xmlns:a16="http://schemas.microsoft.com/office/drawing/2014/main" id="{24494ED3-E09D-4D58-BF12-26AEF32F4AFC}"/>
              </a:ext>
            </a:extLst>
          </p:cNvPr>
          <p:cNvSpPr>
            <a:spLocks noGrp="1"/>
          </p:cNvSpPr>
          <p:nvPr>
            <p:ph type="body" sz="quarter" idx="13" hasCustomPrompt="1"/>
          </p:nvPr>
        </p:nvSpPr>
        <p:spPr>
          <a:xfrm>
            <a:off x="6096000" y="2109783"/>
            <a:ext cx="4679950" cy="609609"/>
          </a:xfrm>
        </p:spPr>
        <p:txBody>
          <a:bodyPr>
            <a:normAutofit/>
          </a:bodyPr>
          <a:lstStyle>
            <a:lvl1pPr marL="0" indent="0">
              <a:buNone/>
              <a:defRPr sz="3200" b="1" i="0">
                <a:solidFill>
                  <a:srgbClr val="004876"/>
                </a:solidFill>
              </a:defRPr>
            </a:lvl1pPr>
          </a:lstStyle>
          <a:p>
            <a:pPr lvl="0"/>
            <a:r>
              <a:rPr lang="sv-SE"/>
              <a:t>Underrubrik</a:t>
            </a:r>
          </a:p>
        </p:txBody>
      </p:sp>
      <p:pic>
        <p:nvPicPr>
          <p:cNvPr id="8" name="Bildobjekt 7">
            <a:extLst>
              <a:ext uri="{FF2B5EF4-FFF2-40B4-BE49-F238E27FC236}">
                <a16:creationId xmlns:a16="http://schemas.microsoft.com/office/drawing/2014/main" id="{A6B91E54-4012-4003-AA50-16A6072B7D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17143521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5D3A938-5784-46D0-9EE7-6E509F387B5E}"/>
              </a:ext>
            </a:extLst>
          </p:cNvPr>
          <p:cNvSpPr/>
          <p:nvPr userDrawn="1"/>
        </p:nvSpPr>
        <p:spPr>
          <a:xfrm>
            <a:off x="10180020" y="5091113"/>
            <a:ext cx="2011980" cy="176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2" name="Rubrik 1">
            <a:extLst>
              <a:ext uri="{FF2B5EF4-FFF2-40B4-BE49-F238E27FC236}">
                <a16:creationId xmlns:a16="http://schemas.microsoft.com/office/drawing/2014/main" id="{3C361BE5-7BA3-4B5C-B730-60B757AA3126}"/>
              </a:ext>
            </a:extLst>
          </p:cNvPr>
          <p:cNvSpPr>
            <a:spLocks noGrp="1"/>
          </p:cNvSpPr>
          <p:nvPr>
            <p:ph type="title" hasCustomPrompt="1"/>
          </p:nvPr>
        </p:nvSpPr>
        <p:spPr>
          <a:xfrm>
            <a:off x="1379536" y="1628775"/>
            <a:ext cx="9396413" cy="3005138"/>
          </a:xfrm>
        </p:spPr>
        <p:txBody>
          <a:bodyPr/>
          <a:lstStyle>
            <a:lvl1pPr algn="ctr">
              <a:defRPr b="0" i="1"/>
            </a:lvl1pPr>
          </a:lstStyle>
          <a:p>
            <a:r>
              <a:rPr lang="sv-SE"/>
              <a:t>”Ett citat kan du skriva här. </a:t>
            </a:r>
            <a:r>
              <a:rPr lang="sv-SE" err="1"/>
              <a:t>Lorem</a:t>
            </a:r>
            <a:r>
              <a:rPr lang="sv-SE"/>
              <a:t> </a:t>
            </a:r>
            <a:r>
              <a:rPr lang="sv-SE" err="1"/>
              <a:t>ipsum</a:t>
            </a:r>
            <a:r>
              <a:rPr lang="sv-SE"/>
              <a:t> </a:t>
            </a:r>
            <a:r>
              <a:rPr lang="sv-SE" err="1"/>
              <a:t>dolores</a:t>
            </a:r>
            <a:r>
              <a:rPr lang="sv-SE"/>
              <a:t> </a:t>
            </a:r>
            <a:r>
              <a:rPr lang="sv-SE" err="1"/>
              <a:t>sit</a:t>
            </a:r>
            <a:r>
              <a:rPr lang="sv-SE"/>
              <a:t> </a:t>
            </a:r>
            <a:r>
              <a:rPr lang="sv-SE" err="1"/>
              <a:t>amet</a:t>
            </a:r>
            <a:r>
              <a:rPr lang="sv-SE"/>
              <a:t> </a:t>
            </a:r>
            <a:r>
              <a:rPr lang="sv-SE" err="1"/>
              <a:t>lorem</a:t>
            </a:r>
            <a:r>
              <a:rPr lang="sv-SE"/>
              <a:t> </a:t>
            </a:r>
            <a:r>
              <a:rPr lang="sv-SE" err="1"/>
              <a:t>ipsum</a:t>
            </a:r>
            <a:r>
              <a:rPr lang="sv-SE"/>
              <a:t>.”</a:t>
            </a:r>
          </a:p>
        </p:txBody>
      </p:sp>
      <p:sp>
        <p:nvSpPr>
          <p:cNvPr id="4" name="Platshållare för text 3">
            <a:extLst>
              <a:ext uri="{FF2B5EF4-FFF2-40B4-BE49-F238E27FC236}">
                <a16:creationId xmlns:a16="http://schemas.microsoft.com/office/drawing/2014/main" id="{C6245D42-C1D5-4BF8-BD96-681D69447776}"/>
              </a:ext>
            </a:extLst>
          </p:cNvPr>
          <p:cNvSpPr>
            <a:spLocks noGrp="1"/>
          </p:cNvSpPr>
          <p:nvPr>
            <p:ph type="body" sz="quarter" idx="10" hasCustomPrompt="1"/>
          </p:nvPr>
        </p:nvSpPr>
        <p:spPr>
          <a:xfrm>
            <a:off x="1379538" y="4900613"/>
            <a:ext cx="9396412" cy="508000"/>
          </a:xfrm>
        </p:spPr>
        <p:txBody>
          <a:bodyPr>
            <a:normAutofit/>
          </a:bodyPr>
          <a:lstStyle>
            <a:lvl1pPr marL="0" indent="0">
              <a:buNone/>
              <a:defRPr sz="2400" b="1">
                <a:solidFill>
                  <a:srgbClr val="002060"/>
                </a:solidFill>
              </a:defRPr>
            </a:lvl1pPr>
          </a:lstStyle>
          <a:p>
            <a:pPr lvl="0"/>
            <a:r>
              <a:rPr lang="sv-SE"/>
              <a:t>– Namn </a:t>
            </a:r>
            <a:r>
              <a:rPr lang="sv-SE" err="1"/>
              <a:t>Namnsson</a:t>
            </a:r>
            <a:r>
              <a:rPr lang="sv-SE"/>
              <a:t> och Titel</a:t>
            </a:r>
          </a:p>
        </p:txBody>
      </p:sp>
      <p:pic>
        <p:nvPicPr>
          <p:cNvPr id="5" name="Bildobjekt 4">
            <a:extLst>
              <a:ext uri="{FF2B5EF4-FFF2-40B4-BE49-F238E27FC236}">
                <a16:creationId xmlns:a16="http://schemas.microsoft.com/office/drawing/2014/main" id="{5B64E557-0260-4C45-9C6C-8A06951B0A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304" b="-3027"/>
          <a:stretch/>
        </p:blipFill>
        <p:spPr>
          <a:xfrm>
            <a:off x="0" y="5948368"/>
            <a:ext cx="12192000" cy="676270"/>
          </a:xfrm>
          <a:prstGeom prst="rect">
            <a:avLst/>
          </a:prstGeom>
        </p:spPr>
      </p:pic>
    </p:spTree>
    <p:extLst>
      <p:ext uri="{BB962C8B-B14F-4D97-AF65-F5344CB8AC3E}">
        <p14:creationId xmlns:p14="http://schemas.microsoft.com/office/powerpoint/2010/main" val="30547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rtbild Fjärrvärme">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742F33D-83AB-432B-A96B-9644E4BEA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01" b="1901"/>
          <a:stretch/>
        </p:blipFill>
        <p:spPr>
          <a:xfrm>
            <a:off x="0" y="0"/>
            <a:ext cx="12192000" cy="6858000"/>
          </a:xfrm>
          <a:prstGeom prst="rect">
            <a:avLst/>
          </a:prstGeom>
        </p:spPr>
      </p:pic>
      <p:sp>
        <p:nvSpPr>
          <p:cNvPr id="2" name="Rubrik 1">
            <a:extLst>
              <a:ext uri="{FF2B5EF4-FFF2-40B4-BE49-F238E27FC236}">
                <a16:creationId xmlns:a16="http://schemas.microsoft.com/office/drawing/2014/main" id="{BDFE0BAC-43E5-4CA1-B128-2FC4E7DA28F0}"/>
              </a:ext>
            </a:extLst>
          </p:cNvPr>
          <p:cNvSpPr>
            <a:spLocks noGrp="1"/>
          </p:cNvSpPr>
          <p:nvPr>
            <p:ph type="title" hasCustomPrompt="1"/>
          </p:nvPr>
        </p:nvSpPr>
        <p:spPr>
          <a:xfrm>
            <a:off x="5090727" y="1175844"/>
            <a:ext cx="5839543" cy="1734391"/>
          </a:xfrm>
        </p:spPr>
        <p:txBody>
          <a:bodyPr>
            <a:normAutofit/>
          </a:bodyPr>
          <a:lstStyle>
            <a:lvl1pPr algn="r">
              <a:defRPr sz="9600">
                <a:solidFill>
                  <a:schemeClr val="bg1"/>
                </a:solidFill>
              </a:defRPr>
            </a:lvl1pPr>
          </a:lstStyle>
          <a:p>
            <a:r>
              <a:rPr lang="sv-SE"/>
              <a:t>Skriv rubrik här</a:t>
            </a:r>
          </a:p>
        </p:txBody>
      </p:sp>
      <p:pic>
        <p:nvPicPr>
          <p:cNvPr id="3" name="Bild 2">
            <a:extLst>
              <a:ext uri="{FF2B5EF4-FFF2-40B4-BE49-F238E27FC236}">
                <a16:creationId xmlns:a16="http://schemas.microsoft.com/office/drawing/2014/main" id="{03DCB52E-079C-4716-AA53-E7C1B0FEBC0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558" t="1" b="-2406"/>
          <a:stretch/>
        </p:blipFill>
        <p:spPr>
          <a:xfrm>
            <a:off x="0" y="5950106"/>
            <a:ext cx="12191998" cy="674532"/>
          </a:xfrm>
          <a:prstGeom prst="rect">
            <a:avLst/>
          </a:prstGeom>
        </p:spPr>
      </p:pic>
    </p:spTree>
    <p:extLst>
      <p:ext uri="{BB962C8B-B14F-4D97-AF65-F5344CB8AC3E}">
        <p14:creationId xmlns:p14="http://schemas.microsoft.com/office/powerpoint/2010/main" val="1026750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7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ubrik + text +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57301" y="1128713"/>
            <a:ext cx="4548187" cy="1390650"/>
          </a:xfrm>
        </p:spPr>
        <p:txBody>
          <a:bodyPr anchor="t" anchorCtr="0"/>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1266820" y="2519363"/>
            <a:ext cx="4605343" cy="3502026"/>
          </a:xfrm>
        </p:spPr>
        <p:txBody>
          <a:bodyPr/>
          <a:lstStyle/>
          <a:p>
            <a:pPr lvl="0"/>
            <a:r>
              <a:rPr lang="sv-SE"/>
              <a:t>Redigera format för bakgrundstext</a:t>
            </a:r>
          </a:p>
          <a:p>
            <a:pPr lvl="1"/>
            <a:r>
              <a:rPr lang="sv-SE"/>
              <a:t>Nivå två</a:t>
            </a:r>
          </a:p>
        </p:txBody>
      </p:sp>
      <p:sp>
        <p:nvSpPr>
          <p:cNvPr id="6" name="Platshållare för bild 5">
            <a:extLst>
              <a:ext uri="{FF2B5EF4-FFF2-40B4-BE49-F238E27FC236}">
                <a16:creationId xmlns:a16="http://schemas.microsoft.com/office/drawing/2014/main" id="{D2FC1774-EFEF-4258-941D-1D04B7F17489}"/>
              </a:ext>
            </a:extLst>
          </p:cNvPr>
          <p:cNvSpPr>
            <a:spLocks noGrp="1"/>
          </p:cNvSpPr>
          <p:nvPr>
            <p:ph type="pic" sz="quarter" idx="11" hasCustomPrompt="1"/>
          </p:nvPr>
        </p:nvSpPr>
        <p:spPr>
          <a:xfrm>
            <a:off x="6096000" y="0"/>
            <a:ext cx="6096000" cy="6858000"/>
          </a:xfrm>
        </p:spPr>
        <p:txBody>
          <a:bodyPr/>
          <a:lstStyle>
            <a:lvl1pPr>
              <a:defRPr/>
            </a:lvl1pPr>
          </a:lstStyle>
          <a:p>
            <a:r>
              <a:rPr lang="sv-SE"/>
              <a:t>Klicka här på ikonen för att infoga bild.</a:t>
            </a:r>
          </a:p>
        </p:txBody>
      </p:sp>
    </p:spTree>
    <p:extLst>
      <p:ext uri="{BB962C8B-B14F-4D97-AF65-F5344CB8AC3E}">
        <p14:creationId xmlns:p14="http://schemas.microsoft.com/office/powerpoint/2010/main" val="2140853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to + rubrik +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6429376" y="1128712"/>
            <a:ext cx="4548187" cy="1390650"/>
          </a:xfrm>
        </p:spPr>
        <p:txBody>
          <a:bodyPr anchor="t" anchorCtr="0"/>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p:nvPr>
        </p:nvSpPr>
        <p:spPr>
          <a:xfrm>
            <a:off x="6438895" y="2519362"/>
            <a:ext cx="4605343" cy="3502026"/>
          </a:xfrm>
        </p:spPr>
        <p:txBody>
          <a:bodyPr/>
          <a:lstStyle/>
          <a:p>
            <a:pPr lvl="0"/>
            <a:r>
              <a:rPr lang="sv-SE"/>
              <a:t>Redigera format för bakgrundstext</a:t>
            </a:r>
          </a:p>
          <a:p>
            <a:pPr lvl="1"/>
            <a:r>
              <a:rPr lang="sv-SE"/>
              <a:t>Nivå två</a:t>
            </a:r>
          </a:p>
        </p:txBody>
      </p:sp>
      <p:sp>
        <p:nvSpPr>
          <p:cNvPr id="6" name="Platshållare för bild 5">
            <a:extLst>
              <a:ext uri="{FF2B5EF4-FFF2-40B4-BE49-F238E27FC236}">
                <a16:creationId xmlns:a16="http://schemas.microsoft.com/office/drawing/2014/main" id="{D2FC1774-EFEF-4258-941D-1D04B7F17489}"/>
              </a:ext>
            </a:extLst>
          </p:cNvPr>
          <p:cNvSpPr>
            <a:spLocks noGrp="1"/>
          </p:cNvSpPr>
          <p:nvPr>
            <p:ph type="pic" sz="quarter" idx="11" hasCustomPrompt="1"/>
          </p:nvPr>
        </p:nvSpPr>
        <p:spPr>
          <a:xfrm>
            <a:off x="0" y="0"/>
            <a:ext cx="6096000" cy="6858000"/>
          </a:xfrm>
        </p:spPr>
        <p:txBody>
          <a:bodyPr/>
          <a:lstStyle>
            <a:lvl1pPr>
              <a:defRPr/>
            </a:lvl1pPr>
          </a:lstStyle>
          <a:p>
            <a:r>
              <a:rPr lang="sv-SE"/>
              <a:t>Klicka här på ikonen för att infoga bild.</a:t>
            </a:r>
          </a:p>
        </p:txBody>
      </p:sp>
      <p:pic>
        <p:nvPicPr>
          <p:cNvPr id="7" name="Bildobjekt 6">
            <a:extLst>
              <a:ext uri="{FF2B5EF4-FFF2-40B4-BE49-F238E27FC236}">
                <a16:creationId xmlns:a16="http://schemas.microsoft.com/office/drawing/2014/main" id="{562BDE74-FD26-4F0B-8B25-5F9C9C1BCE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29282725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ubrik + text + foto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hasCustomPrompt="1"/>
          </p:nvPr>
        </p:nvSpPr>
        <p:spPr>
          <a:xfrm>
            <a:off x="1266820" y="2124067"/>
            <a:ext cx="9518650" cy="1009651"/>
          </a:xfrm>
        </p:spPr>
        <p:txBody>
          <a:bodyPr/>
          <a:lstStyle>
            <a:lvl1pPr>
              <a:defRPr/>
            </a:lvl1pPr>
          </a:lstStyle>
          <a:p>
            <a:pPr lvl="0"/>
            <a:r>
              <a:rPr lang="sv-SE"/>
              <a:t>Text eller punktlista. Ej under 18 pkt. Använd gärna ”Anteckningar” och förkorta din text så mycket som går.</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0" y="3429000"/>
            <a:ext cx="12192000" cy="3429000"/>
          </a:xfrm>
        </p:spPr>
        <p:txBody>
          <a:bodyPr/>
          <a:lstStyle>
            <a:lvl1pPr>
              <a:defRPr/>
            </a:lvl1pPr>
          </a:lstStyle>
          <a:p>
            <a:r>
              <a:rPr lang="sv-SE"/>
              <a:t>Klicka här på ikonen för att infoga bild.</a:t>
            </a:r>
          </a:p>
        </p:txBody>
      </p:sp>
    </p:spTree>
    <p:extLst>
      <p:ext uri="{BB962C8B-B14F-4D97-AF65-F5344CB8AC3E}">
        <p14:creationId xmlns:p14="http://schemas.microsoft.com/office/powerpoint/2010/main" val="23803921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ototext + foto">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385C021A-C11D-49C5-AD47-F79976D9E74F}"/>
              </a:ext>
            </a:extLst>
          </p:cNvPr>
          <p:cNvSpPr>
            <a:spLocks noGrp="1"/>
          </p:cNvSpPr>
          <p:nvPr>
            <p:ph type="body" sz="quarter" idx="10" hasCustomPrompt="1"/>
          </p:nvPr>
        </p:nvSpPr>
        <p:spPr>
          <a:xfrm>
            <a:off x="1266820" y="970595"/>
            <a:ext cx="9518650" cy="658180"/>
          </a:xfrm>
        </p:spPr>
        <p:txBody>
          <a:bodyPr/>
          <a:lstStyle>
            <a:lvl1pPr marL="0" indent="0">
              <a:buNone/>
              <a:defRPr b="1" i="0">
                <a:solidFill>
                  <a:srgbClr val="004876"/>
                </a:solidFill>
              </a:defRPr>
            </a:lvl1pPr>
          </a:lstStyle>
          <a:p>
            <a:pPr lvl="0"/>
            <a:r>
              <a:rPr lang="sv-SE"/>
              <a:t>Bildtext</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0" y="1628775"/>
            <a:ext cx="12192000" cy="5229225"/>
          </a:xfrm>
        </p:spPr>
        <p:txBody>
          <a:bodyPr/>
          <a:lstStyle>
            <a:lvl1pPr>
              <a:defRPr/>
            </a:lvl1pPr>
          </a:lstStyle>
          <a:p>
            <a:r>
              <a:rPr lang="sv-SE"/>
              <a:t>Klicka här på ikonen för att infoga bild.</a:t>
            </a:r>
          </a:p>
        </p:txBody>
      </p:sp>
    </p:spTree>
    <p:extLst>
      <p:ext uri="{BB962C8B-B14F-4D97-AF65-F5344CB8AC3E}">
        <p14:creationId xmlns:p14="http://schemas.microsoft.com/office/powerpoint/2010/main" val="35323808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 tre foto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1379538" y="2276476"/>
            <a:ext cx="2959100" cy="3339278"/>
          </a:xfrm>
        </p:spPr>
        <p:txBody>
          <a:bodyPr/>
          <a:lstStyle>
            <a:lvl1pPr>
              <a:defRPr/>
            </a:lvl1pPr>
          </a:lstStyle>
          <a:p>
            <a:r>
              <a:rPr lang="sv-SE"/>
              <a:t>Klicka här på ikonen för att infoga bild.</a:t>
            </a:r>
          </a:p>
        </p:txBody>
      </p:sp>
      <p:sp>
        <p:nvSpPr>
          <p:cNvPr id="6" name="Platshållare för bild 3">
            <a:extLst>
              <a:ext uri="{FF2B5EF4-FFF2-40B4-BE49-F238E27FC236}">
                <a16:creationId xmlns:a16="http://schemas.microsoft.com/office/drawing/2014/main" id="{DFD18FE8-6B73-4AF1-A432-857AACE13932}"/>
              </a:ext>
            </a:extLst>
          </p:cNvPr>
          <p:cNvSpPr>
            <a:spLocks noGrp="1"/>
          </p:cNvSpPr>
          <p:nvPr>
            <p:ph type="pic" sz="quarter" idx="12" hasCustomPrompt="1"/>
          </p:nvPr>
        </p:nvSpPr>
        <p:spPr>
          <a:xfrm>
            <a:off x="4598194" y="2276476"/>
            <a:ext cx="2959100" cy="3339278"/>
          </a:xfrm>
        </p:spPr>
        <p:txBody>
          <a:bodyPr/>
          <a:lstStyle>
            <a:lvl1pPr>
              <a:defRPr/>
            </a:lvl1pPr>
          </a:lstStyle>
          <a:p>
            <a:r>
              <a:rPr lang="sv-SE"/>
              <a:t>Klicka här på ikonen för att infoga bild.</a:t>
            </a:r>
          </a:p>
        </p:txBody>
      </p:sp>
      <p:sp>
        <p:nvSpPr>
          <p:cNvPr id="7" name="Platshållare för bild 3">
            <a:extLst>
              <a:ext uri="{FF2B5EF4-FFF2-40B4-BE49-F238E27FC236}">
                <a16:creationId xmlns:a16="http://schemas.microsoft.com/office/drawing/2014/main" id="{21AC6B35-3F7E-47A1-8A52-478BCCF1EDBF}"/>
              </a:ext>
            </a:extLst>
          </p:cNvPr>
          <p:cNvSpPr>
            <a:spLocks noGrp="1"/>
          </p:cNvSpPr>
          <p:nvPr>
            <p:ph type="pic" sz="quarter" idx="13" hasCustomPrompt="1"/>
          </p:nvPr>
        </p:nvSpPr>
        <p:spPr>
          <a:xfrm>
            <a:off x="7816850" y="2276475"/>
            <a:ext cx="2959100" cy="3339278"/>
          </a:xfrm>
        </p:spPr>
        <p:txBody>
          <a:bodyPr/>
          <a:lstStyle>
            <a:lvl1pPr>
              <a:defRPr/>
            </a:lvl1pPr>
          </a:lstStyle>
          <a:p>
            <a:r>
              <a:rPr lang="sv-SE"/>
              <a:t>Klicka här på ikonen för att infoga bild.</a:t>
            </a:r>
          </a:p>
        </p:txBody>
      </p:sp>
      <p:sp>
        <p:nvSpPr>
          <p:cNvPr id="5" name="Platshållare för text 4">
            <a:extLst>
              <a:ext uri="{FF2B5EF4-FFF2-40B4-BE49-F238E27FC236}">
                <a16:creationId xmlns:a16="http://schemas.microsoft.com/office/drawing/2014/main" id="{79951E67-369A-4C01-9FE6-2F9C6885CA29}"/>
              </a:ext>
            </a:extLst>
          </p:cNvPr>
          <p:cNvSpPr>
            <a:spLocks noGrp="1"/>
          </p:cNvSpPr>
          <p:nvPr>
            <p:ph type="body" sz="quarter" idx="14" hasCustomPrompt="1"/>
          </p:nvPr>
        </p:nvSpPr>
        <p:spPr>
          <a:xfrm>
            <a:off x="1379538" y="5709255"/>
            <a:ext cx="295910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
        <p:nvSpPr>
          <p:cNvPr id="8" name="Platshållare för text 4">
            <a:extLst>
              <a:ext uri="{FF2B5EF4-FFF2-40B4-BE49-F238E27FC236}">
                <a16:creationId xmlns:a16="http://schemas.microsoft.com/office/drawing/2014/main" id="{AFC0074A-0E50-4725-A2F2-B0580F02E0DC}"/>
              </a:ext>
            </a:extLst>
          </p:cNvPr>
          <p:cNvSpPr>
            <a:spLocks noGrp="1"/>
          </p:cNvSpPr>
          <p:nvPr>
            <p:ph type="body" sz="quarter" idx="15" hasCustomPrompt="1"/>
          </p:nvPr>
        </p:nvSpPr>
        <p:spPr>
          <a:xfrm>
            <a:off x="4598194" y="5709255"/>
            <a:ext cx="295910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
        <p:nvSpPr>
          <p:cNvPr id="9" name="Platshållare för text 4">
            <a:extLst>
              <a:ext uri="{FF2B5EF4-FFF2-40B4-BE49-F238E27FC236}">
                <a16:creationId xmlns:a16="http://schemas.microsoft.com/office/drawing/2014/main" id="{43A3AA4C-3EDC-4A53-AAA7-D4A22B3BB070}"/>
              </a:ext>
            </a:extLst>
          </p:cNvPr>
          <p:cNvSpPr>
            <a:spLocks noGrp="1"/>
          </p:cNvSpPr>
          <p:nvPr>
            <p:ph type="body" sz="quarter" idx="16" hasCustomPrompt="1"/>
          </p:nvPr>
        </p:nvSpPr>
        <p:spPr>
          <a:xfrm>
            <a:off x="7816850" y="5709255"/>
            <a:ext cx="295910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Tree>
    <p:extLst>
      <p:ext uri="{BB962C8B-B14F-4D97-AF65-F5344CB8AC3E}">
        <p14:creationId xmlns:p14="http://schemas.microsoft.com/office/powerpoint/2010/main" val="20339347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 två foto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p:txBody>
          <a:bodyPr/>
          <a:lstStyle>
            <a:lvl1pPr>
              <a:defRPr/>
            </a:lvl1pPr>
          </a:lstStyle>
          <a:p>
            <a:r>
              <a:rPr lang="sv-SE"/>
              <a:t>Rubrik står här i </a:t>
            </a:r>
            <a:r>
              <a:rPr lang="sv-SE" err="1"/>
              <a:t>Calibri</a:t>
            </a:r>
            <a:r>
              <a:rPr lang="sv-SE"/>
              <a:t> </a:t>
            </a:r>
            <a:r>
              <a:rPr lang="sv-SE" err="1"/>
              <a:t>Bold</a:t>
            </a:r>
            <a:r>
              <a:rPr lang="sv-SE"/>
              <a:t> 44 pkt</a:t>
            </a:r>
          </a:p>
        </p:txBody>
      </p:sp>
      <p:sp>
        <p:nvSpPr>
          <p:cNvPr id="4" name="Platshållare för bild 3">
            <a:extLst>
              <a:ext uri="{FF2B5EF4-FFF2-40B4-BE49-F238E27FC236}">
                <a16:creationId xmlns:a16="http://schemas.microsoft.com/office/drawing/2014/main" id="{657A5953-31EB-42CE-85D4-EED91EF6DBCC}"/>
              </a:ext>
            </a:extLst>
          </p:cNvPr>
          <p:cNvSpPr>
            <a:spLocks noGrp="1"/>
          </p:cNvSpPr>
          <p:nvPr>
            <p:ph type="pic" sz="quarter" idx="11" hasCustomPrompt="1"/>
          </p:nvPr>
        </p:nvSpPr>
        <p:spPr>
          <a:xfrm>
            <a:off x="1379537" y="2276475"/>
            <a:ext cx="4578351" cy="3339279"/>
          </a:xfrm>
        </p:spPr>
        <p:txBody>
          <a:bodyPr/>
          <a:lstStyle>
            <a:lvl1pPr>
              <a:defRPr/>
            </a:lvl1pPr>
          </a:lstStyle>
          <a:p>
            <a:r>
              <a:rPr lang="sv-SE"/>
              <a:t>Klicka här på ikonen för att infoga bild.</a:t>
            </a:r>
          </a:p>
        </p:txBody>
      </p:sp>
      <p:sp>
        <p:nvSpPr>
          <p:cNvPr id="7" name="Platshållare för bild 3">
            <a:extLst>
              <a:ext uri="{FF2B5EF4-FFF2-40B4-BE49-F238E27FC236}">
                <a16:creationId xmlns:a16="http://schemas.microsoft.com/office/drawing/2014/main" id="{21AC6B35-3F7E-47A1-8A52-478BCCF1EDBF}"/>
              </a:ext>
            </a:extLst>
          </p:cNvPr>
          <p:cNvSpPr>
            <a:spLocks noGrp="1"/>
          </p:cNvSpPr>
          <p:nvPr>
            <p:ph type="pic" sz="quarter" idx="13" hasCustomPrompt="1"/>
          </p:nvPr>
        </p:nvSpPr>
        <p:spPr>
          <a:xfrm>
            <a:off x="6234114" y="2276475"/>
            <a:ext cx="4541836" cy="3339280"/>
          </a:xfrm>
        </p:spPr>
        <p:txBody>
          <a:bodyPr/>
          <a:lstStyle>
            <a:lvl1pPr>
              <a:defRPr/>
            </a:lvl1pPr>
          </a:lstStyle>
          <a:p>
            <a:r>
              <a:rPr lang="sv-SE"/>
              <a:t>Klicka här på ikonen för att infoga bild.</a:t>
            </a:r>
          </a:p>
        </p:txBody>
      </p:sp>
      <p:sp>
        <p:nvSpPr>
          <p:cNvPr id="6" name="Platshållare för text 4">
            <a:extLst>
              <a:ext uri="{FF2B5EF4-FFF2-40B4-BE49-F238E27FC236}">
                <a16:creationId xmlns:a16="http://schemas.microsoft.com/office/drawing/2014/main" id="{AF958611-8581-41BD-BE58-03DEDB6C95F9}"/>
              </a:ext>
            </a:extLst>
          </p:cNvPr>
          <p:cNvSpPr>
            <a:spLocks noGrp="1"/>
          </p:cNvSpPr>
          <p:nvPr>
            <p:ph type="body" sz="quarter" idx="15" hasCustomPrompt="1"/>
          </p:nvPr>
        </p:nvSpPr>
        <p:spPr>
          <a:xfrm>
            <a:off x="1379538" y="5709255"/>
            <a:ext cx="4578350"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
        <p:nvSpPr>
          <p:cNvPr id="8" name="Platshållare för text 4">
            <a:extLst>
              <a:ext uri="{FF2B5EF4-FFF2-40B4-BE49-F238E27FC236}">
                <a16:creationId xmlns:a16="http://schemas.microsoft.com/office/drawing/2014/main" id="{5503F41D-1C97-425F-A81B-5B90A0FD4FED}"/>
              </a:ext>
            </a:extLst>
          </p:cNvPr>
          <p:cNvSpPr>
            <a:spLocks noGrp="1"/>
          </p:cNvSpPr>
          <p:nvPr>
            <p:ph type="body" sz="quarter" idx="16" hasCustomPrompt="1"/>
          </p:nvPr>
        </p:nvSpPr>
        <p:spPr>
          <a:xfrm>
            <a:off x="6234112" y="5709255"/>
            <a:ext cx="4541838" cy="312736"/>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sv-SE"/>
              <a:t>Skriv eventuell bildtext här.</a:t>
            </a:r>
          </a:p>
        </p:txBody>
      </p:sp>
    </p:spTree>
    <p:extLst>
      <p:ext uri="{BB962C8B-B14F-4D97-AF65-F5344CB8AC3E}">
        <p14:creationId xmlns:p14="http://schemas.microsoft.com/office/powerpoint/2010/main" val="23800108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foga foto och film">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4411A6CC-84F6-4E67-9183-C977D5652217}"/>
              </a:ext>
            </a:extLst>
          </p:cNvPr>
          <p:cNvSpPr>
            <a:spLocks noGrp="1"/>
          </p:cNvSpPr>
          <p:nvPr>
            <p:ph sz="quarter" idx="10" hasCustomPrompt="1"/>
          </p:nvPr>
        </p:nvSpPr>
        <p:spPr>
          <a:xfrm>
            <a:off x="0" y="0"/>
            <a:ext cx="12192000" cy="6858000"/>
          </a:xfrm>
        </p:spPr>
        <p:txBody>
          <a:bodyPr/>
          <a:lstStyle>
            <a:lvl1pPr>
              <a:defRPr/>
            </a:lvl1pPr>
          </a:lstStyle>
          <a:p>
            <a:pPr lvl="0"/>
            <a:r>
              <a:rPr lang="sv-SE"/>
              <a:t>Klicka här på en ikon för att lägga till film eller foto</a:t>
            </a:r>
          </a:p>
        </p:txBody>
      </p:sp>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57301" y="966787"/>
            <a:ext cx="9518650" cy="1009651"/>
          </a:xfrm>
        </p:spPr>
        <p:txBody>
          <a:bodyPr/>
          <a:lstStyle>
            <a:lvl1pPr>
              <a:defRPr/>
            </a:lvl1pPr>
          </a:lstStyle>
          <a:p>
            <a:r>
              <a:rPr lang="sv-SE"/>
              <a:t>Rubriken kan du radera om du vill på denna bild</a:t>
            </a:r>
          </a:p>
        </p:txBody>
      </p:sp>
    </p:spTree>
    <p:extLst>
      <p:ext uri="{BB962C8B-B14F-4D97-AF65-F5344CB8AC3E}">
        <p14:creationId xmlns:p14="http://schemas.microsoft.com/office/powerpoint/2010/main" val="23241663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foga tabell och media">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4411A6CC-84F6-4E67-9183-C977D5652217}"/>
              </a:ext>
            </a:extLst>
          </p:cNvPr>
          <p:cNvSpPr>
            <a:spLocks noGrp="1"/>
          </p:cNvSpPr>
          <p:nvPr>
            <p:ph sz="quarter" idx="10" hasCustomPrompt="1"/>
          </p:nvPr>
        </p:nvSpPr>
        <p:spPr>
          <a:xfrm>
            <a:off x="1379538" y="1628774"/>
            <a:ext cx="9396412" cy="3779839"/>
          </a:xfrm>
        </p:spPr>
        <p:txBody>
          <a:bodyPr/>
          <a:lstStyle>
            <a:lvl1pPr>
              <a:defRPr/>
            </a:lvl1pPr>
          </a:lstStyle>
          <a:p>
            <a:pPr lvl="0"/>
            <a:r>
              <a:rPr lang="sv-SE"/>
              <a:t>Klicka här på en ikon för att lägga till Diagram eller Tabell</a:t>
            </a:r>
          </a:p>
        </p:txBody>
      </p:sp>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74763" y="452438"/>
            <a:ext cx="9518650" cy="428625"/>
          </a:xfrm>
        </p:spPr>
        <p:txBody>
          <a:bodyPr>
            <a:noAutofit/>
          </a:bodyPr>
          <a:lstStyle>
            <a:lvl1pPr>
              <a:defRPr sz="2400" cap="none" baseline="0"/>
            </a:lvl1pPr>
          </a:lstStyle>
          <a:p>
            <a:r>
              <a:rPr lang="sv-SE"/>
              <a:t>Rubriken i ovankant när du behöver mer yta</a:t>
            </a:r>
          </a:p>
        </p:txBody>
      </p:sp>
      <p:pic>
        <p:nvPicPr>
          <p:cNvPr id="6" name="Bildobjekt 5">
            <a:extLst>
              <a:ext uri="{FF2B5EF4-FFF2-40B4-BE49-F238E27FC236}">
                <a16:creationId xmlns:a16="http://schemas.microsoft.com/office/drawing/2014/main" id="{7BEB6570-107A-4660-89A6-8509AF882F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19263526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Överrubrik + rubriker + tex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69F091-764B-49B6-8D87-8463E5AB5F52}"/>
              </a:ext>
            </a:extLst>
          </p:cNvPr>
          <p:cNvSpPr>
            <a:spLocks noGrp="1"/>
          </p:cNvSpPr>
          <p:nvPr>
            <p:ph type="title" hasCustomPrompt="1"/>
          </p:nvPr>
        </p:nvSpPr>
        <p:spPr>
          <a:xfrm>
            <a:off x="1274763" y="452438"/>
            <a:ext cx="9518650" cy="428625"/>
          </a:xfrm>
        </p:spPr>
        <p:txBody>
          <a:bodyPr>
            <a:noAutofit/>
          </a:bodyPr>
          <a:lstStyle>
            <a:lvl1pPr>
              <a:defRPr sz="2400" cap="none" baseline="0"/>
            </a:lvl1pPr>
          </a:lstStyle>
          <a:p>
            <a:r>
              <a:rPr lang="sv-SE"/>
              <a:t>Rubriken i ovankant när du behöver mer yta</a:t>
            </a:r>
          </a:p>
        </p:txBody>
      </p:sp>
      <p:sp>
        <p:nvSpPr>
          <p:cNvPr id="6" name="Platshållare för text 4">
            <a:extLst>
              <a:ext uri="{FF2B5EF4-FFF2-40B4-BE49-F238E27FC236}">
                <a16:creationId xmlns:a16="http://schemas.microsoft.com/office/drawing/2014/main" id="{AE332D6B-EFF9-44FD-9B49-DD8A3654289E}"/>
              </a:ext>
            </a:extLst>
          </p:cNvPr>
          <p:cNvSpPr>
            <a:spLocks noGrp="1"/>
          </p:cNvSpPr>
          <p:nvPr>
            <p:ph type="body" sz="quarter" idx="10"/>
          </p:nvPr>
        </p:nvSpPr>
        <p:spPr>
          <a:xfrm>
            <a:off x="1266820" y="1924038"/>
            <a:ext cx="9509130" cy="1185860"/>
          </a:xfrm>
        </p:spPr>
        <p:txBody>
          <a:bodyPr/>
          <a:lstStyle/>
          <a:p>
            <a:pPr lvl="0"/>
            <a:r>
              <a:rPr lang="sv-SE"/>
              <a:t>Redigera format för bakgrundstext</a:t>
            </a:r>
          </a:p>
          <a:p>
            <a:pPr lvl="1"/>
            <a:r>
              <a:rPr lang="sv-SE"/>
              <a:t>Nivå två</a:t>
            </a:r>
          </a:p>
        </p:txBody>
      </p:sp>
      <p:sp>
        <p:nvSpPr>
          <p:cNvPr id="7" name="Platshållare för text 5">
            <a:extLst>
              <a:ext uri="{FF2B5EF4-FFF2-40B4-BE49-F238E27FC236}">
                <a16:creationId xmlns:a16="http://schemas.microsoft.com/office/drawing/2014/main" id="{99D5B287-6A62-4C61-A434-2502F7E867FA}"/>
              </a:ext>
            </a:extLst>
          </p:cNvPr>
          <p:cNvSpPr>
            <a:spLocks noGrp="1"/>
          </p:cNvSpPr>
          <p:nvPr>
            <p:ph type="body" sz="quarter" idx="12" hasCustomPrompt="1"/>
          </p:nvPr>
        </p:nvSpPr>
        <p:spPr>
          <a:xfrm>
            <a:off x="1266821" y="1204897"/>
            <a:ext cx="9509130" cy="609609"/>
          </a:xfrm>
        </p:spPr>
        <p:txBody>
          <a:bodyPr>
            <a:normAutofit/>
          </a:bodyPr>
          <a:lstStyle>
            <a:lvl1pPr marL="0" indent="0">
              <a:buNone/>
              <a:defRPr sz="3200" b="1" i="0" baseline="0">
                <a:solidFill>
                  <a:srgbClr val="004876"/>
                </a:solidFill>
              </a:defRPr>
            </a:lvl1pPr>
          </a:lstStyle>
          <a:p>
            <a:pPr lvl="0"/>
            <a:r>
              <a:rPr lang="sv-SE"/>
              <a:t>Underrubrik</a:t>
            </a:r>
          </a:p>
        </p:txBody>
      </p:sp>
      <p:sp>
        <p:nvSpPr>
          <p:cNvPr id="8" name="Platshållare för text 4">
            <a:extLst>
              <a:ext uri="{FF2B5EF4-FFF2-40B4-BE49-F238E27FC236}">
                <a16:creationId xmlns:a16="http://schemas.microsoft.com/office/drawing/2014/main" id="{B670416A-CD15-4E1F-8F98-5EB5AEDB0511}"/>
              </a:ext>
            </a:extLst>
          </p:cNvPr>
          <p:cNvSpPr>
            <a:spLocks noGrp="1"/>
          </p:cNvSpPr>
          <p:nvPr>
            <p:ph type="body" sz="quarter" idx="13"/>
          </p:nvPr>
        </p:nvSpPr>
        <p:spPr>
          <a:xfrm>
            <a:off x="1266820" y="4024309"/>
            <a:ext cx="9509130" cy="1185860"/>
          </a:xfrm>
        </p:spPr>
        <p:txBody>
          <a:bodyPr/>
          <a:lstStyle/>
          <a:p>
            <a:pPr lvl="0"/>
            <a:r>
              <a:rPr lang="sv-SE"/>
              <a:t>Redigera format för bakgrundstext</a:t>
            </a:r>
          </a:p>
          <a:p>
            <a:pPr lvl="1"/>
            <a:r>
              <a:rPr lang="sv-SE"/>
              <a:t>Nivå två</a:t>
            </a:r>
          </a:p>
        </p:txBody>
      </p:sp>
      <p:sp>
        <p:nvSpPr>
          <p:cNvPr id="9" name="Platshållare för text 5">
            <a:extLst>
              <a:ext uri="{FF2B5EF4-FFF2-40B4-BE49-F238E27FC236}">
                <a16:creationId xmlns:a16="http://schemas.microsoft.com/office/drawing/2014/main" id="{6F578B2E-1690-4E25-A881-784D43AFDCB9}"/>
              </a:ext>
            </a:extLst>
          </p:cNvPr>
          <p:cNvSpPr>
            <a:spLocks noGrp="1"/>
          </p:cNvSpPr>
          <p:nvPr>
            <p:ph type="body" sz="quarter" idx="14" hasCustomPrompt="1"/>
          </p:nvPr>
        </p:nvSpPr>
        <p:spPr>
          <a:xfrm>
            <a:off x="1266821" y="3305168"/>
            <a:ext cx="9509130" cy="609609"/>
          </a:xfrm>
        </p:spPr>
        <p:txBody>
          <a:bodyPr>
            <a:normAutofit/>
          </a:bodyPr>
          <a:lstStyle>
            <a:lvl1pPr marL="0" indent="0">
              <a:buNone/>
              <a:defRPr sz="3200" b="1" i="0" baseline="0">
                <a:solidFill>
                  <a:srgbClr val="004876"/>
                </a:solidFill>
              </a:defRPr>
            </a:lvl1pPr>
          </a:lstStyle>
          <a:p>
            <a:pPr lvl="0"/>
            <a:r>
              <a:rPr lang="sv-SE"/>
              <a:t>Underrubrik</a:t>
            </a:r>
          </a:p>
        </p:txBody>
      </p:sp>
      <p:pic>
        <p:nvPicPr>
          <p:cNvPr id="10" name="Bildobjekt 9">
            <a:extLst>
              <a:ext uri="{FF2B5EF4-FFF2-40B4-BE49-F238E27FC236}">
                <a16:creationId xmlns:a16="http://schemas.microsoft.com/office/drawing/2014/main" id="{C66C3C69-BB64-4BDE-8873-68B162BCC9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136" y="5948368"/>
            <a:ext cx="1513490" cy="482298"/>
          </a:xfrm>
          <a:prstGeom prst="rect">
            <a:avLst/>
          </a:prstGeom>
        </p:spPr>
      </p:pic>
    </p:spTree>
    <p:extLst>
      <p:ext uri="{BB962C8B-B14F-4D97-AF65-F5344CB8AC3E}">
        <p14:creationId xmlns:p14="http://schemas.microsoft.com/office/powerpoint/2010/main" val="2309962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image" Target="../media/image1.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theme" Target="../theme/theme3.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image" Target="../media/image3.sv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4.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5.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9DA0B59E-957D-4C4F-BECD-ECF25ADA0C8F}"/>
              </a:ext>
            </a:extLst>
          </p:cNvPr>
          <p:cNvPicPr>
            <a:picLocks noChangeAspect="1"/>
          </p:cNvPicPr>
          <p:nvPr userDrawn="1"/>
        </p:nvPicPr>
        <p:blipFill rotWithShape="1">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rcRect l="16558" t="1" b="-2406"/>
          <a:stretch/>
        </p:blipFill>
        <p:spPr>
          <a:xfrm>
            <a:off x="0" y="5950106"/>
            <a:ext cx="12191998" cy="674532"/>
          </a:xfrm>
          <a:prstGeom prst="rect">
            <a:avLst/>
          </a:prstGeom>
        </p:spPr>
      </p:pic>
      <p:sp>
        <p:nvSpPr>
          <p:cNvPr id="2" name="Platshållare för rubrik 1">
            <a:extLst>
              <a:ext uri="{FF2B5EF4-FFF2-40B4-BE49-F238E27FC236}">
                <a16:creationId xmlns:a16="http://schemas.microsoft.com/office/drawing/2014/main" id="{8949F453-68DF-4946-9996-5C482FB5DCD4}"/>
              </a:ext>
            </a:extLst>
          </p:cNvPr>
          <p:cNvSpPr>
            <a:spLocks noGrp="1"/>
          </p:cNvSpPr>
          <p:nvPr>
            <p:ph type="title"/>
          </p:nvPr>
        </p:nvSpPr>
        <p:spPr>
          <a:xfrm>
            <a:off x="3543301" y="1257301"/>
            <a:ext cx="7762874" cy="2609851"/>
          </a:xfrm>
          <a:prstGeom prst="rect">
            <a:avLst/>
          </a:prstGeom>
        </p:spPr>
        <p:txBody>
          <a:bodyPr vert="horz" lIns="91440" tIns="45720" rIns="91440" bIns="45720" rtlCol="0" anchor="ctr">
            <a:normAutofit/>
          </a:bodyPr>
          <a:lstStyle/>
          <a:p>
            <a:r>
              <a:rPr lang="sv-SE"/>
              <a:t>Rubrik på en </a:t>
            </a:r>
            <a:br>
              <a:rPr lang="sv-SE"/>
            </a:br>
            <a:r>
              <a:rPr lang="sv-SE"/>
              <a:t>eller två rader</a:t>
            </a:r>
          </a:p>
        </p:txBody>
      </p:sp>
      <p:sp>
        <p:nvSpPr>
          <p:cNvPr id="3" name="Platshållare för text 2">
            <a:extLst>
              <a:ext uri="{FF2B5EF4-FFF2-40B4-BE49-F238E27FC236}">
                <a16:creationId xmlns:a16="http://schemas.microsoft.com/office/drawing/2014/main" id="{876D254B-5BDB-4714-93E9-893C9D369E3F}"/>
              </a:ext>
            </a:extLst>
          </p:cNvPr>
          <p:cNvSpPr>
            <a:spLocks noGrp="1"/>
          </p:cNvSpPr>
          <p:nvPr>
            <p:ph type="body" idx="1"/>
          </p:nvPr>
        </p:nvSpPr>
        <p:spPr>
          <a:xfrm>
            <a:off x="3592507" y="3749670"/>
            <a:ext cx="7713667" cy="874718"/>
          </a:xfrm>
          <a:prstGeom prst="rect">
            <a:avLst/>
          </a:prstGeom>
        </p:spPr>
        <p:txBody>
          <a:bodyPr vert="horz" lIns="91440" tIns="45720" rIns="91440" bIns="45720" rtlCol="0">
            <a:normAutofit/>
          </a:bodyPr>
          <a:lstStyle/>
          <a:p>
            <a:pPr lvl="0"/>
            <a:r>
              <a:rPr lang="sv-SE"/>
              <a:t>Text som står efter rubriken på en rad</a:t>
            </a:r>
          </a:p>
        </p:txBody>
      </p:sp>
    </p:spTree>
    <p:extLst>
      <p:ext uri="{BB962C8B-B14F-4D97-AF65-F5344CB8AC3E}">
        <p14:creationId xmlns:p14="http://schemas.microsoft.com/office/powerpoint/2010/main" val="150498673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xStyles>
    <p:titleStyle>
      <a:lvl1pPr algn="l" defTabSz="914400" rtl="0" eaLnBrk="1" latinLnBrk="0" hangingPunct="1">
        <a:lnSpc>
          <a:spcPct val="90000"/>
        </a:lnSpc>
        <a:spcBef>
          <a:spcPct val="0"/>
        </a:spcBef>
        <a:buNone/>
        <a:defRPr sz="66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949F453-68DF-4946-9996-5C482FB5DCD4}"/>
              </a:ext>
            </a:extLst>
          </p:cNvPr>
          <p:cNvSpPr>
            <a:spLocks noGrp="1"/>
          </p:cNvSpPr>
          <p:nvPr>
            <p:ph type="title"/>
          </p:nvPr>
        </p:nvSpPr>
        <p:spPr>
          <a:xfrm>
            <a:off x="1257301" y="966787"/>
            <a:ext cx="9518650" cy="1009651"/>
          </a:xfrm>
          <a:prstGeom prst="rect">
            <a:avLst/>
          </a:prstGeom>
        </p:spPr>
        <p:txBody>
          <a:bodyPr vert="horz" lIns="91440" tIns="45720" rIns="91440" bIns="45720" rtlCol="0" anchor="ctr">
            <a:normAutofit/>
          </a:bodyPr>
          <a:lstStyle/>
          <a:p>
            <a:r>
              <a:rPr lang="sv-SE"/>
              <a:t>Rubrik står här</a:t>
            </a:r>
          </a:p>
        </p:txBody>
      </p:sp>
      <p:sp>
        <p:nvSpPr>
          <p:cNvPr id="3" name="Platshållare för text 2">
            <a:extLst>
              <a:ext uri="{FF2B5EF4-FFF2-40B4-BE49-F238E27FC236}">
                <a16:creationId xmlns:a16="http://schemas.microsoft.com/office/drawing/2014/main" id="{876D254B-5BDB-4714-93E9-893C9D369E3F}"/>
              </a:ext>
            </a:extLst>
          </p:cNvPr>
          <p:cNvSpPr>
            <a:spLocks noGrp="1"/>
          </p:cNvSpPr>
          <p:nvPr>
            <p:ph type="body" idx="1"/>
          </p:nvPr>
        </p:nvSpPr>
        <p:spPr>
          <a:xfrm>
            <a:off x="1266822" y="2124073"/>
            <a:ext cx="9490076" cy="3873499"/>
          </a:xfrm>
          <a:prstGeom prst="rect">
            <a:avLst/>
          </a:prstGeom>
        </p:spPr>
        <p:txBody>
          <a:bodyPr vert="horz" lIns="91440" tIns="45720" rIns="91440" bIns="45720" rtlCol="0">
            <a:noAutofit/>
          </a:bodyPr>
          <a:lstStyle/>
          <a:p>
            <a:pPr lvl="0"/>
            <a:r>
              <a:rPr lang="sv-SE"/>
              <a:t>Redigera format för bakgrundstext</a:t>
            </a:r>
          </a:p>
          <a:p>
            <a:pPr lvl="1"/>
            <a:r>
              <a:rPr lang="sv-SE"/>
              <a:t>Nivå två</a:t>
            </a:r>
          </a:p>
        </p:txBody>
      </p:sp>
    </p:spTree>
    <p:extLst>
      <p:ext uri="{BB962C8B-B14F-4D97-AF65-F5344CB8AC3E}">
        <p14:creationId xmlns:p14="http://schemas.microsoft.com/office/powerpoint/2010/main" val="199170612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9DA0B59E-957D-4C4F-BECD-ECF25ADA0C8F}"/>
              </a:ext>
            </a:extLst>
          </p:cNvPr>
          <p:cNvPicPr>
            <a:picLocks noChangeAspect="1"/>
          </p:cNvPicPr>
          <p:nvPr userDrawn="1"/>
        </p:nvPicPr>
        <p:blipFill rotWithShape="1">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rcRect l="16558" t="1" b="-2406"/>
          <a:stretch/>
        </p:blipFill>
        <p:spPr>
          <a:xfrm>
            <a:off x="0" y="5950106"/>
            <a:ext cx="12191998" cy="674532"/>
          </a:xfrm>
          <a:prstGeom prst="rect">
            <a:avLst/>
          </a:prstGeom>
        </p:spPr>
      </p:pic>
      <p:sp>
        <p:nvSpPr>
          <p:cNvPr id="2" name="Platshållare för rubrik 1">
            <a:extLst>
              <a:ext uri="{FF2B5EF4-FFF2-40B4-BE49-F238E27FC236}">
                <a16:creationId xmlns:a16="http://schemas.microsoft.com/office/drawing/2014/main" id="{8949F453-68DF-4946-9996-5C482FB5DCD4}"/>
              </a:ext>
            </a:extLst>
          </p:cNvPr>
          <p:cNvSpPr>
            <a:spLocks noGrp="1"/>
          </p:cNvSpPr>
          <p:nvPr>
            <p:ph type="title"/>
          </p:nvPr>
        </p:nvSpPr>
        <p:spPr>
          <a:xfrm>
            <a:off x="3543301" y="1257301"/>
            <a:ext cx="7762874" cy="2609851"/>
          </a:xfrm>
          <a:prstGeom prst="rect">
            <a:avLst/>
          </a:prstGeom>
        </p:spPr>
        <p:txBody>
          <a:bodyPr vert="horz" lIns="91440" tIns="45720" rIns="91440" bIns="45720" rtlCol="0" anchor="ctr">
            <a:normAutofit/>
          </a:bodyPr>
          <a:lstStyle/>
          <a:p>
            <a:r>
              <a:rPr lang="sv-SE"/>
              <a:t>Rubrik på en </a:t>
            </a:r>
            <a:br>
              <a:rPr lang="sv-SE"/>
            </a:br>
            <a:r>
              <a:rPr lang="sv-SE"/>
              <a:t>eller två rader</a:t>
            </a:r>
          </a:p>
        </p:txBody>
      </p:sp>
      <p:sp>
        <p:nvSpPr>
          <p:cNvPr id="3" name="Platshållare för text 2">
            <a:extLst>
              <a:ext uri="{FF2B5EF4-FFF2-40B4-BE49-F238E27FC236}">
                <a16:creationId xmlns:a16="http://schemas.microsoft.com/office/drawing/2014/main" id="{876D254B-5BDB-4714-93E9-893C9D369E3F}"/>
              </a:ext>
            </a:extLst>
          </p:cNvPr>
          <p:cNvSpPr>
            <a:spLocks noGrp="1"/>
          </p:cNvSpPr>
          <p:nvPr>
            <p:ph type="body" idx="1"/>
          </p:nvPr>
        </p:nvSpPr>
        <p:spPr>
          <a:xfrm>
            <a:off x="3592507" y="3749670"/>
            <a:ext cx="7713667" cy="874718"/>
          </a:xfrm>
          <a:prstGeom prst="rect">
            <a:avLst/>
          </a:prstGeom>
        </p:spPr>
        <p:txBody>
          <a:bodyPr vert="horz" lIns="91440" tIns="45720" rIns="91440" bIns="45720" rtlCol="0">
            <a:normAutofit/>
          </a:bodyPr>
          <a:lstStyle/>
          <a:p>
            <a:pPr lvl="0"/>
            <a:r>
              <a:rPr lang="sv-SE"/>
              <a:t>Text som står efter rubriken på en rad</a:t>
            </a:r>
          </a:p>
        </p:txBody>
      </p:sp>
    </p:spTree>
    <p:extLst>
      <p:ext uri="{BB962C8B-B14F-4D97-AF65-F5344CB8AC3E}">
        <p14:creationId xmlns:p14="http://schemas.microsoft.com/office/powerpoint/2010/main" val="386640016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Lst>
  <p:txStyles>
    <p:titleStyle>
      <a:lvl1pPr algn="l" defTabSz="914400" rtl="0" eaLnBrk="1" latinLnBrk="0" hangingPunct="1">
        <a:lnSpc>
          <a:spcPct val="90000"/>
        </a:lnSpc>
        <a:spcBef>
          <a:spcPct val="0"/>
        </a:spcBef>
        <a:buNone/>
        <a:defRPr sz="66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949F453-68DF-4946-9996-5C482FB5DCD4}"/>
              </a:ext>
            </a:extLst>
          </p:cNvPr>
          <p:cNvSpPr>
            <a:spLocks noGrp="1"/>
          </p:cNvSpPr>
          <p:nvPr>
            <p:ph type="title"/>
          </p:nvPr>
        </p:nvSpPr>
        <p:spPr>
          <a:xfrm>
            <a:off x="1257301" y="966787"/>
            <a:ext cx="9518650" cy="1009651"/>
          </a:xfrm>
          <a:prstGeom prst="rect">
            <a:avLst/>
          </a:prstGeom>
        </p:spPr>
        <p:txBody>
          <a:bodyPr vert="horz" lIns="91440" tIns="45720" rIns="91440" bIns="45720" rtlCol="0" anchor="ctr">
            <a:normAutofit/>
          </a:bodyPr>
          <a:lstStyle/>
          <a:p>
            <a:r>
              <a:rPr lang="sv-SE"/>
              <a:t>Rubrik står här</a:t>
            </a:r>
          </a:p>
        </p:txBody>
      </p:sp>
      <p:sp>
        <p:nvSpPr>
          <p:cNvPr id="3" name="Platshållare för text 2">
            <a:extLst>
              <a:ext uri="{FF2B5EF4-FFF2-40B4-BE49-F238E27FC236}">
                <a16:creationId xmlns:a16="http://schemas.microsoft.com/office/drawing/2014/main" id="{876D254B-5BDB-4714-93E9-893C9D369E3F}"/>
              </a:ext>
            </a:extLst>
          </p:cNvPr>
          <p:cNvSpPr>
            <a:spLocks noGrp="1"/>
          </p:cNvSpPr>
          <p:nvPr>
            <p:ph type="body" idx="1"/>
          </p:nvPr>
        </p:nvSpPr>
        <p:spPr>
          <a:xfrm>
            <a:off x="1266822" y="2124073"/>
            <a:ext cx="9490076" cy="3873499"/>
          </a:xfrm>
          <a:prstGeom prst="rect">
            <a:avLst/>
          </a:prstGeom>
        </p:spPr>
        <p:txBody>
          <a:bodyPr vert="horz" lIns="91440" tIns="45720" rIns="91440" bIns="45720" rtlCol="0">
            <a:noAutofit/>
          </a:bodyPr>
          <a:lstStyle/>
          <a:p>
            <a:pPr lvl="0"/>
            <a:r>
              <a:rPr lang="sv-SE"/>
              <a:t>Redigera format för bakgrundstext</a:t>
            </a:r>
          </a:p>
          <a:p>
            <a:pPr lvl="1"/>
            <a:r>
              <a:rPr lang="sv-SE"/>
              <a:t>Nivå två</a:t>
            </a:r>
          </a:p>
        </p:txBody>
      </p:sp>
    </p:spTree>
    <p:extLst>
      <p:ext uri="{BB962C8B-B14F-4D97-AF65-F5344CB8AC3E}">
        <p14:creationId xmlns:p14="http://schemas.microsoft.com/office/powerpoint/2010/main" val="410247747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31" r:id="rId16"/>
    <p:sldLayoutId id="2147483810" r:id="rId17"/>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869">
          <p15:clr>
            <a:srgbClr val="F26B43"/>
          </p15:clr>
        </p15:guide>
        <p15:guide id="3" pos="6788">
          <p15:clr>
            <a:srgbClr val="F26B43"/>
          </p15:clr>
        </p15:guide>
        <p15:guide id="4" orient="horz" pos="1434">
          <p15:clr>
            <a:srgbClr val="F26B43"/>
          </p15:clr>
        </p15:guide>
        <p15:guide id="5" orient="horz" pos="3407">
          <p15:clr>
            <a:srgbClr val="F26B43"/>
          </p15:clr>
        </p15:guide>
        <p15:guide id="6" orient="horz" pos="379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949F453-68DF-4946-9996-5C482FB5DCD4}"/>
              </a:ext>
            </a:extLst>
          </p:cNvPr>
          <p:cNvSpPr>
            <a:spLocks noGrp="1"/>
          </p:cNvSpPr>
          <p:nvPr>
            <p:ph type="title"/>
          </p:nvPr>
        </p:nvSpPr>
        <p:spPr>
          <a:xfrm>
            <a:off x="1257301" y="966787"/>
            <a:ext cx="9518650" cy="1009651"/>
          </a:xfrm>
          <a:prstGeom prst="rect">
            <a:avLst/>
          </a:prstGeom>
        </p:spPr>
        <p:txBody>
          <a:bodyPr vert="horz" lIns="91440" tIns="45720" rIns="91440" bIns="45720" rtlCol="0" anchor="ctr">
            <a:normAutofit/>
          </a:bodyPr>
          <a:lstStyle/>
          <a:p>
            <a:r>
              <a:rPr lang="sv-SE"/>
              <a:t>Rubrik står här</a:t>
            </a:r>
          </a:p>
        </p:txBody>
      </p:sp>
      <p:sp>
        <p:nvSpPr>
          <p:cNvPr id="3" name="Platshållare för text 2">
            <a:extLst>
              <a:ext uri="{FF2B5EF4-FFF2-40B4-BE49-F238E27FC236}">
                <a16:creationId xmlns:a16="http://schemas.microsoft.com/office/drawing/2014/main" id="{876D254B-5BDB-4714-93E9-893C9D369E3F}"/>
              </a:ext>
            </a:extLst>
          </p:cNvPr>
          <p:cNvSpPr>
            <a:spLocks noGrp="1"/>
          </p:cNvSpPr>
          <p:nvPr>
            <p:ph type="body" idx="1"/>
          </p:nvPr>
        </p:nvSpPr>
        <p:spPr>
          <a:xfrm>
            <a:off x="1266822" y="2124073"/>
            <a:ext cx="9490076" cy="3873499"/>
          </a:xfrm>
          <a:prstGeom prst="rect">
            <a:avLst/>
          </a:prstGeom>
        </p:spPr>
        <p:txBody>
          <a:bodyPr vert="horz" lIns="91440" tIns="45720" rIns="91440" bIns="45720" rtlCol="0">
            <a:noAutofit/>
          </a:bodyPr>
          <a:lstStyle/>
          <a:p>
            <a:pPr lvl="0"/>
            <a:r>
              <a:rPr lang="sv-SE"/>
              <a:t>Redigera format för bakgrundstext</a:t>
            </a:r>
          </a:p>
          <a:p>
            <a:pPr lvl="1"/>
            <a:r>
              <a:rPr lang="sv-SE"/>
              <a:t>Nivå två</a:t>
            </a:r>
          </a:p>
        </p:txBody>
      </p:sp>
    </p:spTree>
    <p:extLst>
      <p:ext uri="{BB962C8B-B14F-4D97-AF65-F5344CB8AC3E}">
        <p14:creationId xmlns:p14="http://schemas.microsoft.com/office/powerpoint/2010/main" val="82869764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7" r:id="rId15"/>
    <p:sldLayoutId id="2147483828" r:id="rId1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4.xml"/><Relationship Id="rId5" Type="http://schemas.openxmlformats.org/officeDocument/2006/relationships/image" Target="../media/image55.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86.xml"/><Relationship Id="rId4" Type="http://schemas.openxmlformats.org/officeDocument/2006/relationships/image" Target="../media/image58.jpg"/></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91.xml"/><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0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4.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533255-EBCA-4CAD-8A7F-80C717D95A81}"/>
              </a:ext>
            </a:extLst>
          </p:cNvPr>
          <p:cNvSpPr>
            <a:spLocks noGrp="1"/>
          </p:cNvSpPr>
          <p:nvPr>
            <p:ph type="title"/>
          </p:nvPr>
        </p:nvSpPr>
        <p:spPr>
          <a:xfrm>
            <a:off x="3447049" y="1837072"/>
            <a:ext cx="8423886" cy="1889125"/>
          </a:xfrm>
        </p:spPr>
        <p:txBody>
          <a:bodyPr>
            <a:normAutofit fontScale="90000"/>
          </a:bodyPr>
          <a:lstStyle/>
          <a:p>
            <a:r>
              <a:rPr lang="sv-SE"/>
              <a:t>Så kan biogas minska CO2-utsläppen</a:t>
            </a:r>
          </a:p>
        </p:txBody>
      </p:sp>
      <p:sp>
        <p:nvSpPr>
          <p:cNvPr id="3" name="Platshållare för text 2">
            <a:extLst>
              <a:ext uri="{FF2B5EF4-FFF2-40B4-BE49-F238E27FC236}">
                <a16:creationId xmlns:a16="http://schemas.microsoft.com/office/drawing/2014/main" id="{B20A40D5-88C1-46F6-9D5D-BA7AB7993D4D}"/>
              </a:ext>
            </a:extLst>
          </p:cNvPr>
          <p:cNvSpPr>
            <a:spLocks noGrp="1"/>
          </p:cNvSpPr>
          <p:nvPr>
            <p:ph type="body" sz="quarter" idx="10"/>
          </p:nvPr>
        </p:nvSpPr>
        <p:spPr>
          <a:xfrm>
            <a:off x="3535842" y="4606021"/>
            <a:ext cx="7715250" cy="895816"/>
          </a:xfrm>
        </p:spPr>
        <p:txBody>
          <a:bodyPr vert="horz" lIns="91440" tIns="45720" rIns="91440" bIns="45720" rtlCol="0" anchor="t">
            <a:normAutofit fontScale="70000" lnSpcReduction="20000"/>
          </a:bodyPr>
          <a:lstStyle/>
          <a:p>
            <a:r>
              <a:rPr lang="sv-SE"/>
              <a:t>Erik Nordell  </a:t>
            </a:r>
          </a:p>
          <a:p>
            <a:r>
              <a:rPr lang="sv-SE"/>
              <a:t>Patrik Aronsson</a:t>
            </a:r>
          </a:p>
          <a:p>
            <a:endParaRPr lang="sv-SE"/>
          </a:p>
        </p:txBody>
      </p:sp>
      <p:sp>
        <p:nvSpPr>
          <p:cNvPr id="4" name="Platshållare för text 3">
            <a:extLst>
              <a:ext uri="{FF2B5EF4-FFF2-40B4-BE49-F238E27FC236}">
                <a16:creationId xmlns:a16="http://schemas.microsoft.com/office/drawing/2014/main" id="{5D17BA57-296A-4453-9B69-C41D639910DB}"/>
              </a:ext>
            </a:extLst>
          </p:cNvPr>
          <p:cNvSpPr>
            <a:spLocks noGrp="1"/>
          </p:cNvSpPr>
          <p:nvPr>
            <p:ph type="body" sz="quarter" idx="11"/>
          </p:nvPr>
        </p:nvSpPr>
        <p:spPr>
          <a:xfrm>
            <a:off x="3590926" y="1179473"/>
            <a:ext cx="7715250" cy="444427"/>
          </a:xfrm>
        </p:spPr>
        <p:txBody>
          <a:bodyPr vert="horz" lIns="91440" tIns="45720" rIns="91440" bIns="45720" rtlCol="0" anchor="t">
            <a:normAutofit/>
          </a:bodyPr>
          <a:lstStyle/>
          <a:p>
            <a:r>
              <a:rPr lang="sv-SE"/>
              <a:t>2023-04-27</a:t>
            </a:r>
          </a:p>
        </p:txBody>
      </p:sp>
    </p:spTree>
    <p:extLst>
      <p:ext uri="{BB962C8B-B14F-4D97-AF65-F5344CB8AC3E}">
        <p14:creationId xmlns:p14="http://schemas.microsoft.com/office/powerpoint/2010/main" val="978933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24819" y="779845"/>
            <a:ext cx="4318669" cy="720458"/>
          </a:xfrm>
        </p:spPr>
        <p:txBody>
          <a:bodyPr>
            <a:normAutofit fontScale="90000"/>
          </a:bodyPr>
          <a:lstStyle/>
          <a:p>
            <a:r>
              <a:rPr lang="sv-SE" dirty="0"/>
              <a:t>Distribution biogas </a:t>
            </a:r>
            <a:endParaRPr lang="sv-SE" dirty="0" err="1">
              <a:cs typeface="Calibri"/>
            </a:endParaRPr>
          </a:p>
        </p:txBody>
      </p:sp>
      <p:sp>
        <p:nvSpPr>
          <p:cNvPr id="3" name="Platshållare för text 2"/>
          <p:cNvSpPr>
            <a:spLocks noGrp="1"/>
          </p:cNvSpPr>
          <p:nvPr>
            <p:ph type="body" sz="quarter" idx="10"/>
          </p:nvPr>
        </p:nvSpPr>
        <p:spPr>
          <a:xfrm>
            <a:off x="1060799" y="1970013"/>
            <a:ext cx="3979418" cy="1676073"/>
          </a:xfrm>
        </p:spPr>
        <p:txBody>
          <a:bodyPr vert="horz" lIns="91440" tIns="45720" rIns="91440" bIns="45720" rtlCol="0" anchor="t">
            <a:noAutofit/>
          </a:bodyPr>
          <a:lstStyle/>
          <a:p>
            <a:r>
              <a:rPr lang="sv-SE" sz="2200" dirty="0">
                <a:cs typeface="Calibri"/>
              </a:rPr>
              <a:t>12 tankställen CBG</a:t>
            </a:r>
            <a:endParaRPr lang="sv-SE" sz="2200" dirty="0">
              <a:ea typeface="+mn-lt"/>
              <a:cs typeface="+mn-lt"/>
            </a:endParaRPr>
          </a:p>
          <a:p>
            <a:r>
              <a:rPr lang="sv-SE" sz="2200" dirty="0">
                <a:cs typeface="Calibri"/>
              </a:rPr>
              <a:t>3 tankställen LBG</a:t>
            </a:r>
          </a:p>
          <a:p>
            <a:r>
              <a:rPr lang="sv-SE" sz="2200" dirty="0">
                <a:cs typeface="Calibri"/>
              </a:rPr>
              <a:t>Bulk</a:t>
            </a:r>
          </a:p>
          <a:p>
            <a:endParaRPr lang="sv-SE" sz="2200">
              <a:cs typeface="Calibri"/>
            </a:endParaRPr>
          </a:p>
          <a:p>
            <a:endParaRPr lang="sv-SE" sz="2200">
              <a:cs typeface="Calibri"/>
            </a:endParaRPr>
          </a:p>
          <a:p>
            <a:endParaRPr lang="sv-SE">
              <a:cs typeface="Calibri" panose="020F0502020204030204"/>
            </a:endParaRPr>
          </a:p>
        </p:txBody>
      </p:sp>
      <p:pic>
        <p:nvPicPr>
          <p:cNvPr id="9" name="Bildobjekt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268" y="5473701"/>
            <a:ext cx="1981732" cy="1295398"/>
          </a:xfrm>
          <a:prstGeom prst="rect">
            <a:avLst/>
          </a:prstGeom>
        </p:spPr>
      </p:pic>
      <p:pic>
        <p:nvPicPr>
          <p:cNvPr id="5" name="Bildobjekt 4" descr="En bild som visar text&#10;&#10;Automatiskt genererad beskrivning">
            <a:extLst>
              <a:ext uri="{FF2B5EF4-FFF2-40B4-BE49-F238E27FC236}">
                <a16:creationId xmlns:a16="http://schemas.microsoft.com/office/drawing/2014/main" id="{8E4C9BA4-E9A2-4D02-52DE-F819B8654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3870" y="4160150"/>
            <a:ext cx="2469497" cy="2007497"/>
          </a:xfrm>
          <a:prstGeom prst="rect">
            <a:avLst/>
          </a:prstGeom>
        </p:spPr>
      </p:pic>
      <p:pic>
        <p:nvPicPr>
          <p:cNvPr id="8" name="Bildobjekt 9" descr="En bild som visar text, väg, utomhus, skåpbil&#10;&#10;Automatiskt genererad beskrivning">
            <a:extLst>
              <a:ext uri="{FF2B5EF4-FFF2-40B4-BE49-F238E27FC236}">
                <a16:creationId xmlns:a16="http://schemas.microsoft.com/office/drawing/2014/main" id="{C2AC534C-0C0A-70E4-8FBB-8CD0B526C8F5}"/>
              </a:ext>
            </a:extLst>
          </p:cNvPr>
          <p:cNvPicPr>
            <a:picLocks noGrp="1" noChangeAspect="1"/>
          </p:cNvPicPr>
          <p:nvPr>
            <p:ph type="pic" sz="quarter" idx="11"/>
          </p:nvPr>
        </p:nvPicPr>
        <p:blipFill rotWithShape="1">
          <a:blip r:embed="rId5"/>
          <a:srcRect/>
          <a:stretch/>
        </p:blipFill>
        <p:spPr>
          <a:xfrm>
            <a:off x="6096000" y="0"/>
            <a:ext cx="6096000" cy="6858000"/>
          </a:xfrm>
        </p:spPr>
      </p:pic>
    </p:spTree>
    <p:extLst>
      <p:ext uri="{BB962C8B-B14F-4D97-AF65-F5344CB8AC3E}">
        <p14:creationId xmlns:p14="http://schemas.microsoft.com/office/powerpoint/2010/main" val="2887126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FD720E7-72EF-A8F6-16E7-C00E2E5F2873}"/>
              </a:ext>
            </a:extLst>
          </p:cNvPr>
          <p:cNvSpPr>
            <a:spLocks noGrp="1"/>
          </p:cNvSpPr>
          <p:nvPr>
            <p:ph type="body" sz="quarter" idx="10"/>
          </p:nvPr>
        </p:nvSpPr>
        <p:spPr>
          <a:xfrm>
            <a:off x="1266820" y="2124067"/>
            <a:ext cx="5732696" cy="3897322"/>
          </a:xfrm>
        </p:spPr>
        <p:txBody>
          <a:bodyPr vert="horz" lIns="91440" tIns="45720" rIns="91440" bIns="45720" rtlCol="0" anchor="t">
            <a:noAutofit/>
          </a:bodyPr>
          <a:lstStyle/>
          <a:p>
            <a:endParaRPr lang="sv-SE" dirty="0">
              <a:cs typeface="Calibri"/>
            </a:endParaRPr>
          </a:p>
          <a:p>
            <a:endParaRPr lang="sv-SE" b="1" dirty="0">
              <a:solidFill>
                <a:srgbClr val="FF0000"/>
              </a:solidFill>
            </a:endParaRPr>
          </a:p>
        </p:txBody>
      </p:sp>
      <p:sp>
        <p:nvSpPr>
          <p:cNvPr id="7" name="Rubrik 1">
            <a:extLst>
              <a:ext uri="{FF2B5EF4-FFF2-40B4-BE49-F238E27FC236}">
                <a16:creationId xmlns:a16="http://schemas.microsoft.com/office/drawing/2014/main" id="{3F3E59BF-E5B6-C00C-DB44-19F60CCC3463}"/>
              </a:ext>
            </a:extLst>
          </p:cNvPr>
          <p:cNvSpPr>
            <a:spLocks noGrp="1"/>
          </p:cNvSpPr>
          <p:nvPr>
            <p:ph type="title"/>
          </p:nvPr>
        </p:nvSpPr>
        <p:spPr>
          <a:xfrm>
            <a:off x="265783" y="660496"/>
            <a:ext cx="5686595" cy="647012"/>
          </a:xfrm>
        </p:spPr>
        <p:txBody>
          <a:bodyPr>
            <a:normAutofit fontScale="90000"/>
          </a:bodyPr>
          <a:lstStyle/>
          <a:p>
            <a:r>
              <a:rPr lang="sv-SE" sz="3600"/>
              <a:t>Användningsområden biogas</a:t>
            </a:r>
            <a:r>
              <a:rPr lang="sv-SE" sz="2800"/>
              <a:t> </a:t>
            </a:r>
            <a:endParaRPr lang="sv-SE" err="1">
              <a:cs typeface="Calibri"/>
            </a:endParaRPr>
          </a:p>
        </p:txBody>
      </p:sp>
      <p:sp>
        <p:nvSpPr>
          <p:cNvPr id="9" name="textruta 8">
            <a:extLst>
              <a:ext uri="{FF2B5EF4-FFF2-40B4-BE49-F238E27FC236}">
                <a16:creationId xmlns:a16="http://schemas.microsoft.com/office/drawing/2014/main" id="{39B4F307-B994-A88E-0B48-DCA01C58C7D5}"/>
              </a:ext>
            </a:extLst>
          </p:cNvPr>
          <p:cNvSpPr txBox="1"/>
          <p:nvPr/>
        </p:nvSpPr>
        <p:spPr>
          <a:xfrm>
            <a:off x="877678" y="1887556"/>
            <a:ext cx="500165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b="1" dirty="0">
                <a:ea typeface="+mn-lt"/>
                <a:cs typeface="+mn-lt"/>
              </a:rPr>
              <a:t>Komprimerad biogas (CBG)</a:t>
            </a:r>
            <a:endParaRPr lang="sv-SE" dirty="0"/>
          </a:p>
          <a:p>
            <a:pPr marL="285750" indent="-285750">
              <a:buFont typeface="Arial"/>
              <a:buChar char="•"/>
            </a:pPr>
            <a:r>
              <a:rPr lang="sv-SE" dirty="0">
                <a:cs typeface="Calibri"/>
              </a:rPr>
              <a:t>Personbilar</a:t>
            </a:r>
          </a:p>
          <a:p>
            <a:pPr marL="285750" indent="-285750">
              <a:buFont typeface="Arial"/>
              <a:buChar char="•"/>
            </a:pPr>
            <a:r>
              <a:rPr lang="sv-SE" dirty="0">
                <a:cs typeface="Calibri"/>
              </a:rPr>
              <a:t>Lätta och tunga lastbilar</a:t>
            </a:r>
          </a:p>
          <a:p>
            <a:pPr marL="285750" indent="-285750">
              <a:buFont typeface="Arial"/>
              <a:buChar char="•"/>
            </a:pPr>
            <a:r>
              <a:rPr lang="sv-SE" dirty="0">
                <a:cs typeface="Calibri"/>
              </a:rPr>
              <a:t>Bussar stadstrafik, regionalt och landsortstrafik</a:t>
            </a:r>
          </a:p>
          <a:p>
            <a:pPr marL="285750" indent="-285750">
              <a:buFont typeface="Arial"/>
              <a:buChar char="•"/>
            </a:pPr>
            <a:endParaRPr lang="sv-SE" dirty="0">
              <a:cs typeface="Calibri"/>
            </a:endParaRPr>
          </a:p>
          <a:p>
            <a:r>
              <a:rPr lang="sv-SE" b="1" dirty="0">
                <a:cs typeface="Calibri"/>
              </a:rPr>
              <a:t>Flytande biogas (LBG)</a:t>
            </a:r>
            <a:endParaRPr lang="sv-SE" dirty="0">
              <a:cs typeface="Calibri"/>
            </a:endParaRPr>
          </a:p>
          <a:p>
            <a:pPr marL="285750" indent="-285750">
              <a:buFont typeface="Arial"/>
              <a:buChar char="•"/>
            </a:pPr>
            <a:r>
              <a:rPr lang="sv-SE" dirty="0">
                <a:cs typeface="Calibri"/>
              </a:rPr>
              <a:t>Tunga lastbilar</a:t>
            </a:r>
            <a:endParaRPr lang="sv-SE" b="1" dirty="0">
              <a:cs typeface="Calibri"/>
            </a:endParaRPr>
          </a:p>
          <a:p>
            <a:pPr marL="285750" indent="-285750">
              <a:buFont typeface="Arial"/>
              <a:buChar char="•"/>
            </a:pPr>
            <a:r>
              <a:rPr lang="sv-SE" dirty="0">
                <a:cs typeface="Calibri"/>
              </a:rPr>
              <a:t>Bussar express- och regionalt</a:t>
            </a:r>
          </a:p>
          <a:p>
            <a:pPr marL="285750" indent="-285750">
              <a:buFont typeface="Arial"/>
              <a:buChar char="•"/>
            </a:pPr>
            <a:r>
              <a:rPr lang="sv-SE" dirty="0">
                <a:cs typeface="Calibri"/>
              </a:rPr>
              <a:t>Industri</a:t>
            </a:r>
          </a:p>
          <a:p>
            <a:pPr marL="285750" indent="-285750">
              <a:buFont typeface="Arial"/>
              <a:buChar char="•"/>
            </a:pPr>
            <a:r>
              <a:rPr lang="sv-SE" dirty="0">
                <a:cs typeface="Calibri"/>
              </a:rPr>
              <a:t>Sjöfart </a:t>
            </a:r>
          </a:p>
          <a:p>
            <a:pPr marL="285750" indent="-285750">
              <a:buFont typeface="Arial"/>
              <a:buChar char="•"/>
            </a:pPr>
            <a:endParaRPr lang="en-US" dirty="0">
              <a:cs typeface="Calibri"/>
            </a:endParaRPr>
          </a:p>
          <a:p>
            <a:pPr marL="285750" indent="-285750">
              <a:buFont typeface="Arial"/>
              <a:buChar char="•"/>
            </a:pPr>
            <a:endParaRPr lang="en-US" dirty="0">
              <a:cs typeface="Calibri"/>
            </a:endParaRPr>
          </a:p>
          <a:p>
            <a:endParaRPr lang="en-US" dirty="0">
              <a:cs typeface="Calibri"/>
            </a:endParaRPr>
          </a:p>
        </p:txBody>
      </p:sp>
      <p:pic>
        <p:nvPicPr>
          <p:cNvPr id="2" name="Bildobjekt 1">
            <a:extLst>
              <a:ext uri="{FF2B5EF4-FFF2-40B4-BE49-F238E27FC236}">
                <a16:creationId xmlns:a16="http://schemas.microsoft.com/office/drawing/2014/main" id="{D14BFA5E-5326-F4E5-C38E-D96A1F880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755" y="433820"/>
            <a:ext cx="3096395" cy="2442711"/>
          </a:xfrm>
          <a:prstGeom prst="rect">
            <a:avLst/>
          </a:prstGeom>
        </p:spPr>
      </p:pic>
      <p:pic>
        <p:nvPicPr>
          <p:cNvPr id="4" name="Bildobjekt 3">
            <a:extLst>
              <a:ext uri="{FF2B5EF4-FFF2-40B4-BE49-F238E27FC236}">
                <a16:creationId xmlns:a16="http://schemas.microsoft.com/office/drawing/2014/main" id="{C1494A24-C953-99EC-B6DD-679F40B8E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532" y="3328009"/>
            <a:ext cx="4448599" cy="1936449"/>
          </a:xfrm>
          <a:prstGeom prst="rect">
            <a:avLst/>
          </a:prstGeom>
        </p:spPr>
      </p:pic>
      <p:pic>
        <p:nvPicPr>
          <p:cNvPr id="5" name="Bildobjekt 4">
            <a:extLst>
              <a:ext uri="{FF2B5EF4-FFF2-40B4-BE49-F238E27FC236}">
                <a16:creationId xmlns:a16="http://schemas.microsoft.com/office/drawing/2014/main" id="{632B6F0C-9974-9D7A-B71E-43D69A7EF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623" y="5044005"/>
            <a:ext cx="4231006" cy="1514255"/>
          </a:xfrm>
          <a:prstGeom prst="rect">
            <a:avLst/>
          </a:prstGeom>
        </p:spPr>
      </p:pic>
    </p:spTree>
    <p:extLst>
      <p:ext uri="{BB962C8B-B14F-4D97-AF65-F5344CB8AC3E}">
        <p14:creationId xmlns:p14="http://schemas.microsoft.com/office/powerpoint/2010/main" val="756594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FD720E7-72EF-A8F6-16E7-C00E2E5F2873}"/>
              </a:ext>
            </a:extLst>
          </p:cNvPr>
          <p:cNvSpPr>
            <a:spLocks noGrp="1"/>
          </p:cNvSpPr>
          <p:nvPr>
            <p:ph type="body" sz="quarter" idx="10"/>
          </p:nvPr>
        </p:nvSpPr>
        <p:spPr>
          <a:xfrm>
            <a:off x="1266820" y="2124067"/>
            <a:ext cx="5732696" cy="3897322"/>
          </a:xfrm>
        </p:spPr>
        <p:txBody>
          <a:bodyPr vert="horz" lIns="91440" tIns="45720" rIns="91440" bIns="45720" rtlCol="0" anchor="t">
            <a:noAutofit/>
          </a:bodyPr>
          <a:lstStyle/>
          <a:p>
            <a:endParaRPr lang="sv-SE" dirty="0">
              <a:cs typeface="Calibri"/>
            </a:endParaRPr>
          </a:p>
          <a:p>
            <a:endParaRPr lang="sv-SE" b="1">
              <a:solidFill>
                <a:srgbClr val="FF0000"/>
              </a:solidFill>
            </a:endParaRPr>
          </a:p>
        </p:txBody>
      </p:sp>
      <p:sp>
        <p:nvSpPr>
          <p:cNvPr id="8" name="Platshållare för text 13">
            <a:extLst>
              <a:ext uri="{FF2B5EF4-FFF2-40B4-BE49-F238E27FC236}">
                <a16:creationId xmlns:a16="http://schemas.microsoft.com/office/drawing/2014/main" id="{2C6CA180-074F-5A72-CAD1-CB3D8216170C}"/>
              </a:ext>
            </a:extLst>
          </p:cNvPr>
          <p:cNvSpPr txBox="1">
            <a:spLocks/>
          </p:cNvSpPr>
          <p:nvPr/>
        </p:nvSpPr>
        <p:spPr>
          <a:xfrm>
            <a:off x="6096000" y="2790033"/>
            <a:ext cx="4449272" cy="200556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Certifierat biogödsel (SPCR 120 samt KRAV).</a:t>
            </a:r>
          </a:p>
          <a:p>
            <a:r>
              <a:rPr lang="sv-SE" dirty="0"/>
              <a:t>Sprids på produktiv åkermark</a:t>
            </a:r>
          </a:p>
          <a:p>
            <a:r>
              <a:rPr lang="sv-SE" dirty="0">
                <a:solidFill>
                  <a:srgbClr val="000000"/>
                </a:solidFill>
                <a:cs typeface="Calibri"/>
              </a:rPr>
              <a:t>Ersätter handelsgödsel</a:t>
            </a:r>
          </a:p>
        </p:txBody>
      </p:sp>
      <p:sp>
        <p:nvSpPr>
          <p:cNvPr id="11" name="Rubrik 6">
            <a:extLst>
              <a:ext uri="{FF2B5EF4-FFF2-40B4-BE49-F238E27FC236}">
                <a16:creationId xmlns:a16="http://schemas.microsoft.com/office/drawing/2014/main" id="{E2BED040-A634-0900-F121-9F367D272901}"/>
              </a:ext>
            </a:extLst>
          </p:cNvPr>
          <p:cNvSpPr txBox="1">
            <a:spLocks/>
          </p:cNvSpPr>
          <p:nvPr/>
        </p:nvSpPr>
        <p:spPr>
          <a:xfrm>
            <a:off x="6603479" y="484863"/>
            <a:ext cx="2923200" cy="995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sv-SE" dirty="0"/>
              <a:t>Biogödsel</a:t>
            </a:r>
          </a:p>
        </p:txBody>
      </p:sp>
      <p:pic>
        <p:nvPicPr>
          <p:cNvPr id="2" name="Bildobjekt 7" descr="En bild som visar gräs, utomhus&#10;&#10;Automatiskt genererad beskrivning">
            <a:extLst>
              <a:ext uri="{FF2B5EF4-FFF2-40B4-BE49-F238E27FC236}">
                <a16:creationId xmlns:a16="http://schemas.microsoft.com/office/drawing/2014/main" id="{C3E7255F-7A99-6868-7E54-B4D04BF79382}"/>
              </a:ext>
            </a:extLst>
          </p:cNvPr>
          <p:cNvPicPr>
            <a:picLocks noChangeAspect="1"/>
          </p:cNvPicPr>
          <p:nvPr/>
        </p:nvPicPr>
        <p:blipFill rotWithShape="1">
          <a:blip r:embed="rId2"/>
          <a:srcRect b="11124"/>
          <a:stretch/>
        </p:blipFill>
        <p:spPr>
          <a:xfrm>
            <a:off x="0" y="484863"/>
            <a:ext cx="6095980" cy="6857990"/>
          </a:xfrm>
          <a:prstGeom prst="rect">
            <a:avLst/>
          </a:prstGeom>
          <a:noFill/>
        </p:spPr>
      </p:pic>
    </p:spTree>
    <p:extLst>
      <p:ext uri="{BB962C8B-B14F-4D97-AF65-F5344CB8AC3E}">
        <p14:creationId xmlns:p14="http://schemas.microsoft.com/office/powerpoint/2010/main" val="3642531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2A4F59-14C0-4DF5-33CD-56773F635F78}"/>
              </a:ext>
            </a:extLst>
          </p:cNvPr>
          <p:cNvSpPr>
            <a:spLocks noGrp="1"/>
          </p:cNvSpPr>
          <p:nvPr>
            <p:ph type="title"/>
          </p:nvPr>
        </p:nvSpPr>
        <p:spPr/>
        <p:txBody>
          <a:bodyPr/>
          <a:lstStyle/>
          <a:p>
            <a:r>
              <a:rPr lang="sv-SE"/>
              <a:t>Miljöprestanda</a:t>
            </a:r>
          </a:p>
        </p:txBody>
      </p:sp>
      <p:sp>
        <p:nvSpPr>
          <p:cNvPr id="3" name="Platshållare för text 2">
            <a:extLst>
              <a:ext uri="{FF2B5EF4-FFF2-40B4-BE49-F238E27FC236}">
                <a16:creationId xmlns:a16="http://schemas.microsoft.com/office/drawing/2014/main" id="{8FD720E7-72EF-A8F6-16E7-C00E2E5F2873}"/>
              </a:ext>
            </a:extLst>
          </p:cNvPr>
          <p:cNvSpPr>
            <a:spLocks noGrp="1"/>
          </p:cNvSpPr>
          <p:nvPr>
            <p:ph type="body" sz="quarter" idx="10"/>
          </p:nvPr>
        </p:nvSpPr>
        <p:spPr>
          <a:xfrm>
            <a:off x="1266820" y="2124067"/>
            <a:ext cx="5732696" cy="3897322"/>
          </a:xfrm>
        </p:spPr>
        <p:txBody>
          <a:bodyPr/>
          <a:lstStyle/>
          <a:p>
            <a:r>
              <a:rPr lang="sv-SE"/>
              <a:t>Ca 95% reduktion jämfört med fossilt drivmedel (LCA)</a:t>
            </a:r>
          </a:p>
          <a:p>
            <a:endParaRPr lang="sv-SE" b="1">
              <a:solidFill>
                <a:srgbClr val="FF0000"/>
              </a:solidFill>
            </a:endParaRPr>
          </a:p>
        </p:txBody>
      </p:sp>
      <p:pic>
        <p:nvPicPr>
          <p:cNvPr id="1026" name="Picture 2">
            <a:extLst>
              <a:ext uri="{FF2B5EF4-FFF2-40B4-BE49-F238E27FC236}">
                <a16:creationId xmlns:a16="http://schemas.microsoft.com/office/drawing/2014/main" id="{C74C1495-AA29-2A63-72C5-A9F5C97E3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516" y="429208"/>
            <a:ext cx="2456958" cy="582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934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186FBF-C158-6D83-2A68-7C05A2B1A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04" y="1807777"/>
            <a:ext cx="9590842" cy="4365832"/>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B92A4F59-14C0-4DF5-33CD-56773F635F78}"/>
              </a:ext>
            </a:extLst>
          </p:cNvPr>
          <p:cNvSpPr>
            <a:spLocks noGrp="1"/>
          </p:cNvSpPr>
          <p:nvPr>
            <p:ph type="title"/>
          </p:nvPr>
        </p:nvSpPr>
        <p:spPr/>
        <p:txBody>
          <a:bodyPr/>
          <a:lstStyle/>
          <a:p>
            <a:r>
              <a:rPr lang="sv-SE" dirty="0"/>
              <a:t>Miljöprestanda</a:t>
            </a:r>
          </a:p>
        </p:txBody>
      </p:sp>
      <p:sp>
        <p:nvSpPr>
          <p:cNvPr id="5" name="Frihandsfigur: Form 4">
            <a:extLst>
              <a:ext uri="{FF2B5EF4-FFF2-40B4-BE49-F238E27FC236}">
                <a16:creationId xmlns:a16="http://schemas.microsoft.com/office/drawing/2014/main" id="{F6561AC6-AD32-D27D-954E-F39EC85C179D}"/>
              </a:ext>
            </a:extLst>
          </p:cNvPr>
          <p:cNvSpPr/>
          <p:nvPr/>
        </p:nvSpPr>
        <p:spPr>
          <a:xfrm>
            <a:off x="6942337" y="3313590"/>
            <a:ext cx="3611671" cy="1347187"/>
          </a:xfrm>
          <a:custGeom>
            <a:avLst/>
            <a:gdLst>
              <a:gd name="connsiteX0" fmla="*/ 335902 w 2371461"/>
              <a:gd name="connsiteY0" fmla="*/ 14349 h 1740512"/>
              <a:gd name="connsiteX1" fmla="*/ 74644 w 2371461"/>
              <a:gd name="connsiteY1" fmla="*/ 61002 h 1740512"/>
              <a:gd name="connsiteX2" fmla="*/ 46653 w 2371461"/>
              <a:gd name="connsiteY2" fmla="*/ 126316 h 1740512"/>
              <a:gd name="connsiteX3" fmla="*/ 37322 w 2371461"/>
              <a:gd name="connsiteY3" fmla="*/ 182300 h 1740512"/>
              <a:gd name="connsiteX4" fmla="*/ 18661 w 2371461"/>
              <a:gd name="connsiteY4" fmla="*/ 275606 h 1740512"/>
              <a:gd name="connsiteX5" fmla="*/ 9330 w 2371461"/>
              <a:gd name="connsiteY5" fmla="*/ 751467 h 1740512"/>
              <a:gd name="connsiteX6" fmla="*/ 0 w 2371461"/>
              <a:gd name="connsiteY6" fmla="*/ 807451 h 1740512"/>
              <a:gd name="connsiteX7" fmla="*/ 9330 w 2371461"/>
              <a:gd name="connsiteY7" fmla="*/ 1171345 h 1740512"/>
              <a:gd name="connsiteX8" fmla="*/ 18661 w 2371461"/>
              <a:gd name="connsiteY8" fmla="*/ 1339296 h 1740512"/>
              <a:gd name="connsiteX9" fmla="*/ 46653 w 2371461"/>
              <a:gd name="connsiteY9" fmla="*/ 1441932 h 1740512"/>
              <a:gd name="connsiteX10" fmla="*/ 93306 w 2371461"/>
              <a:gd name="connsiteY10" fmla="*/ 1507247 h 1740512"/>
              <a:gd name="connsiteX11" fmla="*/ 485191 w 2371461"/>
              <a:gd name="connsiteY11" fmla="*/ 1693859 h 1740512"/>
              <a:gd name="connsiteX12" fmla="*/ 718457 w 2371461"/>
              <a:gd name="connsiteY12" fmla="*/ 1721851 h 1740512"/>
              <a:gd name="connsiteX13" fmla="*/ 1231640 w 2371461"/>
              <a:gd name="connsiteY13" fmla="*/ 1740512 h 1740512"/>
              <a:gd name="connsiteX14" fmla="*/ 1474236 w 2371461"/>
              <a:gd name="connsiteY14" fmla="*/ 1731181 h 1740512"/>
              <a:gd name="connsiteX15" fmla="*/ 2006081 w 2371461"/>
              <a:gd name="connsiteY15" fmla="*/ 1497916 h 1740512"/>
              <a:gd name="connsiteX16" fmla="*/ 2192693 w 2371461"/>
              <a:gd name="connsiteY16" fmla="*/ 1329965 h 1740512"/>
              <a:gd name="connsiteX17" fmla="*/ 2332653 w 2371461"/>
              <a:gd name="connsiteY17" fmla="*/ 1134022 h 1740512"/>
              <a:gd name="connsiteX18" fmla="*/ 2360644 w 2371461"/>
              <a:gd name="connsiteY18" fmla="*/ 1059377 h 1740512"/>
              <a:gd name="connsiteX19" fmla="*/ 2323322 w 2371461"/>
              <a:gd name="connsiteY19" fmla="*/ 527532 h 1740512"/>
              <a:gd name="connsiteX20" fmla="*/ 2276669 w 2371461"/>
              <a:gd name="connsiteY20" fmla="*/ 434226 h 1740512"/>
              <a:gd name="connsiteX21" fmla="*/ 2146040 w 2371461"/>
              <a:gd name="connsiteY21" fmla="*/ 238283 h 1740512"/>
              <a:gd name="connsiteX22" fmla="*/ 2071395 w 2371461"/>
              <a:gd name="connsiteY22" fmla="*/ 191630 h 1740512"/>
              <a:gd name="connsiteX23" fmla="*/ 1950098 w 2371461"/>
              <a:gd name="connsiteY23" fmla="*/ 154308 h 1740512"/>
              <a:gd name="connsiteX24" fmla="*/ 1315616 w 2371461"/>
              <a:gd name="connsiteY24" fmla="*/ 135647 h 1740512"/>
              <a:gd name="connsiteX25" fmla="*/ 1054359 w 2371461"/>
              <a:gd name="connsiteY25" fmla="*/ 98324 h 1740512"/>
              <a:gd name="connsiteX26" fmla="*/ 811763 w 2371461"/>
              <a:gd name="connsiteY26" fmla="*/ 70332 h 1740512"/>
              <a:gd name="connsiteX27" fmla="*/ 587828 w 2371461"/>
              <a:gd name="connsiteY27" fmla="*/ 33010 h 1740512"/>
              <a:gd name="connsiteX28" fmla="*/ 494522 w 2371461"/>
              <a:gd name="connsiteY28" fmla="*/ 23679 h 1740512"/>
              <a:gd name="connsiteX29" fmla="*/ 438538 w 2371461"/>
              <a:gd name="connsiteY29" fmla="*/ 14349 h 1740512"/>
              <a:gd name="connsiteX30" fmla="*/ 401216 w 2371461"/>
              <a:gd name="connsiteY30" fmla="*/ 5018 h 1740512"/>
              <a:gd name="connsiteX31" fmla="*/ 335902 w 2371461"/>
              <a:gd name="connsiteY31" fmla="*/ 14349 h 174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1461" h="1740512">
                <a:moveTo>
                  <a:pt x="335902" y="14349"/>
                </a:moveTo>
                <a:cubicBezTo>
                  <a:pt x="281473" y="23680"/>
                  <a:pt x="118014" y="-47423"/>
                  <a:pt x="74644" y="61002"/>
                </a:cubicBezTo>
                <a:cubicBezTo>
                  <a:pt x="65847" y="82994"/>
                  <a:pt x="55983" y="104545"/>
                  <a:pt x="46653" y="126316"/>
                </a:cubicBezTo>
                <a:cubicBezTo>
                  <a:pt x="43543" y="144977"/>
                  <a:pt x="40809" y="163705"/>
                  <a:pt x="37322" y="182300"/>
                </a:cubicBezTo>
                <a:cubicBezTo>
                  <a:pt x="31477" y="213475"/>
                  <a:pt x="18661" y="275606"/>
                  <a:pt x="18661" y="275606"/>
                </a:cubicBezTo>
                <a:cubicBezTo>
                  <a:pt x="15551" y="434226"/>
                  <a:pt x="14893" y="592914"/>
                  <a:pt x="9330" y="751467"/>
                </a:cubicBezTo>
                <a:cubicBezTo>
                  <a:pt x="8667" y="770374"/>
                  <a:pt x="0" y="788532"/>
                  <a:pt x="0" y="807451"/>
                </a:cubicBezTo>
                <a:cubicBezTo>
                  <a:pt x="0" y="928789"/>
                  <a:pt x="5075" y="1050082"/>
                  <a:pt x="9330" y="1171345"/>
                </a:cubicBezTo>
                <a:cubicBezTo>
                  <a:pt x="11296" y="1227381"/>
                  <a:pt x="14005" y="1283420"/>
                  <a:pt x="18661" y="1339296"/>
                </a:cubicBezTo>
                <a:cubicBezTo>
                  <a:pt x="21480" y="1373123"/>
                  <a:pt x="29167" y="1411956"/>
                  <a:pt x="46653" y="1441932"/>
                </a:cubicBezTo>
                <a:cubicBezTo>
                  <a:pt x="60134" y="1465043"/>
                  <a:pt x="72135" y="1490888"/>
                  <a:pt x="93306" y="1507247"/>
                </a:cubicBezTo>
                <a:cubicBezTo>
                  <a:pt x="183013" y="1576567"/>
                  <a:pt x="387593" y="1668484"/>
                  <a:pt x="485191" y="1693859"/>
                </a:cubicBezTo>
                <a:cubicBezTo>
                  <a:pt x="560984" y="1713565"/>
                  <a:pt x="640451" y="1714917"/>
                  <a:pt x="718457" y="1721851"/>
                </a:cubicBezTo>
                <a:cubicBezTo>
                  <a:pt x="823376" y="1731177"/>
                  <a:pt x="1175835" y="1738918"/>
                  <a:pt x="1231640" y="1740512"/>
                </a:cubicBezTo>
                <a:lnTo>
                  <a:pt x="1474236" y="1731181"/>
                </a:lnTo>
                <a:cubicBezTo>
                  <a:pt x="1732748" y="1679479"/>
                  <a:pt x="1800827" y="1628533"/>
                  <a:pt x="2006081" y="1497916"/>
                </a:cubicBezTo>
                <a:cubicBezTo>
                  <a:pt x="2110427" y="1431514"/>
                  <a:pt x="2106535" y="1429727"/>
                  <a:pt x="2192693" y="1329965"/>
                </a:cubicBezTo>
                <a:cubicBezTo>
                  <a:pt x="2253487" y="1259572"/>
                  <a:pt x="2291793" y="1215742"/>
                  <a:pt x="2332653" y="1134022"/>
                </a:cubicBezTo>
                <a:cubicBezTo>
                  <a:pt x="2344537" y="1110254"/>
                  <a:pt x="2351314" y="1084259"/>
                  <a:pt x="2360644" y="1059377"/>
                </a:cubicBezTo>
                <a:cubicBezTo>
                  <a:pt x="2375788" y="832228"/>
                  <a:pt x="2383769" y="841855"/>
                  <a:pt x="2323322" y="527532"/>
                </a:cubicBezTo>
                <a:cubicBezTo>
                  <a:pt x="2316755" y="493385"/>
                  <a:pt x="2293231" y="464802"/>
                  <a:pt x="2276669" y="434226"/>
                </a:cubicBezTo>
                <a:cubicBezTo>
                  <a:pt x="2244946" y="375660"/>
                  <a:pt x="2201985" y="286236"/>
                  <a:pt x="2146040" y="238283"/>
                </a:cubicBezTo>
                <a:cubicBezTo>
                  <a:pt x="2123762" y="219188"/>
                  <a:pt x="2097285" y="205438"/>
                  <a:pt x="2071395" y="191630"/>
                </a:cubicBezTo>
                <a:cubicBezTo>
                  <a:pt x="2031703" y="170461"/>
                  <a:pt x="1995092" y="156132"/>
                  <a:pt x="1950098" y="154308"/>
                </a:cubicBezTo>
                <a:cubicBezTo>
                  <a:pt x="1738686" y="145737"/>
                  <a:pt x="1527110" y="141867"/>
                  <a:pt x="1315616" y="135647"/>
                </a:cubicBezTo>
                <a:cubicBezTo>
                  <a:pt x="1028467" y="113558"/>
                  <a:pt x="1373010" y="144956"/>
                  <a:pt x="1054359" y="98324"/>
                </a:cubicBezTo>
                <a:cubicBezTo>
                  <a:pt x="973815" y="86537"/>
                  <a:pt x="892379" y="81618"/>
                  <a:pt x="811763" y="70332"/>
                </a:cubicBezTo>
                <a:cubicBezTo>
                  <a:pt x="736819" y="59840"/>
                  <a:pt x="663127" y="40540"/>
                  <a:pt x="587828" y="33010"/>
                </a:cubicBezTo>
                <a:cubicBezTo>
                  <a:pt x="556726" y="29900"/>
                  <a:pt x="525538" y="27556"/>
                  <a:pt x="494522" y="23679"/>
                </a:cubicBezTo>
                <a:cubicBezTo>
                  <a:pt x="475749" y="21332"/>
                  <a:pt x="457089" y="18059"/>
                  <a:pt x="438538" y="14349"/>
                </a:cubicBezTo>
                <a:cubicBezTo>
                  <a:pt x="425963" y="11834"/>
                  <a:pt x="414002" y="6002"/>
                  <a:pt x="401216" y="5018"/>
                </a:cubicBezTo>
                <a:cubicBezTo>
                  <a:pt x="373306" y="2871"/>
                  <a:pt x="390331" y="5018"/>
                  <a:pt x="335902" y="14349"/>
                </a:cubicBezTo>
                <a:close/>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7964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6695806-201C-6363-5476-0BE4702FB15F}"/>
              </a:ext>
            </a:extLst>
          </p:cNvPr>
          <p:cNvSpPr>
            <a:spLocks noGrp="1"/>
          </p:cNvSpPr>
          <p:nvPr>
            <p:ph type="title"/>
          </p:nvPr>
        </p:nvSpPr>
        <p:spPr/>
        <p:txBody>
          <a:bodyPr/>
          <a:lstStyle/>
          <a:p>
            <a:r>
              <a:rPr lang="sv-SE"/>
              <a:t>Fordon med biogasdrift</a:t>
            </a:r>
          </a:p>
        </p:txBody>
      </p:sp>
      <p:sp>
        <p:nvSpPr>
          <p:cNvPr id="6" name="Platshållare för text 5">
            <a:extLst>
              <a:ext uri="{FF2B5EF4-FFF2-40B4-BE49-F238E27FC236}">
                <a16:creationId xmlns:a16="http://schemas.microsoft.com/office/drawing/2014/main" id="{CB3C9D96-CD96-61E7-3D8E-B577445F2534}"/>
              </a:ext>
            </a:extLst>
          </p:cNvPr>
          <p:cNvSpPr>
            <a:spLocks noGrp="1"/>
          </p:cNvSpPr>
          <p:nvPr>
            <p:ph type="body" sz="quarter" idx="10"/>
          </p:nvPr>
        </p:nvSpPr>
        <p:spPr/>
        <p:txBody>
          <a:bodyPr/>
          <a:lstStyle/>
          <a:p>
            <a:r>
              <a:rPr lang="sv-SE"/>
              <a:t>Personbilar och lätta fordon etablerade sen länge (ca 30 modeller)</a:t>
            </a:r>
          </a:p>
          <a:p>
            <a:r>
              <a:rPr lang="sv-SE"/>
              <a:t>Lätta och tunga lastbilar med CBG-drift </a:t>
            </a:r>
          </a:p>
          <a:p>
            <a:pPr lvl="1"/>
            <a:r>
              <a:rPr lang="sv-SE"/>
              <a:t>Räckvidd ca 50 mil</a:t>
            </a:r>
          </a:p>
          <a:p>
            <a:pPr lvl="1"/>
            <a:r>
              <a:rPr lang="sv-SE"/>
              <a:t>Tankning 5-10 min</a:t>
            </a:r>
          </a:p>
          <a:p>
            <a:pPr lvl="1"/>
            <a:r>
              <a:rPr lang="sv-SE"/>
              <a:t>Lämpligt för lokala och regionala transporter</a:t>
            </a:r>
          </a:p>
          <a:p>
            <a:r>
              <a:rPr lang="sv-SE"/>
              <a:t>Tunga lastbilar med LBG-drift</a:t>
            </a:r>
          </a:p>
          <a:p>
            <a:pPr lvl="1"/>
            <a:r>
              <a:rPr lang="sv-SE"/>
              <a:t>Räckvidd 70-150 mil</a:t>
            </a:r>
          </a:p>
          <a:p>
            <a:pPr lvl="1"/>
            <a:r>
              <a:rPr lang="sv-SE"/>
              <a:t>Tankning 5-10 min</a:t>
            </a:r>
          </a:p>
          <a:p>
            <a:pPr lvl="1"/>
            <a:r>
              <a:rPr lang="sv-SE"/>
              <a:t>Lämpligt för fjärr (nationellt o internationellt) samt regionala transporter</a:t>
            </a:r>
          </a:p>
          <a:p>
            <a:pPr lvl="1"/>
            <a:r>
              <a:rPr lang="sv-SE"/>
              <a:t>Mycket kraftig tillväxt</a:t>
            </a:r>
          </a:p>
          <a:p>
            <a:endParaRPr lang="sv-SE"/>
          </a:p>
        </p:txBody>
      </p:sp>
    </p:spTree>
    <p:extLst>
      <p:ext uri="{BB962C8B-B14F-4D97-AF65-F5344CB8AC3E}">
        <p14:creationId xmlns:p14="http://schemas.microsoft.com/office/powerpoint/2010/main" val="3418348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normAutofit/>
          </a:bodyPr>
          <a:lstStyle/>
          <a:p>
            <a:r>
              <a:rPr lang="de-DE"/>
              <a:t>Biogas </a:t>
            </a:r>
            <a:r>
              <a:rPr lang="de-DE" err="1"/>
              <a:t>till</a:t>
            </a:r>
            <a:r>
              <a:rPr lang="de-DE"/>
              <a:t> </a:t>
            </a:r>
            <a:r>
              <a:rPr lang="de-DE" err="1"/>
              <a:t>lastbilar</a:t>
            </a:r>
            <a:endParaRPr lang="de-DE"/>
          </a:p>
        </p:txBody>
      </p:sp>
      <p:graphicFrame>
        <p:nvGraphicFramePr>
          <p:cNvPr id="4" name="Diagram 3">
            <a:extLst>
              <a:ext uri="{FF2B5EF4-FFF2-40B4-BE49-F238E27FC236}">
                <a16:creationId xmlns:a16="http://schemas.microsoft.com/office/drawing/2014/main" id="{00000000-0008-0000-0000-000003000000}"/>
              </a:ext>
            </a:extLst>
          </p:cNvPr>
          <p:cNvGraphicFramePr>
            <a:graphicFrameLocks/>
          </p:cNvGraphicFramePr>
          <p:nvPr/>
        </p:nvGraphicFramePr>
        <p:xfrm>
          <a:off x="119336" y="1700808"/>
          <a:ext cx="5976664" cy="5294868"/>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Rak pilkoppling 4">
            <a:extLst>
              <a:ext uri="{FF2B5EF4-FFF2-40B4-BE49-F238E27FC236}">
                <a16:creationId xmlns:a16="http://schemas.microsoft.com/office/drawing/2014/main" id="{2035774D-5C27-DF61-E654-DF0FD7B8D56D}"/>
              </a:ext>
            </a:extLst>
          </p:cNvPr>
          <p:cNvCxnSpPr/>
          <p:nvPr/>
        </p:nvCxnSpPr>
        <p:spPr>
          <a:xfrm flipV="1">
            <a:off x="3107668" y="2506894"/>
            <a:ext cx="2304256" cy="24938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1" name="Platshållare för bild 7">
            <a:extLst>
              <a:ext uri="{FF2B5EF4-FFF2-40B4-BE49-F238E27FC236}">
                <a16:creationId xmlns:a16="http://schemas.microsoft.com/office/drawing/2014/main" id="{7430068F-000B-6616-3E19-F89F5E324E21}"/>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5000" r="25000"/>
          <a:stretch/>
        </p:blipFill>
        <p:spPr>
          <a:xfrm>
            <a:off x="6096000" y="0"/>
            <a:ext cx="6096000" cy="6858000"/>
          </a:xfrm>
          <a:prstGeom prst="rect">
            <a:avLst/>
          </a:prstGeom>
        </p:spPr>
      </p:pic>
    </p:spTree>
    <p:extLst>
      <p:ext uri="{BB962C8B-B14F-4D97-AF65-F5344CB8AC3E}">
        <p14:creationId xmlns:p14="http://schemas.microsoft.com/office/powerpoint/2010/main" val="390611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DBE830-F430-5F4A-4E3E-2CBC13A3110C}"/>
              </a:ext>
            </a:extLst>
          </p:cNvPr>
          <p:cNvSpPr>
            <a:spLocks noGrp="1"/>
          </p:cNvSpPr>
          <p:nvPr>
            <p:ph type="title"/>
          </p:nvPr>
        </p:nvSpPr>
        <p:spPr/>
        <p:txBody>
          <a:bodyPr/>
          <a:lstStyle/>
          <a:p>
            <a:r>
              <a:rPr lang="sv-SE"/>
              <a:t>Infrastruktur biogas i Sverige</a:t>
            </a:r>
          </a:p>
        </p:txBody>
      </p:sp>
      <p:sp>
        <p:nvSpPr>
          <p:cNvPr id="3" name="Platshållare för text 2">
            <a:extLst>
              <a:ext uri="{FF2B5EF4-FFF2-40B4-BE49-F238E27FC236}">
                <a16:creationId xmlns:a16="http://schemas.microsoft.com/office/drawing/2014/main" id="{D945A210-6071-0A1C-816D-F2D3C0485051}"/>
              </a:ext>
            </a:extLst>
          </p:cNvPr>
          <p:cNvSpPr>
            <a:spLocks noGrp="1"/>
          </p:cNvSpPr>
          <p:nvPr>
            <p:ph type="body" sz="quarter" idx="10"/>
          </p:nvPr>
        </p:nvSpPr>
        <p:spPr>
          <a:xfrm>
            <a:off x="1266821" y="2519363"/>
            <a:ext cx="4469140" cy="3502026"/>
          </a:xfrm>
        </p:spPr>
        <p:txBody>
          <a:bodyPr/>
          <a:lstStyle/>
          <a:p>
            <a:r>
              <a:rPr lang="sv-SE"/>
              <a:t>Över 200 tankstationer för komprimerad biogas (CBG)</a:t>
            </a:r>
          </a:p>
          <a:p>
            <a:r>
              <a:rPr lang="sv-SE"/>
              <a:t>Över 30 tankstationer för flytande biogas (LBG) </a:t>
            </a:r>
          </a:p>
          <a:p>
            <a:r>
              <a:rPr lang="sv-SE"/>
              <a:t>Andel biogas i fordonsgasen 2022 &gt; 95% (Svensk Biogas erbjuder bara 100% biogas)</a:t>
            </a:r>
          </a:p>
          <a:p>
            <a:r>
              <a:rPr lang="sv-SE"/>
              <a:t>Lätt att köra på biogas, det går snabbt att tanka (3-5 minuter)</a:t>
            </a:r>
          </a:p>
        </p:txBody>
      </p:sp>
      <p:pic>
        <p:nvPicPr>
          <p:cNvPr id="6" name="Platshållare för bild 5">
            <a:extLst>
              <a:ext uri="{FF2B5EF4-FFF2-40B4-BE49-F238E27FC236}">
                <a16:creationId xmlns:a16="http://schemas.microsoft.com/office/drawing/2014/main" id="{867BB230-D702-9ACE-96AB-26304570542F}"/>
              </a:ext>
            </a:extLst>
          </p:cNvPr>
          <p:cNvPicPr>
            <a:picLocks noGrp="1" noChangeAspect="1"/>
          </p:cNvPicPr>
          <p:nvPr>
            <p:ph type="pic" sz="quarter" idx="11"/>
          </p:nvPr>
        </p:nvPicPr>
        <p:blipFill rotWithShape="1">
          <a:blip r:embed="rId2"/>
          <a:srcRect t="5834" b="5834"/>
          <a:stretch/>
        </p:blipFill>
        <p:spPr/>
      </p:pic>
    </p:spTree>
    <p:extLst>
      <p:ext uri="{BB962C8B-B14F-4D97-AF65-F5344CB8AC3E}">
        <p14:creationId xmlns:p14="http://schemas.microsoft.com/office/powerpoint/2010/main" val="223599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33FC8F-1237-0212-F42F-1CE1FA01DEC5}"/>
              </a:ext>
            </a:extLst>
          </p:cNvPr>
          <p:cNvSpPr>
            <a:spLocks noGrp="1"/>
          </p:cNvSpPr>
          <p:nvPr>
            <p:ph type="title"/>
          </p:nvPr>
        </p:nvSpPr>
        <p:spPr>
          <a:xfrm>
            <a:off x="1271464" y="2636912"/>
            <a:ext cx="9518650" cy="1009651"/>
          </a:xfrm>
        </p:spPr>
        <p:txBody>
          <a:bodyPr>
            <a:normAutofit fontScale="90000"/>
          </a:bodyPr>
          <a:lstStyle/>
          <a:p>
            <a:pPr algn="ctr"/>
            <a:r>
              <a:rPr lang="sv-SE"/>
              <a:t>Men om biogas nu är så bra är det väl säkert inte ekonomiskt lönsamt, eller…?</a:t>
            </a:r>
          </a:p>
        </p:txBody>
      </p:sp>
    </p:spTree>
    <p:extLst>
      <p:ext uri="{BB962C8B-B14F-4D97-AF65-F5344CB8AC3E}">
        <p14:creationId xmlns:p14="http://schemas.microsoft.com/office/powerpoint/2010/main" val="374513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14846CBF-7BE3-E3EC-D082-64D4D6D8DAF2}"/>
              </a:ext>
            </a:extLst>
          </p:cNvPr>
          <p:cNvPicPr>
            <a:picLocks noChangeAspect="1"/>
          </p:cNvPicPr>
          <p:nvPr/>
        </p:nvPicPr>
        <p:blipFill>
          <a:blip r:embed="rId2"/>
          <a:stretch>
            <a:fillRect/>
          </a:stretch>
        </p:blipFill>
        <p:spPr>
          <a:xfrm>
            <a:off x="1055440" y="1535596"/>
            <a:ext cx="8343900" cy="4448175"/>
          </a:xfrm>
          <a:prstGeom prst="rect">
            <a:avLst/>
          </a:prstGeom>
        </p:spPr>
      </p:pic>
      <p:sp>
        <p:nvSpPr>
          <p:cNvPr id="5" name="Rubrik 4">
            <a:extLst>
              <a:ext uri="{FF2B5EF4-FFF2-40B4-BE49-F238E27FC236}">
                <a16:creationId xmlns:a16="http://schemas.microsoft.com/office/drawing/2014/main" id="{3BC09EDC-2EF7-4E3F-5FB2-5D8CE6640B8B}"/>
              </a:ext>
            </a:extLst>
          </p:cNvPr>
          <p:cNvSpPr>
            <a:spLocks noGrp="1"/>
          </p:cNvSpPr>
          <p:nvPr>
            <p:ph type="title"/>
          </p:nvPr>
        </p:nvSpPr>
        <p:spPr>
          <a:xfrm>
            <a:off x="1199456" y="200708"/>
            <a:ext cx="9518650" cy="1009651"/>
          </a:xfrm>
        </p:spPr>
        <p:txBody>
          <a:bodyPr>
            <a:normAutofit fontScale="90000"/>
          </a:bodyPr>
          <a:lstStyle/>
          <a:p>
            <a:r>
              <a:rPr lang="sv-SE"/>
              <a:t>TCO (total </a:t>
            </a:r>
            <a:r>
              <a:rPr lang="sv-SE" err="1"/>
              <a:t>cost</a:t>
            </a:r>
            <a:r>
              <a:rPr lang="sv-SE"/>
              <a:t> </a:t>
            </a:r>
            <a:r>
              <a:rPr lang="sv-SE" err="1"/>
              <a:t>of</a:t>
            </a:r>
            <a:r>
              <a:rPr lang="sv-SE"/>
              <a:t> </a:t>
            </a:r>
            <a:r>
              <a:rPr lang="sv-SE" err="1"/>
              <a:t>ownership</a:t>
            </a:r>
            <a:r>
              <a:rPr lang="sv-SE"/>
              <a:t>) – Personbil ex</a:t>
            </a:r>
          </a:p>
        </p:txBody>
      </p:sp>
      <p:sp>
        <p:nvSpPr>
          <p:cNvPr id="9" name="textruta 8">
            <a:extLst>
              <a:ext uri="{FF2B5EF4-FFF2-40B4-BE49-F238E27FC236}">
                <a16:creationId xmlns:a16="http://schemas.microsoft.com/office/drawing/2014/main" id="{1FF9A09E-D68A-D8DE-81AD-9230ADD6ED63}"/>
              </a:ext>
            </a:extLst>
          </p:cNvPr>
          <p:cNvSpPr txBox="1"/>
          <p:nvPr/>
        </p:nvSpPr>
        <p:spPr>
          <a:xfrm>
            <a:off x="1962143" y="6309009"/>
            <a:ext cx="5452647" cy="523220"/>
          </a:xfrm>
          <a:prstGeom prst="rect">
            <a:avLst/>
          </a:prstGeom>
          <a:noFill/>
        </p:spPr>
        <p:txBody>
          <a:bodyPr wrap="none" rtlCol="0">
            <a:spAutoFit/>
          </a:bodyPr>
          <a:lstStyle/>
          <a:p>
            <a:r>
              <a:rPr lang="sv-SE" sz="1400" b="1" u="sng"/>
              <a:t>Källa</a:t>
            </a:r>
            <a:r>
              <a:rPr lang="sv-SE" sz="1400"/>
              <a:t>: </a:t>
            </a:r>
            <a:r>
              <a:rPr lang="sv-SE" sz="1400" err="1"/>
              <a:t>Biodriv</a:t>
            </a:r>
            <a:r>
              <a:rPr lang="sv-SE" sz="1400"/>
              <a:t> Öst, ” Vad kostar fordonsägandet egentligen?”</a:t>
            </a:r>
          </a:p>
          <a:p>
            <a:r>
              <a:rPr lang="sv-SE" sz="1400"/>
              <a:t>(https://biodrivost.se/Publikationer/Informationsmaterial/Details/2956)</a:t>
            </a:r>
          </a:p>
        </p:txBody>
      </p:sp>
      <p:sp>
        <p:nvSpPr>
          <p:cNvPr id="11" name="Rektangel 10">
            <a:extLst>
              <a:ext uri="{FF2B5EF4-FFF2-40B4-BE49-F238E27FC236}">
                <a16:creationId xmlns:a16="http://schemas.microsoft.com/office/drawing/2014/main" id="{DCDB6575-35C5-0A84-DEA1-B86D3CE50145}"/>
              </a:ext>
            </a:extLst>
          </p:cNvPr>
          <p:cNvSpPr/>
          <p:nvPr/>
        </p:nvSpPr>
        <p:spPr>
          <a:xfrm>
            <a:off x="3791744" y="2132856"/>
            <a:ext cx="1080120" cy="385091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26" name="Picture 2" descr="BioDriv Öst logo">
            <a:extLst>
              <a:ext uri="{FF2B5EF4-FFF2-40B4-BE49-F238E27FC236}">
                <a16:creationId xmlns:a16="http://schemas.microsoft.com/office/drawing/2014/main" id="{325C9546-5FD5-570C-2D88-6559CD9D7E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6160" y="5860864"/>
            <a:ext cx="1589162" cy="89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a:t>Tekniska verken-koncernen</a:t>
            </a:r>
          </a:p>
        </p:txBody>
      </p:sp>
      <p:sp>
        <p:nvSpPr>
          <p:cNvPr id="3" name="Platshållare för text 2"/>
          <p:cNvSpPr>
            <a:spLocks noGrp="1"/>
          </p:cNvSpPr>
          <p:nvPr>
            <p:ph type="body" sz="quarter" idx="10"/>
          </p:nvPr>
        </p:nvSpPr>
        <p:spPr/>
        <p:txBody>
          <a:bodyPr vert="horz" lIns="91440" tIns="45720" rIns="91440" bIns="45720" rtlCol="0" anchor="t">
            <a:noAutofit/>
          </a:bodyPr>
          <a:lstStyle/>
          <a:p>
            <a:pPr marL="0" indent="0">
              <a:buNone/>
            </a:pPr>
            <a:r>
              <a:rPr lang="sv-SE"/>
              <a:t>Tekniska verken-koncernen består av moderbolaget, tillsammans med </a:t>
            </a:r>
            <a:br>
              <a:rPr lang="sv-SE"/>
            </a:br>
            <a:r>
              <a:rPr lang="sv-SE"/>
              <a:t>14 dotterbolag. </a:t>
            </a:r>
          </a:p>
          <a:p>
            <a:pPr marL="0" indent="0">
              <a:buNone/>
            </a:pPr>
            <a:r>
              <a:rPr lang="sv-SE"/>
              <a:t>Vi ägs av Linköpings kommun. </a:t>
            </a:r>
          </a:p>
        </p:txBody>
      </p:sp>
      <p:pic>
        <p:nvPicPr>
          <p:cNvPr id="13" name="Platshållare för bild 12"/>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313860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BC09EDC-2EF7-4E3F-5FB2-5D8CE6640B8B}"/>
              </a:ext>
            </a:extLst>
          </p:cNvPr>
          <p:cNvSpPr>
            <a:spLocks noGrp="1"/>
          </p:cNvSpPr>
          <p:nvPr>
            <p:ph type="title"/>
          </p:nvPr>
        </p:nvSpPr>
        <p:spPr>
          <a:xfrm>
            <a:off x="1199456" y="200708"/>
            <a:ext cx="9518650" cy="1009651"/>
          </a:xfrm>
        </p:spPr>
        <p:txBody>
          <a:bodyPr/>
          <a:lstStyle/>
          <a:p>
            <a:r>
              <a:rPr lang="sv-SE"/>
              <a:t>TCO (total </a:t>
            </a:r>
            <a:r>
              <a:rPr lang="sv-SE" err="1"/>
              <a:t>cost</a:t>
            </a:r>
            <a:r>
              <a:rPr lang="sv-SE"/>
              <a:t> </a:t>
            </a:r>
            <a:r>
              <a:rPr lang="sv-SE" err="1"/>
              <a:t>of</a:t>
            </a:r>
            <a:r>
              <a:rPr lang="sv-SE"/>
              <a:t> </a:t>
            </a:r>
            <a:r>
              <a:rPr lang="sv-SE" err="1"/>
              <a:t>ownership</a:t>
            </a:r>
            <a:r>
              <a:rPr lang="sv-SE"/>
              <a:t>) - Lastbilar</a:t>
            </a:r>
          </a:p>
        </p:txBody>
      </p:sp>
      <p:pic>
        <p:nvPicPr>
          <p:cNvPr id="8" name="Bildobjekt 7">
            <a:extLst>
              <a:ext uri="{FF2B5EF4-FFF2-40B4-BE49-F238E27FC236}">
                <a16:creationId xmlns:a16="http://schemas.microsoft.com/office/drawing/2014/main" id="{398684FB-FDFA-683C-9FF4-826064C3B3A4}"/>
              </a:ext>
            </a:extLst>
          </p:cNvPr>
          <p:cNvPicPr>
            <a:picLocks noChangeAspect="1"/>
          </p:cNvPicPr>
          <p:nvPr/>
        </p:nvPicPr>
        <p:blipFill>
          <a:blip r:embed="rId2"/>
          <a:stretch>
            <a:fillRect/>
          </a:stretch>
        </p:blipFill>
        <p:spPr>
          <a:xfrm>
            <a:off x="1199456" y="1052736"/>
            <a:ext cx="8364665" cy="5336199"/>
          </a:xfrm>
          <a:prstGeom prst="rect">
            <a:avLst/>
          </a:prstGeom>
        </p:spPr>
      </p:pic>
      <p:sp>
        <p:nvSpPr>
          <p:cNvPr id="9" name="textruta 8">
            <a:extLst>
              <a:ext uri="{FF2B5EF4-FFF2-40B4-BE49-F238E27FC236}">
                <a16:creationId xmlns:a16="http://schemas.microsoft.com/office/drawing/2014/main" id="{1FF9A09E-D68A-D8DE-81AD-9230ADD6ED63}"/>
              </a:ext>
            </a:extLst>
          </p:cNvPr>
          <p:cNvSpPr txBox="1"/>
          <p:nvPr/>
        </p:nvSpPr>
        <p:spPr>
          <a:xfrm>
            <a:off x="1962143" y="6309009"/>
            <a:ext cx="5452647" cy="523220"/>
          </a:xfrm>
          <a:prstGeom prst="rect">
            <a:avLst/>
          </a:prstGeom>
          <a:noFill/>
        </p:spPr>
        <p:txBody>
          <a:bodyPr wrap="none" rtlCol="0">
            <a:spAutoFit/>
          </a:bodyPr>
          <a:lstStyle/>
          <a:p>
            <a:r>
              <a:rPr lang="sv-SE" sz="1400" b="1" u="sng"/>
              <a:t>Källa</a:t>
            </a:r>
            <a:r>
              <a:rPr lang="sv-SE" sz="1400"/>
              <a:t>: </a:t>
            </a:r>
            <a:r>
              <a:rPr lang="sv-SE" sz="1400" err="1"/>
              <a:t>Biodriv</a:t>
            </a:r>
            <a:r>
              <a:rPr lang="sv-SE" sz="1400"/>
              <a:t> Öst, ” Vad kostar fordonsägandet egentligen?”</a:t>
            </a:r>
          </a:p>
          <a:p>
            <a:r>
              <a:rPr lang="sv-SE" sz="1400"/>
              <a:t>(https://biodrivost.se/Publikationer/Informationsmaterial/Details/2956)</a:t>
            </a:r>
          </a:p>
        </p:txBody>
      </p:sp>
      <p:sp>
        <p:nvSpPr>
          <p:cNvPr id="11" name="Rektangel 10">
            <a:extLst>
              <a:ext uri="{FF2B5EF4-FFF2-40B4-BE49-F238E27FC236}">
                <a16:creationId xmlns:a16="http://schemas.microsoft.com/office/drawing/2014/main" id="{DCDB6575-35C5-0A84-DEA1-B86D3CE50145}"/>
              </a:ext>
            </a:extLst>
          </p:cNvPr>
          <p:cNvSpPr/>
          <p:nvPr/>
        </p:nvSpPr>
        <p:spPr>
          <a:xfrm>
            <a:off x="4151784" y="1683343"/>
            <a:ext cx="1152128" cy="432808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Picture 2" descr="BioDriv Öst logo">
            <a:extLst>
              <a:ext uri="{FF2B5EF4-FFF2-40B4-BE49-F238E27FC236}">
                <a16:creationId xmlns:a16="http://schemas.microsoft.com/office/drawing/2014/main" id="{C14FF1DC-9881-7C53-5687-3308198F2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6160" y="5860864"/>
            <a:ext cx="1589162" cy="89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78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3FF838-D43F-6393-D20E-2A56CAD003A4}"/>
              </a:ext>
            </a:extLst>
          </p:cNvPr>
          <p:cNvSpPr>
            <a:spLocks noGrp="1"/>
          </p:cNvSpPr>
          <p:nvPr>
            <p:ph type="title"/>
          </p:nvPr>
        </p:nvSpPr>
        <p:spPr/>
        <p:txBody>
          <a:bodyPr/>
          <a:lstStyle/>
          <a:p>
            <a:r>
              <a:rPr lang="sv-SE"/>
              <a:t>Sammanfattning</a:t>
            </a:r>
          </a:p>
        </p:txBody>
      </p:sp>
      <p:sp>
        <p:nvSpPr>
          <p:cNvPr id="5" name="Platshållare för text 4">
            <a:extLst>
              <a:ext uri="{FF2B5EF4-FFF2-40B4-BE49-F238E27FC236}">
                <a16:creationId xmlns:a16="http://schemas.microsoft.com/office/drawing/2014/main" id="{6670C7F4-4C40-E6BC-6124-2A4935CC6443}"/>
              </a:ext>
            </a:extLst>
          </p:cNvPr>
          <p:cNvSpPr>
            <a:spLocks noGrp="1"/>
          </p:cNvSpPr>
          <p:nvPr>
            <p:ph type="body" sz="quarter" idx="10"/>
          </p:nvPr>
        </p:nvSpPr>
        <p:spPr/>
        <p:txBody>
          <a:bodyPr/>
          <a:lstStyle/>
          <a:p>
            <a:r>
              <a:rPr lang="sv-SE"/>
              <a:t>Med biogas i tanken kan ni nå 100% fossilfrihet och snart 100% CO</a:t>
            </a:r>
            <a:r>
              <a:rPr lang="sv-SE" baseline="-25000"/>
              <a:t>2</a:t>
            </a:r>
            <a:r>
              <a:rPr lang="sv-SE"/>
              <a:t>-reduktion ur LCA-perspektiv</a:t>
            </a:r>
          </a:p>
          <a:p>
            <a:r>
              <a:rPr lang="sv-SE"/>
              <a:t>Biogas ett bra komplement till el för lätta fordon (lägg inte alla ägg i samma korg) och en ”no-</a:t>
            </a:r>
            <a:r>
              <a:rPr lang="sv-SE" err="1"/>
              <a:t>brainer</a:t>
            </a:r>
            <a:r>
              <a:rPr lang="sv-SE"/>
              <a:t>” för tunga fordon </a:t>
            </a:r>
          </a:p>
          <a:p>
            <a:r>
              <a:rPr lang="sv-SE"/>
              <a:t>Biogasdrift för lastbilar är billigare i TCO än fossildiesel och avsevärt billigare än HVO, RME och el</a:t>
            </a:r>
          </a:p>
          <a:p>
            <a:r>
              <a:rPr lang="sv-SE"/>
              <a:t>För att ge åkerierna bäst förutsättningar och er själva ett bättre pris – kravställ på biogas i kombination med långa avtal </a:t>
            </a:r>
          </a:p>
        </p:txBody>
      </p:sp>
    </p:spTree>
    <p:extLst>
      <p:ext uri="{BB962C8B-B14F-4D97-AF65-F5344CB8AC3E}">
        <p14:creationId xmlns:p14="http://schemas.microsoft.com/office/powerpoint/2010/main" val="1122740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1701A69-8925-4F8B-8BFB-9F0BCA7F58B5}"/>
              </a:ext>
            </a:extLst>
          </p:cNvPr>
          <p:cNvSpPr>
            <a:spLocks noGrp="1"/>
          </p:cNvSpPr>
          <p:nvPr>
            <p:ph type="body" sz="quarter" idx="11"/>
          </p:nvPr>
        </p:nvSpPr>
        <p:spPr/>
        <p:txBody>
          <a:bodyPr vert="horz" lIns="91440" tIns="45720" rIns="91440" bIns="45720" rtlCol="0" anchor="t">
            <a:normAutofit/>
          </a:bodyPr>
          <a:lstStyle/>
          <a:p>
            <a:r>
              <a:rPr lang="sv-SE">
                <a:cs typeface="Calibri"/>
              </a:rPr>
              <a:t>erik.nordell@tekniskaverken.se</a:t>
            </a:r>
          </a:p>
          <a:p>
            <a:r>
              <a:rPr lang="sv-SE"/>
              <a:t>patrik.aronsson@tekniskaverken.se</a:t>
            </a:r>
          </a:p>
          <a:p>
            <a:r>
              <a:rPr lang="sv-SE"/>
              <a:t>tekniskaverken.se</a:t>
            </a:r>
            <a:endParaRPr lang="sv-SE">
              <a:cs typeface="Calibri"/>
            </a:endParaRPr>
          </a:p>
        </p:txBody>
      </p:sp>
    </p:spTree>
    <p:extLst>
      <p:ext uri="{BB962C8B-B14F-4D97-AF65-F5344CB8AC3E}">
        <p14:creationId xmlns:p14="http://schemas.microsoft.com/office/powerpoint/2010/main" val="271476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1236036" y="1122438"/>
            <a:ext cx="8986956" cy="1889125"/>
          </a:xfrm>
        </p:spPr>
        <p:txBody>
          <a:bodyPr>
            <a:normAutofit fontScale="90000"/>
          </a:bodyPr>
          <a:lstStyle/>
          <a:p>
            <a:r>
              <a:rPr lang="sv-SE"/>
              <a:t>Vi bygger världens </a:t>
            </a:r>
            <a:br>
              <a:rPr lang="sv-SE"/>
            </a:br>
            <a:r>
              <a:rPr lang="sv-SE"/>
              <a:t>mest resurseffektiva region</a:t>
            </a:r>
          </a:p>
        </p:txBody>
      </p:sp>
    </p:spTree>
    <p:extLst>
      <p:ext uri="{BB962C8B-B14F-4D97-AF65-F5344CB8AC3E}">
        <p14:creationId xmlns:p14="http://schemas.microsoft.com/office/powerpoint/2010/main" val="4653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407247" y="368660"/>
            <a:ext cx="4548187" cy="1390650"/>
          </a:xfrm>
        </p:spPr>
        <p:txBody>
          <a:bodyPr/>
          <a:lstStyle/>
          <a:p>
            <a:br>
              <a:rPr lang="sv-SE"/>
            </a:br>
            <a:r>
              <a:rPr lang="sv-SE"/>
              <a:t>Tekniska verken</a:t>
            </a:r>
          </a:p>
        </p:txBody>
      </p:sp>
      <p:sp>
        <p:nvSpPr>
          <p:cNvPr id="6" name="Rektangel 5"/>
          <p:cNvSpPr/>
          <p:nvPr/>
        </p:nvSpPr>
        <p:spPr>
          <a:xfrm>
            <a:off x="6478147" y="2024844"/>
            <a:ext cx="5595170" cy="4339650"/>
          </a:xfrm>
          <a:prstGeom prst="rect">
            <a:avLst/>
          </a:prstGeom>
        </p:spPr>
        <p:txBody>
          <a:bodyPr wrap="square" lIns="91440" tIns="45720" rIns="91440" bIns="45720" anchor="t">
            <a:spAutoFit/>
          </a:bodyPr>
          <a:lstStyle/>
          <a:p>
            <a:pPr>
              <a:defRPr/>
            </a:pPr>
            <a:endParaRPr lang="sv-SE" sz="900" kern="0">
              <a:solidFill>
                <a:srgbClr val="000000"/>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sv-SE" sz="2400" kern="0">
                <a:solidFill>
                  <a:srgbClr val="000000"/>
                </a:solidFill>
                <a:ea typeface="Calibri" panose="020F0502020204030204" pitchFamily="34" charset="0"/>
                <a:cs typeface="Times New Roman" panose="02020603050405020304" pitchFamily="18" charset="0"/>
              </a:rPr>
              <a:t>Regionalt kommunägt energiföretag </a:t>
            </a:r>
            <a:br>
              <a:rPr lang="sv-SE" sz="2400" kern="0">
                <a:solidFill>
                  <a:srgbClr val="000000"/>
                </a:solidFill>
                <a:ea typeface="Calibri" panose="020F0502020204030204" pitchFamily="34" charset="0"/>
                <a:cs typeface="Times New Roman" panose="02020603050405020304" pitchFamily="18" charset="0"/>
              </a:rPr>
            </a:br>
            <a:r>
              <a:rPr lang="sv-SE" sz="2400" kern="0">
                <a:solidFill>
                  <a:srgbClr val="000000"/>
                </a:solidFill>
                <a:ea typeface="Calibri" panose="020F0502020204030204" pitchFamily="34" charset="0"/>
                <a:cs typeface="Times New Roman" panose="02020603050405020304" pitchFamily="18" charset="0"/>
              </a:rPr>
              <a:t>med cirka 206 000 privat- och företagskunder.</a:t>
            </a:r>
          </a:p>
          <a:p>
            <a:pPr marL="285750" indent="-285750">
              <a:buFont typeface="Arial" panose="020B0604020202020204" pitchFamily="34" charset="0"/>
              <a:buChar char="•"/>
              <a:defRPr/>
            </a:pPr>
            <a:r>
              <a:rPr lang="sv-SE" sz="2400">
                <a:solidFill>
                  <a:srgbClr val="000000"/>
                </a:solidFill>
              </a:rPr>
              <a:t>Vi erbjuder tjänster inom elnät och elhandel, avfall, biogas, effektiva energilösningar, vatten och avlopp, fjärrvärme, fjärrkyla, bredband, belysning och laddlösningar. </a:t>
            </a:r>
          </a:p>
          <a:p>
            <a:pPr>
              <a:defRPr/>
            </a:pPr>
            <a:endParaRPr lang="sv-SE" sz="900" kern="0">
              <a:solidFill>
                <a:srgbClr val="000000"/>
              </a:solidFill>
            </a:endParaRPr>
          </a:p>
          <a:p>
            <a:pPr marL="285750" indent="-285750">
              <a:buFont typeface="Arial" panose="020B0604020202020204" pitchFamily="34" charset="0"/>
              <a:buChar char="•"/>
              <a:defRPr/>
            </a:pPr>
            <a:r>
              <a:rPr lang="sv-SE" sz="2400" kern="0">
                <a:solidFill>
                  <a:srgbClr val="000000"/>
                </a:solidFill>
              </a:rPr>
              <a:t>Omsättning 2022 var cirka 10,4 miljarder.</a:t>
            </a:r>
          </a:p>
          <a:p>
            <a:pPr>
              <a:defRPr/>
            </a:pPr>
            <a:endParaRPr lang="sv-SE" sz="900" kern="0">
              <a:solidFill>
                <a:srgbClr val="000000"/>
              </a:solidFill>
            </a:endParaRPr>
          </a:p>
          <a:p>
            <a:pPr marL="285750" indent="-285750">
              <a:buFont typeface="Arial" panose="020B0604020202020204" pitchFamily="34" charset="0"/>
              <a:buChar char="•"/>
              <a:defRPr/>
            </a:pPr>
            <a:r>
              <a:rPr lang="sv-SE" sz="2400" kern="0">
                <a:solidFill>
                  <a:srgbClr val="000000"/>
                </a:solidFill>
              </a:rPr>
              <a:t>Vi har cirka 950 anställda.</a:t>
            </a:r>
          </a:p>
          <a:p>
            <a:pPr>
              <a:defRPr/>
            </a:pPr>
            <a:endParaRPr lang="sv-SE" sz="900" kern="0">
              <a:solidFill>
                <a:srgbClr val="000000"/>
              </a:solidFill>
            </a:endParaRPr>
          </a:p>
        </p:txBody>
      </p:sp>
      <p:pic>
        <p:nvPicPr>
          <p:cNvPr id="11" name="Platshållare för bild 10">
            <a:extLst>
              <a:ext uri="{FF2B5EF4-FFF2-40B4-BE49-F238E27FC236}">
                <a16:creationId xmlns:a16="http://schemas.microsoft.com/office/drawing/2014/main" id="{E35DC0EF-E284-4C30-885C-A6614460344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0143" r="39857"/>
          <a:stretch/>
        </p:blipFill>
        <p:spPr>
          <a:xfrm>
            <a:off x="0" y="0"/>
            <a:ext cx="6096000" cy="6858000"/>
          </a:xfrm>
        </p:spPr>
      </p:pic>
    </p:spTree>
    <p:extLst>
      <p:ext uri="{BB962C8B-B14F-4D97-AF65-F5344CB8AC3E}">
        <p14:creationId xmlns:p14="http://schemas.microsoft.com/office/powerpoint/2010/main" val="1669810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1929" y="1923699"/>
            <a:ext cx="8181541" cy="4962574"/>
          </a:xfrm>
          <a:prstGeom prst="rect">
            <a:avLst/>
          </a:prstGeom>
        </p:spPr>
      </p:pic>
      <p:sp>
        <p:nvSpPr>
          <p:cNvPr id="6" name="Rubrik 1"/>
          <p:cNvSpPr txBox="1">
            <a:spLocks noGrp="1"/>
          </p:cNvSpPr>
          <p:nvPr>
            <p:ph type="title"/>
          </p:nvPr>
        </p:nvSpPr>
        <p:spPr>
          <a:xfrm>
            <a:off x="4204313" y="360859"/>
            <a:ext cx="3780699" cy="1009651"/>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sv-SE"/>
              <a:t>Våra tjänster </a:t>
            </a:r>
          </a:p>
        </p:txBody>
      </p:sp>
    </p:spTree>
    <p:extLst>
      <p:ext uri="{BB962C8B-B14F-4D97-AF65-F5344CB8AC3E}">
        <p14:creationId xmlns:p14="http://schemas.microsoft.com/office/powerpoint/2010/main" val="3087431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FB13179-915D-456F-B389-DD732D123EBA}"/>
              </a:ext>
            </a:extLst>
          </p:cNvPr>
          <p:cNvSpPr>
            <a:spLocks noGrp="1"/>
          </p:cNvSpPr>
          <p:nvPr>
            <p:ph type="body" sz="quarter" idx="10"/>
          </p:nvPr>
        </p:nvSpPr>
        <p:spPr/>
        <p:txBody>
          <a:bodyPr>
            <a:normAutofit fontScale="92500"/>
          </a:bodyPr>
          <a:lstStyle/>
          <a:p>
            <a:pPr marL="0" indent="0">
              <a:buNone/>
            </a:pPr>
            <a:r>
              <a:rPr lang="sv-SE"/>
              <a:t>Koncernens varumärken</a:t>
            </a:r>
          </a:p>
        </p:txBody>
      </p:sp>
      <p:sp>
        <p:nvSpPr>
          <p:cNvPr id="3" name="Platshållare för text 2">
            <a:extLst>
              <a:ext uri="{FF2B5EF4-FFF2-40B4-BE49-F238E27FC236}">
                <a16:creationId xmlns:a16="http://schemas.microsoft.com/office/drawing/2014/main" id="{9530CC54-BDD4-4E62-A7D8-A4F251383BF8}"/>
              </a:ext>
            </a:extLst>
          </p:cNvPr>
          <p:cNvSpPr>
            <a:spLocks noGrp="1"/>
          </p:cNvSpPr>
          <p:nvPr>
            <p:ph type="body" sz="quarter" idx="11"/>
          </p:nvPr>
        </p:nvSpPr>
        <p:spPr>
          <a:xfrm>
            <a:off x="1356518" y="4037295"/>
            <a:ext cx="9478963" cy="819150"/>
          </a:xfrm>
        </p:spPr>
        <p:txBody>
          <a:bodyPr/>
          <a:lstStyle/>
          <a:p>
            <a:pPr marL="0" indent="0">
              <a:buNone/>
            </a:pPr>
            <a:r>
              <a:rPr lang="sv-SE"/>
              <a:t>En del av Tekniska verken</a:t>
            </a:r>
          </a:p>
        </p:txBody>
      </p:sp>
      <p:pic>
        <p:nvPicPr>
          <p:cNvPr id="5" name="Bild 4">
            <a:extLst>
              <a:ext uri="{FF2B5EF4-FFF2-40B4-BE49-F238E27FC236}">
                <a16:creationId xmlns:a16="http://schemas.microsoft.com/office/drawing/2014/main" id="{F772C310-880E-4DFB-833B-9223DBBBD10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63240" y="2789982"/>
            <a:ext cx="985927" cy="853587"/>
          </a:xfrm>
          <a:prstGeom prst="rect">
            <a:avLst/>
          </a:prstGeom>
        </p:spPr>
      </p:pic>
      <p:pic>
        <p:nvPicPr>
          <p:cNvPr id="7" name="Bild 6">
            <a:extLst>
              <a:ext uri="{FF2B5EF4-FFF2-40B4-BE49-F238E27FC236}">
                <a16:creationId xmlns:a16="http://schemas.microsoft.com/office/drawing/2014/main" id="{B180B607-EDA5-4229-B33D-74D287F82B5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29888" y="2944609"/>
            <a:ext cx="1402878" cy="690216"/>
          </a:xfrm>
          <a:prstGeom prst="rect">
            <a:avLst/>
          </a:prstGeom>
        </p:spPr>
      </p:pic>
      <p:pic>
        <p:nvPicPr>
          <p:cNvPr id="12" name="Bildobjekt 11">
            <a:extLst>
              <a:ext uri="{FF2B5EF4-FFF2-40B4-BE49-F238E27FC236}">
                <a16:creationId xmlns:a16="http://schemas.microsoft.com/office/drawing/2014/main" id="{AA7DDD58-4854-41F4-AC16-8D61590F2C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5755" y="3184903"/>
            <a:ext cx="1738702" cy="400542"/>
          </a:xfrm>
          <a:prstGeom prst="rect">
            <a:avLst/>
          </a:prstGeom>
        </p:spPr>
      </p:pic>
      <p:pic>
        <p:nvPicPr>
          <p:cNvPr id="11" name="Bildobjek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7581" y="2856488"/>
            <a:ext cx="1028124" cy="832365"/>
          </a:xfrm>
          <a:prstGeom prst="rect">
            <a:avLst/>
          </a:prstGeom>
        </p:spPr>
      </p:pic>
      <p:pic>
        <p:nvPicPr>
          <p:cNvPr id="4" name="Bildobjekt 3">
            <a:extLst>
              <a:ext uri="{FF2B5EF4-FFF2-40B4-BE49-F238E27FC236}">
                <a16:creationId xmlns:a16="http://schemas.microsoft.com/office/drawing/2014/main" id="{324561ED-B217-41EB-916E-A8C22D38F9A1}"/>
              </a:ext>
            </a:extLst>
          </p:cNvPr>
          <p:cNvPicPr>
            <a:picLocks noChangeAspect="1"/>
          </p:cNvPicPr>
          <p:nvPr/>
        </p:nvPicPr>
        <p:blipFill>
          <a:blip r:embed="rId9"/>
          <a:stretch>
            <a:fillRect/>
          </a:stretch>
        </p:blipFill>
        <p:spPr>
          <a:xfrm>
            <a:off x="1331865" y="3211858"/>
            <a:ext cx="1458036" cy="400018"/>
          </a:xfrm>
          <a:prstGeom prst="rect">
            <a:avLst/>
          </a:prstGeom>
        </p:spPr>
      </p:pic>
    </p:spTree>
    <p:extLst>
      <p:ext uri="{BB962C8B-B14F-4D97-AF65-F5344CB8AC3E}">
        <p14:creationId xmlns:p14="http://schemas.microsoft.com/office/powerpoint/2010/main" val="473850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28771" y="954279"/>
            <a:ext cx="4318669" cy="720458"/>
          </a:xfrm>
        </p:spPr>
        <p:txBody>
          <a:bodyPr>
            <a:normAutofit fontScale="90000"/>
          </a:bodyPr>
          <a:lstStyle/>
          <a:p>
            <a:r>
              <a:rPr lang="sv-SE"/>
              <a:t>Vad är fordonsgas?</a:t>
            </a:r>
            <a:endParaRPr lang="sv-SE" err="1">
              <a:cs typeface="Calibri"/>
            </a:endParaRPr>
          </a:p>
        </p:txBody>
      </p:sp>
      <p:sp>
        <p:nvSpPr>
          <p:cNvPr id="3" name="Platshållare för text 2"/>
          <p:cNvSpPr>
            <a:spLocks noGrp="1"/>
          </p:cNvSpPr>
          <p:nvPr>
            <p:ph type="body" sz="quarter" idx="10"/>
          </p:nvPr>
        </p:nvSpPr>
        <p:spPr>
          <a:xfrm>
            <a:off x="1060799" y="2851362"/>
            <a:ext cx="3979418" cy="1676073"/>
          </a:xfrm>
        </p:spPr>
        <p:txBody>
          <a:bodyPr vert="horz" lIns="91440" tIns="45720" rIns="91440" bIns="45720" rtlCol="0" anchor="t">
            <a:noAutofit/>
          </a:bodyPr>
          <a:lstStyle/>
          <a:p>
            <a:r>
              <a:rPr lang="sv-SE" sz="2200">
                <a:cs typeface="Calibri"/>
              </a:rPr>
              <a:t>Biogas, </a:t>
            </a:r>
            <a:r>
              <a:rPr lang="sv-SE" sz="2200">
                <a:ea typeface="+mn-lt"/>
                <a:cs typeface="+mn-lt"/>
              </a:rPr>
              <a:t>CBG/LBG</a:t>
            </a:r>
          </a:p>
          <a:p>
            <a:r>
              <a:rPr lang="sv-SE" sz="2200">
                <a:cs typeface="Calibri"/>
              </a:rPr>
              <a:t>Naturgas, CNG/LNG</a:t>
            </a:r>
            <a:endParaRPr lang="sv-SE">
              <a:cs typeface="Calibri"/>
            </a:endParaRPr>
          </a:p>
          <a:p>
            <a:r>
              <a:rPr lang="sv-SE" sz="2200">
                <a:cs typeface="Calibri"/>
              </a:rPr>
              <a:t>Gasol och vätgas</a:t>
            </a:r>
          </a:p>
          <a:p>
            <a:endParaRPr lang="sv-SE" sz="2200">
              <a:cs typeface="Calibri"/>
            </a:endParaRPr>
          </a:p>
          <a:p>
            <a:endParaRPr lang="sv-SE">
              <a:cs typeface="Calibri" panose="020F0502020204030204"/>
            </a:endParaRPr>
          </a:p>
        </p:txBody>
      </p:sp>
      <p:pic>
        <p:nvPicPr>
          <p:cNvPr id="9" name="Bildobjekt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268" y="5473701"/>
            <a:ext cx="1981732" cy="1295398"/>
          </a:xfrm>
          <a:prstGeom prst="rect">
            <a:avLst/>
          </a:prstGeom>
        </p:spPr>
      </p:pic>
      <p:pic>
        <p:nvPicPr>
          <p:cNvPr id="6" name="Bildobjekt 6" descr="En bild som visar text, träd, himmel, utomhus&#10;&#10;Automatiskt genererad beskrivning">
            <a:extLst>
              <a:ext uri="{FF2B5EF4-FFF2-40B4-BE49-F238E27FC236}">
                <a16:creationId xmlns:a16="http://schemas.microsoft.com/office/drawing/2014/main" id="{D21E7653-05A8-C5B4-9EFA-FA002DE73ABA}"/>
              </a:ext>
            </a:extLst>
          </p:cNvPr>
          <p:cNvPicPr>
            <a:picLocks noGrp="1" noChangeAspect="1"/>
          </p:cNvPicPr>
          <p:nvPr>
            <p:ph type="pic" sz="quarter" idx="11"/>
          </p:nvPr>
        </p:nvPicPr>
        <p:blipFill rotWithShape="1">
          <a:blip r:embed="rId4"/>
          <a:srcRect/>
          <a:stretch/>
        </p:blipFill>
        <p:spPr>
          <a:xfrm>
            <a:off x="6096000" y="0"/>
            <a:ext cx="6096000" cy="6858000"/>
          </a:xfrm>
        </p:spPr>
      </p:pic>
    </p:spTree>
    <p:extLst>
      <p:ext uri="{BB962C8B-B14F-4D97-AF65-F5344CB8AC3E}">
        <p14:creationId xmlns:p14="http://schemas.microsoft.com/office/powerpoint/2010/main" val="312210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6440581" y="478771"/>
            <a:ext cx="5298982" cy="796739"/>
          </a:xfrm>
        </p:spPr>
        <p:txBody>
          <a:bodyPr anchor="t">
            <a:normAutofit/>
          </a:bodyPr>
          <a:lstStyle/>
          <a:p>
            <a:r>
              <a:rPr lang="sv-SE"/>
              <a:t> Biogasproduktionen</a:t>
            </a:r>
          </a:p>
        </p:txBody>
      </p:sp>
      <p:sp>
        <p:nvSpPr>
          <p:cNvPr id="5" name="Platshållare för text 4"/>
          <p:cNvSpPr>
            <a:spLocks noGrp="1"/>
          </p:cNvSpPr>
          <p:nvPr>
            <p:ph type="body" sz="quarter" idx="10"/>
          </p:nvPr>
        </p:nvSpPr>
        <p:spPr>
          <a:xfrm>
            <a:off x="6440581" y="2247331"/>
            <a:ext cx="4605343" cy="2363338"/>
          </a:xfrm>
        </p:spPr>
        <p:txBody>
          <a:bodyPr vert="horz" lIns="91440" tIns="45720" rIns="91440" bIns="45720" rtlCol="0" anchor="t">
            <a:normAutofit/>
          </a:bodyPr>
          <a:lstStyle/>
          <a:p>
            <a:r>
              <a:rPr lang="sv-SE" dirty="0"/>
              <a:t>105 000 ton avfall och biprodukter</a:t>
            </a:r>
          </a:p>
          <a:p>
            <a:r>
              <a:rPr lang="sv-SE" dirty="0">
                <a:cs typeface="Calibri" panose="020F0502020204030204"/>
              </a:rPr>
              <a:t>Biogas 7,7 milj. Kg (ca 106 GWh)</a:t>
            </a:r>
          </a:p>
          <a:p>
            <a:r>
              <a:rPr lang="sv-SE" dirty="0">
                <a:cs typeface="Calibri" panose="020F0502020204030204"/>
              </a:rPr>
              <a:t>120 000 ton gödsel</a:t>
            </a:r>
          </a:p>
          <a:p>
            <a:endParaRPr lang="sv-SE" dirty="0">
              <a:cs typeface="Calibri" panose="020F0502020204030204"/>
            </a:endParaRPr>
          </a:p>
        </p:txBody>
      </p:sp>
      <p:pic>
        <p:nvPicPr>
          <p:cNvPr id="8" name="Platshållare för bild 7" descr="En bild som visar utomhus, byggnad, metall&#10;&#10;Automatiskt genererad beskrivning">
            <a:extLst>
              <a:ext uri="{FF2B5EF4-FFF2-40B4-BE49-F238E27FC236}">
                <a16:creationId xmlns:a16="http://schemas.microsoft.com/office/drawing/2014/main" id="{D61D7148-A0D0-4E02-7631-A6CA640CE70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471" b="12471"/>
          <a:stretch>
            <a:fillRect/>
          </a:stretch>
        </p:blipFill>
        <p:spPr/>
      </p:pic>
    </p:spTree>
    <p:extLst>
      <p:ext uri="{BB962C8B-B14F-4D97-AF65-F5344CB8AC3E}">
        <p14:creationId xmlns:p14="http://schemas.microsoft.com/office/powerpoint/2010/main" val="863739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BCA82A6-F045-4D64-B8D2-8AF10BFF54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94" t="7669" r="4891" b="7446"/>
          <a:stretch/>
        </p:blipFill>
        <p:spPr>
          <a:xfrm>
            <a:off x="404812" y="764923"/>
            <a:ext cx="11382375" cy="5099555"/>
          </a:xfrm>
          <a:prstGeom prst="rect">
            <a:avLst/>
          </a:prstGeom>
        </p:spPr>
      </p:pic>
    </p:spTree>
    <p:extLst>
      <p:ext uri="{BB962C8B-B14F-4D97-AF65-F5344CB8AC3E}">
        <p14:creationId xmlns:p14="http://schemas.microsoft.com/office/powerpoint/2010/main" val="2579129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20.01.14"/>
  <p:tag name="AS_TITLE" val="Aspose.Slides for .NET 4.0 Client Profile"/>
  <p:tag name="AS_VERSION" val="20.1"/>
</p:tagLst>
</file>

<file path=ppt/theme/theme1.xml><?xml version="1.0" encoding="utf-8"?>
<a:theme xmlns:a="http://schemas.openxmlformats.org/drawingml/2006/main" name="Start - mellan - slutbilder mörk">
  <a:themeElements>
    <a:clrScheme name="tekn-verken-mörkbg-180828">
      <a:dk1>
        <a:srgbClr val="FFFFFF"/>
      </a:dk1>
      <a:lt1>
        <a:srgbClr val="000000"/>
      </a:lt1>
      <a:dk2>
        <a:srgbClr val="FFFFFF"/>
      </a:dk2>
      <a:lt2>
        <a:srgbClr val="0088CC"/>
      </a:lt2>
      <a:accent1>
        <a:srgbClr val="0088CC"/>
      </a:accent1>
      <a:accent2>
        <a:srgbClr val="703870"/>
      </a:accent2>
      <a:accent3>
        <a:srgbClr val="708991"/>
      </a:accent3>
      <a:accent4>
        <a:srgbClr val="CFA9D0"/>
      </a:accent4>
      <a:accent5>
        <a:srgbClr val="B6CC91"/>
      </a:accent5>
      <a:accent6>
        <a:srgbClr val="007C58"/>
      </a:accent6>
      <a:hlink>
        <a:srgbClr val="17C5EE"/>
      </a:hlink>
      <a:folHlink>
        <a:srgbClr val="00487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l Tekniska verken 190507.potx" id="{BE0BB45F-BBB3-4918-91F5-A0F1C0ED02BE}" vid="{61357D7E-AB89-43D5-9248-306E5588A3C7}"/>
    </a:ext>
  </a:extLst>
</a:theme>
</file>

<file path=ppt/theme/theme2.xml><?xml version="1.0" encoding="utf-8"?>
<a:theme xmlns:a="http://schemas.openxmlformats.org/drawingml/2006/main" name="Innehållsbilder">
  <a:themeElements>
    <a:clrScheme name="Tekniskaverken-190220">
      <a:dk1>
        <a:srgbClr val="000000"/>
      </a:dk1>
      <a:lt1>
        <a:srgbClr val="FFFFFF"/>
      </a:lt1>
      <a:dk2>
        <a:srgbClr val="0088CC"/>
      </a:dk2>
      <a:lt2>
        <a:srgbClr val="FFFFFF"/>
      </a:lt2>
      <a:accent1>
        <a:srgbClr val="0088CC"/>
      </a:accent1>
      <a:accent2>
        <a:srgbClr val="718990"/>
      </a:accent2>
      <a:accent3>
        <a:srgbClr val="004876"/>
      </a:accent3>
      <a:accent4>
        <a:srgbClr val="17C5EE"/>
      </a:accent4>
      <a:accent5>
        <a:srgbClr val="007C57"/>
      </a:accent5>
      <a:accent6>
        <a:srgbClr val="703870"/>
      </a:accent6>
      <a:hlink>
        <a:srgbClr val="17C5EE"/>
      </a:hlink>
      <a:folHlink>
        <a:srgbClr val="00487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l Tekniska verken 190507.potx" id="{BE0BB45F-BBB3-4918-91F5-A0F1C0ED02BE}" vid="{4377A0F8-C797-4459-815B-B44CC0ECA0DD}"/>
    </a:ext>
  </a:extLst>
</a:theme>
</file>

<file path=ppt/theme/theme3.xml><?xml version="1.0" encoding="utf-8"?>
<a:theme xmlns:a="http://schemas.openxmlformats.org/drawingml/2006/main" name="1_Start - mellan - slutbilder mörk">
  <a:themeElements>
    <a:clrScheme name="tekn-verken-mörkbg-180828">
      <a:dk1>
        <a:srgbClr val="FFFFFF"/>
      </a:dk1>
      <a:lt1>
        <a:srgbClr val="000000"/>
      </a:lt1>
      <a:dk2>
        <a:srgbClr val="FFFFFF"/>
      </a:dk2>
      <a:lt2>
        <a:srgbClr val="0088CC"/>
      </a:lt2>
      <a:accent1>
        <a:srgbClr val="0088CC"/>
      </a:accent1>
      <a:accent2>
        <a:srgbClr val="703870"/>
      </a:accent2>
      <a:accent3>
        <a:srgbClr val="708991"/>
      </a:accent3>
      <a:accent4>
        <a:srgbClr val="CFA9D0"/>
      </a:accent4>
      <a:accent5>
        <a:srgbClr val="B6CC91"/>
      </a:accent5>
      <a:accent6>
        <a:srgbClr val="007C58"/>
      </a:accent6>
      <a:hlink>
        <a:srgbClr val="17C5EE"/>
      </a:hlink>
      <a:folHlink>
        <a:srgbClr val="00487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BB12324-0ACC-4A7A-B5A7-0675BF072001}" vid="{88A0EDFD-18DB-48C4-A848-43CB562405AA}"/>
    </a:ext>
  </a:extLst>
</a:theme>
</file>

<file path=ppt/theme/theme4.xml><?xml version="1.0" encoding="utf-8"?>
<a:theme xmlns:a="http://schemas.openxmlformats.org/drawingml/2006/main" name="1_Innehållsbilder">
  <a:themeElements>
    <a:clrScheme name="tekniskaverken2">
      <a:dk1>
        <a:srgbClr val="000000"/>
      </a:dk1>
      <a:lt1>
        <a:srgbClr val="FFFFFF"/>
      </a:lt1>
      <a:dk2>
        <a:srgbClr val="0088CC"/>
      </a:dk2>
      <a:lt2>
        <a:srgbClr val="FFFFFF"/>
      </a:lt2>
      <a:accent1>
        <a:srgbClr val="0088CC"/>
      </a:accent1>
      <a:accent2>
        <a:srgbClr val="703870"/>
      </a:accent2>
      <a:accent3>
        <a:srgbClr val="708991"/>
      </a:accent3>
      <a:accent4>
        <a:srgbClr val="CFA9D0"/>
      </a:accent4>
      <a:accent5>
        <a:srgbClr val="B6CC91"/>
      </a:accent5>
      <a:accent6>
        <a:srgbClr val="007C58"/>
      </a:accent6>
      <a:hlink>
        <a:srgbClr val="17C5EE"/>
      </a:hlink>
      <a:folHlink>
        <a:srgbClr val="00487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kniska_verken_mall_190206" id="{10B366CD-BE6E-4E12-A9F6-E325F550AB01}" vid="{8ADC6E55-E0F0-44F0-9E98-FCEEFB32B02C}"/>
    </a:ext>
  </a:extLst>
</a:theme>
</file>

<file path=ppt/theme/theme5.xml><?xml version="1.0" encoding="utf-8"?>
<a:theme xmlns:a="http://schemas.openxmlformats.org/drawingml/2006/main" name="2_Innehållsbilder">
  <a:themeElements>
    <a:clrScheme name="Tekniskaverken-190220">
      <a:dk1>
        <a:srgbClr val="000000"/>
      </a:dk1>
      <a:lt1>
        <a:srgbClr val="FFFFFF"/>
      </a:lt1>
      <a:dk2>
        <a:srgbClr val="0088CC"/>
      </a:dk2>
      <a:lt2>
        <a:srgbClr val="FFFFFF"/>
      </a:lt2>
      <a:accent1>
        <a:srgbClr val="0088CC"/>
      </a:accent1>
      <a:accent2>
        <a:srgbClr val="718990"/>
      </a:accent2>
      <a:accent3>
        <a:srgbClr val="004876"/>
      </a:accent3>
      <a:accent4>
        <a:srgbClr val="17C5EE"/>
      </a:accent4>
      <a:accent5>
        <a:srgbClr val="007C57"/>
      </a:accent5>
      <a:accent6>
        <a:srgbClr val="703870"/>
      </a:accent6>
      <a:hlink>
        <a:srgbClr val="17C5EE"/>
      </a:hlink>
      <a:folHlink>
        <a:srgbClr val="00487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BB12324-0ACC-4A7A-B5A7-0675BF072001}" vid="{FFE8A7B0-1E2A-488D-B210-0EB2259E8857}"/>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97D87C78E2DE34F8B1DDEC34A1AE62A" ma:contentTypeVersion="14" ma:contentTypeDescription="Skapa ett nytt dokument." ma:contentTypeScope="" ma:versionID="d903233acffda9a02e315c4fdc5eca93">
  <xsd:schema xmlns:xsd="http://www.w3.org/2001/XMLSchema" xmlns:xs="http://www.w3.org/2001/XMLSchema" xmlns:p="http://schemas.microsoft.com/office/2006/metadata/properties" xmlns:ns2="7cb6a11d-8025-4f7e-b812-5adfc83f902e" xmlns:ns3="9d5fb665-3f78-4217-94da-456282004488" targetNamespace="http://schemas.microsoft.com/office/2006/metadata/properties" ma:root="true" ma:fieldsID="60f40ad9d6b7c569f9152a805818aef2" ns2:_="" ns3:_="">
    <xsd:import namespace="7cb6a11d-8025-4f7e-b812-5adfc83f902e"/>
    <xsd:import namespace="9d5fb665-3f78-4217-94da-4562820044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6a11d-8025-4f7e-b812-5adfc83f9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50422717-dbc4-4c88-9406-613b8b4efbad"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5fb665-3f78-4217-94da-45628200448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7d0637c-d891-4939-9122-aabb0f37189e}" ma:internalName="TaxCatchAll" ma:showField="CatchAllData" ma:web="9d5fb665-3f78-4217-94da-4562820044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882EAB-5114-4926-9213-A5577450F6D3}">
  <ds:schemaRefs>
    <ds:schemaRef ds:uri="http://schemas.microsoft.com/sharepoint/v3/contenttype/forms"/>
  </ds:schemaRefs>
</ds:datastoreItem>
</file>

<file path=customXml/itemProps2.xml><?xml version="1.0" encoding="utf-8"?>
<ds:datastoreItem xmlns:ds="http://schemas.openxmlformats.org/officeDocument/2006/customXml" ds:itemID="{8B4277DA-F8BC-4D0B-8423-ED0D116E5CBF}"/>
</file>

<file path=docProps/app.xml><?xml version="1.0" encoding="utf-8"?>
<Properties xmlns="http://schemas.openxmlformats.org/officeDocument/2006/extended-properties" xmlns:vt="http://schemas.openxmlformats.org/officeDocument/2006/docPropsVTypes">
  <Template>blank</Template>
  <TotalTime>11</TotalTime>
  <Words>922</Words>
  <Application>Microsoft Office PowerPoint</Application>
  <PresentationFormat>Bredbild</PresentationFormat>
  <Paragraphs>110</Paragraphs>
  <Slides>22</Slides>
  <Notes>12</Notes>
  <HiddenSlides>1</HiddenSlides>
  <MMClips>0</MMClips>
  <ScaleCrop>false</ScaleCrop>
  <HeadingPairs>
    <vt:vector size="6" baseType="variant">
      <vt:variant>
        <vt:lpstr>Använt teckensnitt</vt:lpstr>
      </vt:variant>
      <vt:variant>
        <vt:i4>2</vt:i4>
      </vt:variant>
      <vt:variant>
        <vt:lpstr>Tema</vt:lpstr>
      </vt:variant>
      <vt:variant>
        <vt:i4>5</vt:i4>
      </vt:variant>
      <vt:variant>
        <vt:lpstr>Bildrubriker</vt:lpstr>
      </vt:variant>
      <vt:variant>
        <vt:i4>22</vt:i4>
      </vt:variant>
    </vt:vector>
  </HeadingPairs>
  <TitlesOfParts>
    <vt:vector size="29" baseType="lpstr">
      <vt:lpstr>Arial</vt:lpstr>
      <vt:lpstr>Calibri</vt:lpstr>
      <vt:lpstr>Start - mellan - slutbilder mörk</vt:lpstr>
      <vt:lpstr>Innehållsbilder</vt:lpstr>
      <vt:lpstr>1_Start - mellan - slutbilder mörk</vt:lpstr>
      <vt:lpstr>1_Innehållsbilder</vt:lpstr>
      <vt:lpstr>2_Innehållsbilder</vt:lpstr>
      <vt:lpstr>Så kan biogas minska CO2-utsläppen</vt:lpstr>
      <vt:lpstr>Tekniska verken-koncernen</vt:lpstr>
      <vt:lpstr>Vi bygger världens  mest resurseffektiva region</vt:lpstr>
      <vt:lpstr> Tekniska verken</vt:lpstr>
      <vt:lpstr>Våra tjänster </vt:lpstr>
      <vt:lpstr>PowerPoint-presentation</vt:lpstr>
      <vt:lpstr>Vad är fordonsgas?</vt:lpstr>
      <vt:lpstr> Biogasproduktionen</vt:lpstr>
      <vt:lpstr>PowerPoint-presentation</vt:lpstr>
      <vt:lpstr>Distribution biogas </vt:lpstr>
      <vt:lpstr>Användningsområden biogas </vt:lpstr>
      <vt:lpstr>PowerPoint-presentation</vt:lpstr>
      <vt:lpstr>Miljöprestanda</vt:lpstr>
      <vt:lpstr>Miljöprestanda</vt:lpstr>
      <vt:lpstr>Fordon med biogasdrift</vt:lpstr>
      <vt:lpstr>Biogas till lastbilar</vt:lpstr>
      <vt:lpstr>Infrastruktur biogas i Sverige</vt:lpstr>
      <vt:lpstr>Men om biogas nu är så bra är det väl säkert inte ekonomiskt lönsamt, eller…?</vt:lpstr>
      <vt:lpstr>TCO (total cost of ownership) – Personbil ex</vt:lpstr>
      <vt:lpstr>TCO (total cost of ownership) - Lastbilar</vt:lpstr>
      <vt:lpstr>Sammanfattning</vt:lpstr>
      <vt:lpstr>PowerPoint-presentation</vt:lpstr>
    </vt:vector>
  </TitlesOfParts>
  <Company>Tekniska verken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och exempel för att komma igång</dc:title>
  <dc:creator>Bengtsson Barbro</dc:creator>
  <cp:lastModifiedBy>Patrik Aronsson</cp:lastModifiedBy>
  <cp:revision>40</cp:revision>
  <dcterms:created xsi:type="dcterms:W3CDTF">2019-05-10T13:57:05Z</dcterms:created>
  <dcterms:modified xsi:type="dcterms:W3CDTF">2023-04-12T06:57:48Z</dcterms:modified>
</cp:coreProperties>
</file>