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5" r:id="rId1"/>
    <p:sldMasterId id="2147483879" r:id="rId2"/>
  </p:sldMasterIdLst>
  <p:notesMasterIdLst>
    <p:notesMasterId r:id="rId18"/>
  </p:notesMasterIdLst>
  <p:sldIdLst>
    <p:sldId id="389" r:id="rId3"/>
    <p:sldId id="409" r:id="rId4"/>
    <p:sldId id="402" r:id="rId5"/>
    <p:sldId id="403" r:id="rId6"/>
    <p:sldId id="318" r:id="rId7"/>
    <p:sldId id="404" r:id="rId8"/>
    <p:sldId id="406" r:id="rId9"/>
    <p:sldId id="407" r:id="rId10"/>
    <p:sldId id="408" r:id="rId11"/>
    <p:sldId id="394" r:id="rId12"/>
    <p:sldId id="399" r:id="rId13"/>
    <p:sldId id="400" r:id="rId14"/>
    <p:sldId id="398" r:id="rId15"/>
    <p:sldId id="396" r:id="rId16"/>
    <p:sldId id="387" r:id="rId17"/>
  </p:sldIdLst>
  <p:sldSz cx="12192000" cy="6858000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6024"/>
    <a:srgbClr val="000000"/>
    <a:srgbClr val="202E45"/>
    <a:srgbClr val="199CD9"/>
    <a:srgbClr val="859E73"/>
    <a:srgbClr val="00555C"/>
    <a:srgbClr val="A6CF38"/>
    <a:srgbClr val="45005C"/>
    <a:srgbClr val="FF3D9C"/>
    <a:srgbClr val="2622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1FD28E-BF46-48D7-B499-5489E28C7131}" v="295" dt="2023-04-21T06:55:08.4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51351" autoAdjust="0"/>
  </p:normalViewPr>
  <p:slideViewPr>
    <p:cSldViewPr snapToGrid="0">
      <p:cViewPr varScale="1">
        <p:scale>
          <a:sx n="34" d="100"/>
          <a:sy n="34" d="100"/>
        </p:scale>
        <p:origin x="1848" y="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-1604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2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nberg Sandström Anna" userId="13b17ae0-bb66-4d8d-80c5-453f992a83aa" providerId="ADAL" clId="{601FD28E-BF46-48D7-B499-5489E28C7131}"/>
    <pc:docChg chg="undo custSel addSld delSld modSld sldOrd">
      <pc:chgData name="Stenberg Sandström Anna" userId="13b17ae0-bb66-4d8d-80c5-453f992a83aa" providerId="ADAL" clId="{601FD28E-BF46-48D7-B499-5489E28C7131}" dt="2023-04-21T07:18:00.998" v="15679" actId="20577"/>
      <pc:docMkLst>
        <pc:docMk/>
      </pc:docMkLst>
      <pc:sldChg chg="add del modNotesTx">
        <pc:chgData name="Stenberg Sandström Anna" userId="13b17ae0-bb66-4d8d-80c5-453f992a83aa" providerId="ADAL" clId="{601FD28E-BF46-48D7-B499-5489E28C7131}" dt="2023-03-28T10:51:00.633" v="11877" actId="47"/>
        <pc:sldMkLst>
          <pc:docMk/>
          <pc:sldMk cId="1967141101" sldId="272"/>
        </pc:sldMkLst>
      </pc:sldChg>
      <pc:sldChg chg="addSp delSp modSp add del mod modAnim modNotesTx">
        <pc:chgData name="Stenberg Sandström Anna" userId="13b17ae0-bb66-4d8d-80c5-453f992a83aa" providerId="ADAL" clId="{601FD28E-BF46-48D7-B499-5489E28C7131}" dt="2023-03-28T10:53:25.827" v="11997" actId="47"/>
        <pc:sldMkLst>
          <pc:docMk/>
          <pc:sldMk cId="1961321772" sldId="303"/>
        </pc:sldMkLst>
        <pc:spChg chg="mod">
          <ac:chgData name="Stenberg Sandström Anna" userId="13b17ae0-bb66-4d8d-80c5-453f992a83aa" providerId="ADAL" clId="{601FD28E-BF46-48D7-B499-5489E28C7131}" dt="2023-03-15T06:48:49.541" v="5928" actId="1076"/>
          <ac:spMkLst>
            <pc:docMk/>
            <pc:sldMk cId="1961321772" sldId="303"/>
            <ac:spMk id="13" creationId="{811BC716-9C5F-443E-8BC4-48503B9F1B0E}"/>
          </ac:spMkLst>
        </pc:spChg>
        <pc:spChg chg="mod">
          <ac:chgData name="Stenberg Sandström Anna" userId="13b17ae0-bb66-4d8d-80c5-453f992a83aa" providerId="ADAL" clId="{601FD28E-BF46-48D7-B499-5489E28C7131}" dt="2023-03-15T06:48:37.553" v="5926" actId="122"/>
          <ac:spMkLst>
            <pc:docMk/>
            <pc:sldMk cId="1961321772" sldId="303"/>
            <ac:spMk id="14" creationId="{555DFEA6-0E68-4B4F-A2E7-AEF438DF81E0}"/>
          </ac:spMkLst>
        </pc:spChg>
        <pc:spChg chg="add del mod">
          <ac:chgData name="Stenberg Sandström Anna" userId="13b17ae0-bb66-4d8d-80c5-453f992a83aa" providerId="ADAL" clId="{601FD28E-BF46-48D7-B499-5489E28C7131}" dt="2023-03-15T06:49:29.026" v="5932" actId="1076"/>
          <ac:spMkLst>
            <pc:docMk/>
            <pc:sldMk cId="1961321772" sldId="303"/>
            <ac:spMk id="16" creationId="{4762FBDC-6052-489D-83E4-4922E4C44169}"/>
          </ac:spMkLst>
        </pc:spChg>
      </pc:sldChg>
      <pc:sldChg chg="add del modNotesTx">
        <pc:chgData name="Stenberg Sandström Anna" userId="13b17ae0-bb66-4d8d-80c5-453f992a83aa" providerId="ADAL" clId="{601FD28E-BF46-48D7-B499-5489E28C7131}" dt="2023-03-28T11:23:22.909" v="13286" actId="47"/>
        <pc:sldMkLst>
          <pc:docMk/>
          <pc:sldMk cId="1061020251" sldId="309"/>
        </pc:sldMkLst>
      </pc:sldChg>
      <pc:sldChg chg="add del modNotesTx">
        <pc:chgData name="Stenberg Sandström Anna" userId="13b17ae0-bb66-4d8d-80c5-453f992a83aa" providerId="ADAL" clId="{601FD28E-BF46-48D7-B499-5489E28C7131}" dt="2023-03-28T10:52:00.837" v="11908" actId="47"/>
        <pc:sldMkLst>
          <pc:docMk/>
          <pc:sldMk cId="2625142531" sldId="314"/>
        </pc:sldMkLst>
      </pc:sldChg>
      <pc:sldChg chg="delSp modSp add del mod modAnim modNotesTx">
        <pc:chgData name="Stenberg Sandström Anna" userId="13b17ae0-bb66-4d8d-80c5-453f992a83aa" providerId="ADAL" clId="{601FD28E-BF46-48D7-B499-5489E28C7131}" dt="2023-03-28T11:25:09.280" v="13349" actId="47"/>
        <pc:sldMkLst>
          <pc:docMk/>
          <pc:sldMk cId="2550164550" sldId="317"/>
        </pc:sldMkLst>
        <pc:spChg chg="mod">
          <ac:chgData name="Stenberg Sandström Anna" userId="13b17ae0-bb66-4d8d-80c5-453f992a83aa" providerId="ADAL" clId="{601FD28E-BF46-48D7-B499-5489E28C7131}" dt="2023-03-28T11:23:41.752" v="13288" actId="21"/>
          <ac:spMkLst>
            <pc:docMk/>
            <pc:sldMk cId="2550164550" sldId="317"/>
            <ac:spMk id="4" creationId="{6527CB2A-9909-4EA8-91EF-FBC7EFFF2E93}"/>
          </ac:spMkLst>
        </pc:spChg>
        <pc:picChg chg="del mod">
          <ac:chgData name="Stenberg Sandström Anna" userId="13b17ae0-bb66-4d8d-80c5-453f992a83aa" providerId="ADAL" clId="{601FD28E-BF46-48D7-B499-5489E28C7131}" dt="2023-03-17T08:38:15.820" v="9329" actId="478"/>
          <ac:picMkLst>
            <pc:docMk/>
            <pc:sldMk cId="2550164550" sldId="317"/>
            <ac:picMk id="7" creationId="{AF0777B1-DEF2-4315-A740-C80791B70D75}"/>
          </ac:picMkLst>
        </pc:picChg>
        <pc:picChg chg="del mod">
          <ac:chgData name="Stenberg Sandström Anna" userId="13b17ae0-bb66-4d8d-80c5-453f992a83aa" providerId="ADAL" clId="{601FD28E-BF46-48D7-B499-5489E28C7131}" dt="2023-03-17T08:38:59.115" v="9343" actId="478"/>
          <ac:picMkLst>
            <pc:docMk/>
            <pc:sldMk cId="2550164550" sldId="317"/>
            <ac:picMk id="9" creationId="{D0BAC11D-D619-441A-B1BE-8528966463BC}"/>
          </ac:picMkLst>
        </pc:picChg>
        <pc:picChg chg="del mod">
          <ac:chgData name="Stenberg Sandström Anna" userId="13b17ae0-bb66-4d8d-80c5-453f992a83aa" providerId="ADAL" clId="{601FD28E-BF46-48D7-B499-5489E28C7131}" dt="2023-03-17T08:39:09.074" v="9345" actId="478"/>
          <ac:picMkLst>
            <pc:docMk/>
            <pc:sldMk cId="2550164550" sldId="317"/>
            <ac:picMk id="10" creationId="{56C39221-0B39-4018-8F2E-E06438BEF964}"/>
          </ac:picMkLst>
        </pc:picChg>
        <pc:picChg chg="del mod">
          <ac:chgData name="Stenberg Sandström Anna" userId="13b17ae0-bb66-4d8d-80c5-453f992a83aa" providerId="ADAL" clId="{601FD28E-BF46-48D7-B499-5489E28C7131}" dt="2023-03-17T08:39:01.283" v="9344" actId="478"/>
          <ac:picMkLst>
            <pc:docMk/>
            <pc:sldMk cId="2550164550" sldId="317"/>
            <ac:picMk id="11" creationId="{731E611A-F3BC-42CC-971F-F1D071644D84}"/>
          </ac:picMkLst>
        </pc:picChg>
      </pc:sldChg>
      <pc:sldChg chg="add modNotesTx">
        <pc:chgData name="Stenberg Sandström Anna" userId="13b17ae0-bb66-4d8d-80c5-453f992a83aa" providerId="ADAL" clId="{601FD28E-BF46-48D7-B499-5489E28C7131}" dt="2023-04-21T06:33:10.079" v="15006" actId="20577"/>
        <pc:sldMkLst>
          <pc:docMk/>
          <pc:sldMk cId="2789415300" sldId="318"/>
        </pc:sldMkLst>
      </pc:sldChg>
      <pc:sldChg chg="modSp add del mod modNotesTx">
        <pc:chgData name="Stenberg Sandström Anna" userId="13b17ae0-bb66-4d8d-80c5-453f992a83aa" providerId="ADAL" clId="{601FD28E-BF46-48D7-B499-5489E28C7131}" dt="2023-03-28T10:58:25.838" v="12291" actId="47"/>
        <pc:sldMkLst>
          <pc:docMk/>
          <pc:sldMk cId="3735905290" sldId="320"/>
        </pc:sldMkLst>
        <pc:spChg chg="mod">
          <ac:chgData name="Stenberg Sandström Anna" userId="13b17ae0-bb66-4d8d-80c5-453f992a83aa" providerId="ADAL" clId="{601FD28E-BF46-48D7-B499-5489E28C7131}" dt="2023-03-28T10:55:16.980" v="12156" actId="1076"/>
          <ac:spMkLst>
            <pc:docMk/>
            <pc:sldMk cId="3735905290" sldId="320"/>
            <ac:spMk id="28" creationId="{ACE6DA41-7732-422A-B4D5-3DC016A13D2F}"/>
          </ac:spMkLst>
        </pc:spChg>
      </pc:sldChg>
      <pc:sldChg chg="add modNotesTx">
        <pc:chgData name="Stenberg Sandström Anna" userId="13b17ae0-bb66-4d8d-80c5-453f992a83aa" providerId="ADAL" clId="{601FD28E-BF46-48D7-B499-5489E28C7131}" dt="2023-02-28T06:30:05.900" v="975" actId="20577"/>
        <pc:sldMkLst>
          <pc:docMk/>
          <pc:sldMk cId="718958212" sldId="323"/>
        </pc:sldMkLst>
      </pc:sldChg>
      <pc:sldChg chg="addSp delSp modSp add del mod modNotesTx">
        <pc:chgData name="Stenberg Sandström Anna" userId="13b17ae0-bb66-4d8d-80c5-453f992a83aa" providerId="ADAL" clId="{601FD28E-BF46-48D7-B499-5489E28C7131}" dt="2023-03-28T11:07:52.311" v="12434" actId="47"/>
        <pc:sldMkLst>
          <pc:docMk/>
          <pc:sldMk cId="904505666" sldId="331"/>
        </pc:sldMkLst>
        <pc:spChg chg="add mod">
          <ac:chgData name="Stenberg Sandström Anna" userId="13b17ae0-bb66-4d8d-80c5-453f992a83aa" providerId="ADAL" clId="{601FD28E-BF46-48D7-B499-5489E28C7131}" dt="2023-03-28T11:00:37.776" v="12374" actId="14100"/>
          <ac:spMkLst>
            <pc:docMk/>
            <pc:sldMk cId="904505666" sldId="331"/>
            <ac:spMk id="3" creationId="{768696F2-3B57-2C7E-FB96-23234F5EDF5F}"/>
          </ac:spMkLst>
        </pc:spChg>
        <pc:spChg chg="add mod">
          <ac:chgData name="Stenberg Sandström Anna" userId="13b17ae0-bb66-4d8d-80c5-453f992a83aa" providerId="ADAL" clId="{601FD28E-BF46-48D7-B499-5489E28C7131}" dt="2023-03-28T10:59:33.829" v="12365" actId="21"/>
          <ac:spMkLst>
            <pc:docMk/>
            <pc:sldMk cId="904505666" sldId="331"/>
            <ac:spMk id="5" creationId="{04C9E2CB-EBA8-DB7E-E7C3-450383053CEA}"/>
          </ac:spMkLst>
        </pc:spChg>
        <pc:spChg chg="mod">
          <ac:chgData name="Stenberg Sandström Anna" userId="13b17ae0-bb66-4d8d-80c5-453f992a83aa" providerId="ADAL" clId="{601FD28E-BF46-48D7-B499-5489E28C7131}" dt="2023-03-28T11:03:06.243" v="12388" actId="21"/>
          <ac:spMkLst>
            <pc:docMk/>
            <pc:sldMk cId="904505666" sldId="331"/>
            <ac:spMk id="6" creationId="{FA479207-F236-4772-A52A-F374FC06F3FE}"/>
          </ac:spMkLst>
        </pc:spChg>
        <pc:spChg chg="add mod">
          <ac:chgData name="Stenberg Sandström Anna" userId="13b17ae0-bb66-4d8d-80c5-453f992a83aa" providerId="ADAL" clId="{601FD28E-BF46-48D7-B499-5489E28C7131}" dt="2023-03-28T11:00:03.499" v="12368" actId="21"/>
          <ac:spMkLst>
            <pc:docMk/>
            <pc:sldMk cId="904505666" sldId="331"/>
            <ac:spMk id="9" creationId="{2C51DE78-9A87-1BD8-4927-F74887E0B086}"/>
          </ac:spMkLst>
        </pc:spChg>
        <pc:spChg chg="mod">
          <ac:chgData name="Stenberg Sandström Anna" userId="13b17ae0-bb66-4d8d-80c5-453f992a83aa" providerId="ADAL" clId="{601FD28E-BF46-48D7-B499-5489E28C7131}" dt="2023-02-28T06:40:37.136" v="1905" actId="1076"/>
          <ac:spMkLst>
            <pc:docMk/>
            <pc:sldMk cId="904505666" sldId="331"/>
            <ac:spMk id="22" creationId="{BFC1A0DF-5671-419F-AE7D-586BD60B06B8}"/>
          </ac:spMkLst>
        </pc:spChg>
        <pc:spChg chg="mod">
          <ac:chgData name="Stenberg Sandström Anna" userId="13b17ae0-bb66-4d8d-80c5-453f992a83aa" providerId="ADAL" clId="{601FD28E-BF46-48D7-B499-5489E28C7131}" dt="2023-02-28T06:40:21.478" v="1903" actId="20577"/>
          <ac:spMkLst>
            <pc:docMk/>
            <pc:sldMk cId="904505666" sldId="331"/>
            <ac:spMk id="25" creationId="{576DBB85-F49E-40AC-AAF2-0FF63684282C}"/>
          </ac:spMkLst>
        </pc:spChg>
        <pc:spChg chg="mod">
          <ac:chgData name="Stenberg Sandström Anna" userId="13b17ae0-bb66-4d8d-80c5-453f992a83aa" providerId="ADAL" clId="{601FD28E-BF46-48D7-B499-5489E28C7131}" dt="2023-03-28T11:02:50.178" v="12384" actId="21"/>
          <ac:spMkLst>
            <pc:docMk/>
            <pc:sldMk cId="904505666" sldId="331"/>
            <ac:spMk id="41" creationId="{B2A77536-24BE-4C2B-BD69-C87A1A586C89}"/>
          </ac:spMkLst>
        </pc:spChg>
        <pc:spChg chg="mod">
          <ac:chgData name="Stenberg Sandström Anna" userId="13b17ae0-bb66-4d8d-80c5-453f992a83aa" providerId="ADAL" clId="{601FD28E-BF46-48D7-B499-5489E28C7131}" dt="2023-03-28T11:01:12.797" v="12380" actId="21"/>
          <ac:spMkLst>
            <pc:docMk/>
            <pc:sldMk cId="904505666" sldId="331"/>
            <ac:spMk id="45" creationId="{6C65E3AB-E77E-4929-A895-9A5CE2DAF5E5}"/>
          </ac:spMkLst>
        </pc:spChg>
        <pc:picChg chg="del mod">
          <ac:chgData name="Stenberg Sandström Anna" userId="13b17ae0-bb66-4d8d-80c5-453f992a83aa" providerId="ADAL" clId="{601FD28E-BF46-48D7-B499-5489E28C7131}" dt="2023-03-28T11:00:14.968" v="12371" actId="21"/>
          <ac:picMkLst>
            <pc:docMk/>
            <pc:sldMk cId="904505666" sldId="331"/>
            <ac:picMk id="18" creationId="{548D7CB2-15EB-4D38-88DC-109D9082A03C}"/>
          </ac:picMkLst>
        </pc:picChg>
        <pc:picChg chg="del">
          <ac:chgData name="Stenberg Sandström Anna" userId="13b17ae0-bb66-4d8d-80c5-453f992a83aa" providerId="ADAL" clId="{601FD28E-BF46-48D7-B499-5489E28C7131}" dt="2023-03-28T10:59:19.797" v="12362" actId="21"/>
          <ac:picMkLst>
            <pc:docMk/>
            <pc:sldMk cId="904505666" sldId="331"/>
            <ac:picMk id="19" creationId="{BF3BD9FE-BAB1-472C-95F4-07445BCEE862}"/>
          </ac:picMkLst>
        </pc:picChg>
        <pc:picChg chg="del">
          <ac:chgData name="Stenberg Sandström Anna" userId="13b17ae0-bb66-4d8d-80c5-453f992a83aa" providerId="ADAL" clId="{601FD28E-BF46-48D7-B499-5489E28C7131}" dt="2023-03-28T10:59:33.829" v="12365" actId="21"/>
          <ac:picMkLst>
            <pc:docMk/>
            <pc:sldMk cId="904505666" sldId="331"/>
            <ac:picMk id="33" creationId="{6B85A874-B763-4D2A-92E7-3B780E03E4C3}"/>
          </ac:picMkLst>
        </pc:picChg>
        <pc:picChg chg="del">
          <ac:chgData name="Stenberg Sandström Anna" userId="13b17ae0-bb66-4d8d-80c5-453f992a83aa" providerId="ADAL" clId="{601FD28E-BF46-48D7-B499-5489E28C7131}" dt="2023-03-28T11:00:03.499" v="12368" actId="21"/>
          <ac:picMkLst>
            <pc:docMk/>
            <pc:sldMk cId="904505666" sldId="331"/>
            <ac:picMk id="35" creationId="{52CA4E1A-DAA9-48D8-A138-662F682F1250}"/>
          </ac:picMkLst>
        </pc:picChg>
      </pc:sldChg>
      <pc:sldChg chg="modNotesTx">
        <pc:chgData name="Stenberg Sandström Anna" userId="13b17ae0-bb66-4d8d-80c5-453f992a83aa" providerId="ADAL" clId="{601FD28E-BF46-48D7-B499-5489E28C7131}" dt="2023-04-21T06:36:18.683" v="15133" actId="20577"/>
        <pc:sldMkLst>
          <pc:docMk/>
          <pc:sldMk cId="4231179359" sldId="387"/>
        </pc:sldMkLst>
      </pc:sldChg>
      <pc:sldChg chg="addSp delSp modSp del mod">
        <pc:chgData name="Stenberg Sandström Anna" userId="13b17ae0-bb66-4d8d-80c5-453f992a83aa" providerId="ADAL" clId="{601FD28E-BF46-48D7-B499-5489E28C7131}" dt="2023-02-17T13:33:15.944" v="586" actId="47"/>
        <pc:sldMkLst>
          <pc:docMk/>
          <pc:sldMk cId="285669737" sldId="388"/>
        </pc:sldMkLst>
        <pc:spChg chg="del">
          <ac:chgData name="Stenberg Sandström Anna" userId="13b17ae0-bb66-4d8d-80c5-453f992a83aa" providerId="ADAL" clId="{601FD28E-BF46-48D7-B499-5489E28C7131}" dt="2023-02-17T11:50:14.718" v="234" actId="478"/>
          <ac:spMkLst>
            <pc:docMk/>
            <pc:sldMk cId="285669737" sldId="388"/>
            <ac:spMk id="2" creationId="{1E80E41A-BE37-4007-A54D-D63BEC35F820}"/>
          </ac:spMkLst>
        </pc:spChg>
        <pc:spChg chg="del">
          <ac:chgData name="Stenberg Sandström Anna" userId="13b17ae0-bb66-4d8d-80c5-453f992a83aa" providerId="ADAL" clId="{601FD28E-BF46-48D7-B499-5489E28C7131}" dt="2023-02-17T11:50:19.162" v="235" actId="478"/>
          <ac:spMkLst>
            <pc:docMk/>
            <pc:sldMk cId="285669737" sldId="388"/>
            <ac:spMk id="3" creationId="{3FB0A375-67A7-4F32-8773-B3CCAE34EF3A}"/>
          </ac:spMkLst>
        </pc:spChg>
        <pc:picChg chg="add mod">
          <ac:chgData name="Stenberg Sandström Anna" userId="13b17ae0-bb66-4d8d-80c5-453f992a83aa" providerId="ADAL" clId="{601FD28E-BF46-48D7-B499-5489E28C7131}" dt="2023-02-17T11:50:23.676" v="237" actId="14100"/>
          <ac:picMkLst>
            <pc:docMk/>
            <pc:sldMk cId="285669737" sldId="388"/>
            <ac:picMk id="5" creationId="{38B0D342-4BDC-46D2-74D5-C3358F527A5E}"/>
          </ac:picMkLst>
        </pc:picChg>
      </pc:sldChg>
      <pc:sldChg chg="modSp add del mod modNotesTx">
        <pc:chgData name="Stenberg Sandström Anna" userId="13b17ae0-bb66-4d8d-80c5-453f992a83aa" providerId="ADAL" clId="{601FD28E-BF46-48D7-B499-5489E28C7131}" dt="2023-04-21T07:03:30.331" v="15661" actId="113"/>
        <pc:sldMkLst>
          <pc:docMk/>
          <pc:sldMk cId="62104812" sldId="389"/>
        </pc:sldMkLst>
        <pc:spChg chg="mod">
          <ac:chgData name="Stenberg Sandström Anna" userId="13b17ae0-bb66-4d8d-80c5-453f992a83aa" providerId="ADAL" clId="{601FD28E-BF46-48D7-B499-5489E28C7131}" dt="2023-02-17T11:48:10.258" v="217" actId="20577"/>
          <ac:spMkLst>
            <pc:docMk/>
            <pc:sldMk cId="62104812" sldId="389"/>
            <ac:spMk id="2" creationId="{2207B406-435F-4B45-B860-22D222D47387}"/>
          </ac:spMkLst>
        </pc:spChg>
        <pc:spChg chg="mod">
          <ac:chgData name="Stenberg Sandström Anna" userId="13b17ae0-bb66-4d8d-80c5-453f992a83aa" providerId="ADAL" clId="{601FD28E-BF46-48D7-B499-5489E28C7131}" dt="2023-02-17T11:44:07.503" v="46" actId="20577"/>
          <ac:spMkLst>
            <pc:docMk/>
            <pc:sldMk cId="62104812" sldId="389"/>
            <ac:spMk id="3" creationId="{8833E601-FE1F-42EF-8CC3-2C27046FAAC0}"/>
          </ac:spMkLst>
        </pc:spChg>
        <pc:spChg chg="mod">
          <ac:chgData name="Stenberg Sandström Anna" userId="13b17ae0-bb66-4d8d-80c5-453f992a83aa" providerId="ADAL" clId="{601FD28E-BF46-48D7-B499-5489E28C7131}" dt="2023-03-17T08:27:37.894" v="8789" actId="20577"/>
          <ac:spMkLst>
            <pc:docMk/>
            <pc:sldMk cId="62104812" sldId="389"/>
            <ac:spMk id="4" creationId="{2CAB8972-2869-4E0A-AAA2-3EE4AA92EE94}"/>
          </ac:spMkLst>
        </pc:spChg>
        <pc:spChg chg="mod">
          <ac:chgData name="Stenberg Sandström Anna" userId="13b17ae0-bb66-4d8d-80c5-453f992a83aa" providerId="ADAL" clId="{601FD28E-BF46-48D7-B499-5489E28C7131}" dt="2023-02-17T11:48:23.370" v="231" actId="20577"/>
          <ac:spMkLst>
            <pc:docMk/>
            <pc:sldMk cId="62104812" sldId="389"/>
            <ac:spMk id="5" creationId="{3CE3DD39-AF17-4DC2-8C34-8C1467EC330B}"/>
          </ac:spMkLst>
        </pc:spChg>
      </pc:sldChg>
      <pc:sldChg chg="addSp delSp modSp new del mod modClrScheme chgLayout modNotesTx">
        <pc:chgData name="Stenberg Sandström Anna" userId="13b17ae0-bb66-4d8d-80c5-453f992a83aa" providerId="ADAL" clId="{601FD28E-BF46-48D7-B499-5489E28C7131}" dt="2023-02-28T07:42:15.303" v="4020" actId="47"/>
        <pc:sldMkLst>
          <pc:docMk/>
          <pc:sldMk cId="2806831830" sldId="390"/>
        </pc:sldMkLst>
        <pc:spChg chg="mod ord">
          <ac:chgData name="Stenberg Sandström Anna" userId="13b17ae0-bb66-4d8d-80c5-453f992a83aa" providerId="ADAL" clId="{601FD28E-BF46-48D7-B499-5489E28C7131}" dt="2023-02-28T07:12:31.578" v="3459" actId="14100"/>
          <ac:spMkLst>
            <pc:docMk/>
            <pc:sldMk cId="2806831830" sldId="390"/>
            <ac:spMk id="2" creationId="{D82BDE19-BDD1-DD76-BBB9-A4C46952820E}"/>
          </ac:spMkLst>
        </pc:spChg>
        <pc:spChg chg="del mod ord">
          <ac:chgData name="Stenberg Sandström Anna" userId="13b17ae0-bb66-4d8d-80c5-453f992a83aa" providerId="ADAL" clId="{601FD28E-BF46-48D7-B499-5489E28C7131}" dt="2023-02-28T07:10:44.598" v="3438" actId="700"/>
          <ac:spMkLst>
            <pc:docMk/>
            <pc:sldMk cId="2806831830" sldId="390"/>
            <ac:spMk id="3" creationId="{A43193D4-1363-159E-F93A-6C2DBDE23B84}"/>
          </ac:spMkLst>
        </pc:spChg>
        <pc:spChg chg="mod ord modVis">
          <ac:chgData name="Stenberg Sandström Anna" userId="13b17ae0-bb66-4d8d-80c5-453f992a83aa" providerId="ADAL" clId="{601FD28E-BF46-48D7-B499-5489E28C7131}" dt="2023-02-28T07:11:55.193" v="3451" actId="700"/>
          <ac:spMkLst>
            <pc:docMk/>
            <pc:sldMk cId="2806831830" sldId="390"/>
            <ac:spMk id="4" creationId="{61A83365-21BD-6006-68FE-E7B67ED631AC}"/>
          </ac:spMkLst>
        </pc:spChg>
        <pc:spChg chg="add del mod">
          <ac:chgData name="Stenberg Sandström Anna" userId="13b17ae0-bb66-4d8d-80c5-453f992a83aa" providerId="ADAL" clId="{601FD28E-BF46-48D7-B499-5489E28C7131}" dt="2023-02-28T07:10:35.191" v="3436" actId="478"/>
          <ac:spMkLst>
            <pc:docMk/>
            <pc:sldMk cId="2806831830" sldId="390"/>
            <ac:spMk id="6" creationId="{D548F62B-4453-663E-666D-400A8ABD8645}"/>
          </ac:spMkLst>
        </pc:spChg>
        <pc:spChg chg="add mod">
          <ac:chgData name="Stenberg Sandström Anna" userId="13b17ae0-bb66-4d8d-80c5-453f992a83aa" providerId="ADAL" clId="{601FD28E-BF46-48D7-B499-5489E28C7131}" dt="2023-02-28T07:32:30.043" v="3581" actId="14100"/>
          <ac:spMkLst>
            <pc:docMk/>
            <pc:sldMk cId="2806831830" sldId="390"/>
            <ac:spMk id="8" creationId="{A2E1C002-34EE-B882-1880-02AD5021F7FF}"/>
          </ac:spMkLst>
        </pc:spChg>
        <pc:spChg chg="add del mod ord">
          <ac:chgData name="Stenberg Sandström Anna" userId="13b17ae0-bb66-4d8d-80c5-453f992a83aa" providerId="ADAL" clId="{601FD28E-BF46-48D7-B499-5489E28C7131}" dt="2023-02-28T07:06:55.718" v="3318" actId="700"/>
          <ac:spMkLst>
            <pc:docMk/>
            <pc:sldMk cId="2806831830" sldId="390"/>
            <ac:spMk id="9" creationId="{76B9AE9E-6CC2-BA95-AC1C-BE712EFA17D3}"/>
          </ac:spMkLst>
        </pc:spChg>
        <pc:spChg chg="add del mod ord">
          <ac:chgData name="Stenberg Sandström Anna" userId="13b17ae0-bb66-4d8d-80c5-453f992a83aa" providerId="ADAL" clId="{601FD28E-BF46-48D7-B499-5489E28C7131}" dt="2023-02-28T07:30:01.454" v="3570" actId="478"/>
          <ac:spMkLst>
            <pc:docMk/>
            <pc:sldMk cId="2806831830" sldId="390"/>
            <ac:spMk id="10" creationId="{A90CDAEE-6D97-8749-1D4A-59851042744B}"/>
          </ac:spMkLst>
        </pc:spChg>
        <pc:spChg chg="add del mod ord">
          <ac:chgData name="Stenberg Sandström Anna" userId="13b17ae0-bb66-4d8d-80c5-453f992a83aa" providerId="ADAL" clId="{601FD28E-BF46-48D7-B499-5489E28C7131}" dt="2023-02-28T07:11:55.193" v="3451" actId="700"/>
          <ac:spMkLst>
            <pc:docMk/>
            <pc:sldMk cId="2806831830" sldId="390"/>
            <ac:spMk id="12" creationId="{BC4D0A67-6321-13A1-0E6F-BF6099F5158D}"/>
          </ac:spMkLst>
        </pc:spChg>
        <pc:spChg chg="add mod ord">
          <ac:chgData name="Stenberg Sandström Anna" userId="13b17ae0-bb66-4d8d-80c5-453f992a83aa" providerId="ADAL" clId="{601FD28E-BF46-48D7-B499-5489E28C7131}" dt="2023-02-28T07:11:55.193" v="3451" actId="700"/>
          <ac:spMkLst>
            <pc:docMk/>
            <pc:sldMk cId="2806831830" sldId="390"/>
            <ac:spMk id="13" creationId="{CE257B6B-5AC1-500A-0273-2EDA33ED3724}"/>
          </ac:spMkLst>
        </pc:spChg>
        <pc:picChg chg="add del mod ord">
          <ac:chgData name="Stenberg Sandström Anna" userId="13b17ae0-bb66-4d8d-80c5-453f992a83aa" providerId="ADAL" clId="{601FD28E-BF46-48D7-B499-5489E28C7131}" dt="2023-02-28T06:42:35.630" v="1919" actId="21"/>
          <ac:picMkLst>
            <pc:docMk/>
            <pc:sldMk cId="2806831830" sldId="390"/>
            <ac:picMk id="5" creationId="{3FD67EFD-E437-5DA1-CD96-A5D654DBDA6D}"/>
          </ac:picMkLst>
        </pc:picChg>
        <pc:picChg chg="add del mod">
          <ac:chgData name="Stenberg Sandström Anna" userId="13b17ae0-bb66-4d8d-80c5-453f992a83aa" providerId="ADAL" clId="{601FD28E-BF46-48D7-B499-5489E28C7131}" dt="2023-02-28T07:09:53.040" v="3427" actId="21"/>
          <ac:picMkLst>
            <pc:docMk/>
            <pc:sldMk cId="2806831830" sldId="390"/>
            <ac:picMk id="7" creationId="{C33FED63-6DA0-A4D4-0CAF-B2771FC55A84}"/>
          </ac:picMkLst>
        </pc:picChg>
        <pc:picChg chg="add del mod">
          <ac:chgData name="Stenberg Sandström Anna" userId="13b17ae0-bb66-4d8d-80c5-453f992a83aa" providerId="ADAL" clId="{601FD28E-BF46-48D7-B499-5489E28C7131}" dt="2023-02-28T07:10:33.811" v="3435" actId="478"/>
          <ac:picMkLst>
            <pc:docMk/>
            <pc:sldMk cId="2806831830" sldId="390"/>
            <ac:picMk id="11" creationId="{DB28E4FE-F4E0-2CB1-7A1B-B88D111921D4}"/>
          </ac:picMkLst>
        </pc:picChg>
      </pc:sldChg>
      <pc:sldChg chg="addSp delSp modSp new del mod">
        <pc:chgData name="Stenberg Sandström Anna" userId="13b17ae0-bb66-4d8d-80c5-453f992a83aa" providerId="ADAL" clId="{601FD28E-BF46-48D7-B499-5489E28C7131}" dt="2023-02-17T13:33:29.438" v="588" actId="47"/>
        <pc:sldMkLst>
          <pc:docMk/>
          <pc:sldMk cId="3366869610" sldId="390"/>
        </pc:sldMkLst>
        <pc:spChg chg="mod">
          <ac:chgData name="Stenberg Sandström Anna" userId="13b17ae0-bb66-4d8d-80c5-453f992a83aa" providerId="ADAL" clId="{601FD28E-BF46-48D7-B499-5489E28C7131}" dt="2023-02-17T11:51:15.347" v="270" actId="20577"/>
          <ac:spMkLst>
            <pc:docMk/>
            <pc:sldMk cId="3366869610" sldId="390"/>
            <ac:spMk id="2" creationId="{E21FB6DF-B32A-FE24-F734-835226867C08}"/>
          </ac:spMkLst>
        </pc:spChg>
        <pc:spChg chg="del">
          <ac:chgData name="Stenberg Sandström Anna" userId="13b17ae0-bb66-4d8d-80c5-453f992a83aa" providerId="ADAL" clId="{601FD28E-BF46-48D7-B499-5489E28C7131}" dt="2023-02-17T11:51:06.172" v="239"/>
          <ac:spMkLst>
            <pc:docMk/>
            <pc:sldMk cId="3366869610" sldId="390"/>
            <ac:spMk id="3" creationId="{32E57F4A-4015-469C-73BA-AFDB3775CC60}"/>
          </ac:spMkLst>
        </pc:spChg>
        <pc:spChg chg="add mod">
          <ac:chgData name="Stenberg Sandström Anna" userId="13b17ae0-bb66-4d8d-80c5-453f992a83aa" providerId="ADAL" clId="{601FD28E-BF46-48D7-B499-5489E28C7131}" dt="2023-02-17T11:52:22.723" v="292" actId="1076"/>
          <ac:spMkLst>
            <pc:docMk/>
            <pc:sldMk cId="3366869610" sldId="390"/>
            <ac:spMk id="5" creationId="{3C75C60B-F24B-93C6-6A17-9AB0065D885F}"/>
          </ac:spMkLst>
        </pc:spChg>
      </pc:sldChg>
      <pc:sldChg chg="addSp delSp modSp new del mod modNotesTx">
        <pc:chgData name="Stenberg Sandström Anna" userId="13b17ae0-bb66-4d8d-80c5-453f992a83aa" providerId="ADAL" clId="{601FD28E-BF46-48D7-B499-5489E28C7131}" dt="2023-02-17T13:33:47.142" v="599" actId="47"/>
        <pc:sldMkLst>
          <pc:docMk/>
          <pc:sldMk cId="1080392908" sldId="391"/>
        </pc:sldMkLst>
        <pc:spChg chg="del">
          <ac:chgData name="Stenberg Sandström Anna" userId="13b17ae0-bb66-4d8d-80c5-453f992a83aa" providerId="ADAL" clId="{601FD28E-BF46-48D7-B499-5489E28C7131}" dt="2023-02-17T11:51:40.931" v="272" actId="478"/>
          <ac:spMkLst>
            <pc:docMk/>
            <pc:sldMk cId="1080392908" sldId="391"/>
            <ac:spMk id="2" creationId="{ECC3E274-2DCE-D56E-F2DF-7B5C3C06EBA5}"/>
          </ac:spMkLst>
        </pc:spChg>
        <pc:spChg chg="del">
          <ac:chgData name="Stenberg Sandström Anna" userId="13b17ae0-bb66-4d8d-80c5-453f992a83aa" providerId="ADAL" clId="{601FD28E-BF46-48D7-B499-5489E28C7131}" dt="2023-02-17T11:51:43.715" v="273" actId="478"/>
          <ac:spMkLst>
            <pc:docMk/>
            <pc:sldMk cId="1080392908" sldId="391"/>
            <ac:spMk id="3" creationId="{BEE48071-759D-8D98-547B-BDF7C21F11F2}"/>
          </ac:spMkLst>
        </pc:spChg>
        <pc:picChg chg="add mod">
          <ac:chgData name="Stenberg Sandström Anna" userId="13b17ae0-bb66-4d8d-80c5-453f992a83aa" providerId="ADAL" clId="{601FD28E-BF46-48D7-B499-5489E28C7131}" dt="2023-02-17T11:51:53.160" v="276" actId="14100"/>
          <ac:picMkLst>
            <pc:docMk/>
            <pc:sldMk cId="1080392908" sldId="391"/>
            <ac:picMk id="5" creationId="{3F9BD7ED-C061-E22E-D263-6E2207914020}"/>
          </ac:picMkLst>
        </pc:picChg>
      </pc:sldChg>
      <pc:sldChg chg="new del">
        <pc:chgData name="Stenberg Sandström Anna" userId="13b17ae0-bb66-4d8d-80c5-453f992a83aa" providerId="ADAL" clId="{601FD28E-BF46-48D7-B499-5489E28C7131}" dt="2023-02-28T07:35:34.728" v="3916" actId="47"/>
        <pc:sldMkLst>
          <pc:docMk/>
          <pc:sldMk cId="2026811830" sldId="391"/>
        </pc:sldMkLst>
      </pc:sldChg>
      <pc:sldChg chg="new del">
        <pc:chgData name="Stenberg Sandström Anna" userId="13b17ae0-bb66-4d8d-80c5-453f992a83aa" providerId="ADAL" clId="{601FD28E-BF46-48D7-B499-5489E28C7131}" dt="2023-02-28T07:35:33.136" v="3915" actId="47"/>
        <pc:sldMkLst>
          <pc:docMk/>
          <pc:sldMk cId="1987824119" sldId="392"/>
        </pc:sldMkLst>
      </pc:sldChg>
      <pc:sldChg chg="modSp new del mod modNotesTx">
        <pc:chgData name="Stenberg Sandström Anna" userId="13b17ae0-bb66-4d8d-80c5-453f992a83aa" providerId="ADAL" clId="{601FD28E-BF46-48D7-B499-5489E28C7131}" dt="2023-02-17T13:34:22.041" v="602" actId="47"/>
        <pc:sldMkLst>
          <pc:docMk/>
          <pc:sldMk cId="2085894051" sldId="392"/>
        </pc:sldMkLst>
        <pc:spChg chg="mod">
          <ac:chgData name="Stenberg Sandström Anna" userId="13b17ae0-bb66-4d8d-80c5-453f992a83aa" providerId="ADAL" clId="{601FD28E-BF46-48D7-B499-5489E28C7131}" dt="2023-02-17T11:53:04.555" v="307" actId="20577"/>
          <ac:spMkLst>
            <pc:docMk/>
            <pc:sldMk cId="2085894051" sldId="392"/>
            <ac:spMk id="2" creationId="{CAC28DC5-C097-772F-5CA9-2B035438E1C8}"/>
          </ac:spMkLst>
        </pc:spChg>
        <pc:spChg chg="mod">
          <ac:chgData name="Stenberg Sandström Anna" userId="13b17ae0-bb66-4d8d-80c5-453f992a83aa" providerId="ADAL" clId="{601FD28E-BF46-48D7-B499-5489E28C7131}" dt="2023-02-17T11:53:55.652" v="313" actId="20577"/>
          <ac:spMkLst>
            <pc:docMk/>
            <pc:sldMk cId="2085894051" sldId="392"/>
            <ac:spMk id="3" creationId="{7B8F2ACD-52A6-E473-AEEF-A0847077FA7B}"/>
          </ac:spMkLst>
        </pc:spChg>
      </pc:sldChg>
      <pc:sldChg chg="new del">
        <pc:chgData name="Stenberg Sandström Anna" userId="13b17ae0-bb66-4d8d-80c5-453f992a83aa" providerId="ADAL" clId="{601FD28E-BF46-48D7-B499-5489E28C7131}" dt="2023-02-17T11:52:46.594" v="294" actId="680"/>
        <pc:sldMkLst>
          <pc:docMk/>
          <pc:sldMk cId="2877872051" sldId="392"/>
        </pc:sldMkLst>
      </pc:sldChg>
      <pc:sldChg chg="addSp delSp modSp new del mod modNotesTx">
        <pc:chgData name="Stenberg Sandström Anna" userId="13b17ae0-bb66-4d8d-80c5-453f992a83aa" providerId="ADAL" clId="{601FD28E-BF46-48D7-B499-5489E28C7131}" dt="2023-02-17T13:36:19.264" v="760" actId="47"/>
        <pc:sldMkLst>
          <pc:docMk/>
          <pc:sldMk cId="2401841187" sldId="393"/>
        </pc:sldMkLst>
        <pc:spChg chg="del">
          <ac:chgData name="Stenberg Sandström Anna" userId="13b17ae0-bb66-4d8d-80c5-453f992a83aa" providerId="ADAL" clId="{601FD28E-BF46-48D7-B499-5489E28C7131}" dt="2023-02-17T13:31:52.639" v="569" actId="478"/>
          <ac:spMkLst>
            <pc:docMk/>
            <pc:sldMk cId="2401841187" sldId="393"/>
            <ac:spMk id="2" creationId="{FC934D21-34E6-F8D6-6D6A-19F2B5BEB3BB}"/>
          </ac:spMkLst>
        </pc:spChg>
        <pc:spChg chg="del">
          <ac:chgData name="Stenberg Sandström Anna" userId="13b17ae0-bb66-4d8d-80c5-453f992a83aa" providerId="ADAL" clId="{601FD28E-BF46-48D7-B499-5489E28C7131}" dt="2023-02-17T13:31:55.232" v="570" actId="478"/>
          <ac:spMkLst>
            <pc:docMk/>
            <pc:sldMk cId="2401841187" sldId="393"/>
            <ac:spMk id="3" creationId="{60505B79-CA75-E401-F032-F3604EE7E9AA}"/>
          </ac:spMkLst>
        </pc:spChg>
        <pc:picChg chg="add mod">
          <ac:chgData name="Stenberg Sandström Anna" userId="13b17ae0-bb66-4d8d-80c5-453f992a83aa" providerId="ADAL" clId="{601FD28E-BF46-48D7-B499-5489E28C7131}" dt="2023-02-17T13:31:59.905" v="571" actId="14100"/>
          <ac:picMkLst>
            <pc:docMk/>
            <pc:sldMk cId="2401841187" sldId="393"/>
            <ac:picMk id="5" creationId="{383CB104-3655-88DA-2984-809FF81B170D}"/>
          </ac:picMkLst>
        </pc:picChg>
      </pc:sldChg>
      <pc:sldChg chg="new del">
        <pc:chgData name="Stenberg Sandström Anna" userId="13b17ae0-bb66-4d8d-80c5-453f992a83aa" providerId="ADAL" clId="{601FD28E-BF46-48D7-B499-5489E28C7131}" dt="2023-02-28T07:35:30.830" v="3914" actId="47"/>
        <pc:sldMkLst>
          <pc:docMk/>
          <pc:sldMk cId="2945619559" sldId="393"/>
        </pc:sldMkLst>
      </pc:sldChg>
      <pc:sldChg chg="addSp delSp modSp new mod modClrScheme chgLayout modNotesTx">
        <pc:chgData name="Stenberg Sandström Anna" userId="13b17ae0-bb66-4d8d-80c5-453f992a83aa" providerId="ADAL" clId="{601FD28E-BF46-48D7-B499-5489E28C7131}" dt="2023-04-17T06:41:25.804" v="14666" actId="20577"/>
        <pc:sldMkLst>
          <pc:docMk/>
          <pc:sldMk cId="1419554851" sldId="394"/>
        </pc:sldMkLst>
        <pc:spChg chg="mod ord">
          <ac:chgData name="Stenberg Sandström Anna" userId="13b17ae0-bb66-4d8d-80c5-453f992a83aa" providerId="ADAL" clId="{601FD28E-BF46-48D7-B499-5489E28C7131}" dt="2023-03-15T07:01:04.562" v="6344" actId="20577"/>
          <ac:spMkLst>
            <pc:docMk/>
            <pc:sldMk cId="1419554851" sldId="394"/>
            <ac:spMk id="2" creationId="{1B436E64-CD83-4241-EB1A-D543D5C47E1F}"/>
          </ac:spMkLst>
        </pc:spChg>
        <pc:spChg chg="mod ord">
          <ac:chgData name="Stenberg Sandström Anna" userId="13b17ae0-bb66-4d8d-80c5-453f992a83aa" providerId="ADAL" clId="{601FD28E-BF46-48D7-B499-5489E28C7131}" dt="2023-03-21T11:55:39.728" v="11327" actId="20577"/>
          <ac:spMkLst>
            <pc:docMk/>
            <pc:sldMk cId="1419554851" sldId="394"/>
            <ac:spMk id="3" creationId="{314DF209-6FED-10D3-6163-1E922A263C5D}"/>
          </ac:spMkLst>
        </pc:spChg>
        <pc:spChg chg="mod ord">
          <ac:chgData name="Stenberg Sandström Anna" userId="13b17ae0-bb66-4d8d-80c5-453f992a83aa" providerId="ADAL" clId="{601FD28E-BF46-48D7-B499-5489E28C7131}" dt="2023-02-28T11:06:28.177" v="4439" actId="700"/>
          <ac:spMkLst>
            <pc:docMk/>
            <pc:sldMk cId="1419554851" sldId="394"/>
            <ac:spMk id="4" creationId="{6340EB5B-BA02-5BF7-5928-7CEC77529E70}"/>
          </ac:spMkLst>
        </pc:spChg>
        <pc:spChg chg="del mod ord">
          <ac:chgData name="Stenberg Sandström Anna" userId="13b17ae0-bb66-4d8d-80c5-453f992a83aa" providerId="ADAL" clId="{601FD28E-BF46-48D7-B499-5489E28C7131}" dt="2023-02-28T11:06:28.177" v="4439" actId="700"/>
          <ac:spMkLst>
            <pc:docMk/>
            <pc:sldMk cId="1419554851" sldId="394"/>
            <ac:spMk id="5" creationId="{4F28A651-1B35-F786-ABD8-4AE8329BDE87}"/>
          </ac:spMkLst>
        </pc:spChg>
        <pc:spChg chg="add del mod ord">
          <ac:chgData name="Stenberg Sandström Anna" userId="13b17ae0-bb66-4d8d-80c5-453f992a83aa" providerId="ADAL" clId="{601FD28E-BF46-48D7-B499-5489E28C7131}" dt="2023-02-28T07:41:03.895" v="4004" actId="700"/>
          <ac:spMkLst>
            <pc:docMk/>
            <pc:sldMk cId="1419554851" sldId="394"/>
            <ac:spMk id="6" creationId="{4577B4E2-95BA-2544-63B9-504B51506174}"/>
          </ac:spMkLst>
        </pc:spChg>
        <pc:spChg chg="add del mod ord">
          <ac:chgData name="Stenberg Sandström Anna" userId="13b17ae0-bb66-4d8d-80c5-453f992a83aa" providerId="ADAL" clId="{601FD28E-BF46-48D7-B499-5489E28C7131}" dt="2023-02-28T07:41:26.492" v="4007" actId="700"/>
          <ac:spMkLst>
            <pc:docMk/>
            <pc:sldMk cId="1419554851" sldId="394"/>
            <ac:spMk id="7" creationId="{478707EE-7E45-48C1-AA22-E6E133D0EE17}"/>
          </ac:spMkLst>
        </pc:spChg>
        <pc:spChg chg="add del mod ord">
          <ac:chgData name="Stenberg Sandström Anna" userId="13b17ae0-bb66-4d8d-80c5-453f992a83aa" providerId="ADAL" clId="{601FD28E-BF46-48D7-B499-5489E28C7131}" dt="2023-02-28T07:41:55.150" v="4017" actId="700"/>
          <ac:spMkLst>
            <pc:docMk/>
            <pc:sldMk cId="1419554851" sldId="394"/>
            <ac:spMk id="8" creationId="{E7F8C26C-4098-35D6-E25B-4148763BF317}"/>
          </ac:spMkLst>
        </pc:spChg>
        <pc:spChg chg="add del mod ord">
          <ac:chgData name="Stenberg Sandström Anna" userId="13b17ae0-bb66-4d8d-80c5-453f992a83aa" providerId="ADAL" clId="{601FD28E-BF46-48D7-B499-5489E28C7131}" dt="2023-02-28T07:42:06.232" v="4019" actId="700"/>
          <ac:spMkLst>
            <pc:docMk/>
            <pc:sldMk cId="1419554851" sldId="394"/>
            <ac:spMk id="9" creationId="{BE39441E-672B-A93F-C7D6-4D74DB78F68E}"/>
          </ac:spMkLst>
        </pc:spChg>
        <pc:spChg chg="add del mod ord">
          <ac:chgData name="Stenberg Sandström Anna" userId="13b17ae0-bb66-4d8d-80c5-453f992a83aa" providerId="ADAL" clId="{601FD28E-BF46-48D7-B499-5489E28C7131}" dt="2023-02-28T11:03:50.015" v="4381" actId="700"/>
          <ac:spMkLst>
            <pc:docMk/>
            <pc:sldMk cId="1419554851" sldId="394"/>
            <ac:spMk id="12" creationId="{A54941D1-123D-3A4B-F696-AA05E891C97A}"/>
          </ac:spMkLst>
        </pc:spChg>
        <pc:spChg chg="add del mod ord">
          <ac:chgData name="Stenberg Sandström Anna" userId="13b17ae0-bb66-4d8d-80c5-453f992a83aa" providerId="ADAL" clId="{601FD28E-BF46-48D7-B499-5489E28C7131}" dt="2023-02-28T11:04:33.228" v="4391" actId="478"/>
          <ac:spMkLst>
            <pc:docMk/>
            <pc:sldMk cId="1419554851" sldId="394"/>
            <ac:spMk id="13" creationId="{A56047F7-86D0-747E-255A-42A8528B8CB5}"/>
          </ac:spMkLst>
        </pc:spChg>
        <pc:spChg chg="add del mod ord">
          <ac:chgData name="Stenberg Sandström Anna" userId="13b17ae0-bb66-4d8d-80c5-453f992a83aa" providerId="ADAL" clId="{601FD28E-BF46-48D7-B499-5489E28C7131}" dt="2023-02-28T11:06:28.177" v="4439" actId="700"/>
          <ac:spMkLst>
            <pc:docMk/>
            <pc:sldMk cId="1419554851" sldId="394"/>
            <ac:spMk id="14" creationId="{8F9246C9-072F-08E8-D611-1F8CACF1B8EA}"/>
          </ac:spMkLst>
        </pc:spChg>
        <pc:picChg chg="del">
          <ac:chgData name="Stenberg Sandström Anna" userId="13b17ae0-bb66-4d8d-80c5-453f992a83aa" providerId="ADAL" clId="{601FD28E-BF46-48D7-B499-5489E28C7131}" dt="2023-03-28T11:25:17.600" v="13350" actId="478"/>
          <ac:picMkLst>
            <pc:docMk/>
            <pc:sldMk cId="1419554851" sldId="394"/>
            <ac:picMk id="6" creationId="{FD726900-C7A3-F24B-52C1-23B324EBABB4}"/>
          </ac:picMkLst>
        </pc:picChg>
        <pc:picChg chg="add mod">
          <ac:chgData name="Stenberg Sandström Anna" userId="13b17ae0-bb66-4d8d-80c5-453f992a83aa" providerId="ADAL" clId="{601FD28E-BF46-48D7-B499-5489E28C7131}" dt="2023-03-21T07:46:58.112" v="10110" actId="1076"/>
          <ac:picMkLst>
            <pc:docMk/>
            <pc:sldMk cId="1419554851" sldId="394"/>
            <ac:picMk id="7" creationId="{AADB392D-6F31-41DE-9847-6F59FC32537B}"/>
          </ac:picMkLst>
        </pc:picChg>
        <pc:picChg chg="add del mod">
          <ac:chgData name="Stenberg Sandström Anna" userId="13b17ae0-bb66-4d8d-80c5-453f992a83aa" providerId="ADAL" clId="{601FD28E-BF46-48D7-B499-5489E28C7131}" dt="2023-02-28T11:05:48.234" v="4400" actId="21"/>
          <ac:picMkLst>
            <pc:docMk/>
            <pc:sldMk cId="1419554851" sldId="394"/>
            <ac:picMk id="11" creationId="{7D5A6ED6-74D6-A7C8-D941-1C478DD9AB69}"/>
          </ac:picMkLst>
        </pc:picChg>
        <pc:picChg chg="del">
          <ac:chgData name="Stenberg Sandström Anna" userId="13b17ae0-bb66-4d8d-80c5-453f992a83aa" providerId="ADAL" clId="{601FD28E-BF46-48D7-B499-5489E28C7131}" dt="2023-03-21T07:36:57.512" v="10105" actId="21"/>
          <ac:picMkLst>
            <pc:docMk/>
            <pc:sldMk cId="1419554851" sldId="394"/>
            <ac:picMk id="18" creationId="{039DC82C-8DC0-3BD4-8BE1-0060B48BBA86}"/>
          </ac:picMkLst>
        </pc:picChg>
      </pc:sldChg>
      <pc:sldChg chg="addSp delSp modSp new mod modNotesTx">
        <pc:chgData name="Stenberg Sandström Anna" userId="13b17ae0-bb66-4d8d-80c5-453f992a83aa" providerId="ADAL" clId="{601FD28E-BF46-48D7-B499-5489E28C7131}" dt="2023-02-28T11:21:50.829" v="5252" actId="20577"/>
        <pc:sldMkLst>
          <pc:docMk/>
          <pc:sldMk cId="2667748917" sldId="395"/>
        </pc:sldMkLst>
        <pc:spChg chg="del">
          <ac:chgData name="Stenberg Sandström Anna" userId="13b17ae0-bb66-4d8d-80c5-453f992a83aa" providerId="ADAL" clId="{601FD28E-BF46-48D7-B499-5489E28C7131}" dt="2023-02-28T11:05:54.636" v="4401" actId="931"/>
          <ac:spMkLst>
            <pc:docMk/>
            <pc:sldMk cId="2667748917" sldId="395"/>
            <ac:spMk id="2" creationId="{EC623385-41CA-4F62-E9C3-F857DFFF6017}"/>
          </ac:spMkLst>
        </pc:spChg>
        <pc:spChg chg="mod">
          <ac:chgData name="Stenberg Sandström Anna" userId="13b17ae0-bb66-4d8d-80c5-453f992a83aa" providerId="ADAL" clId="{601FD28E-BF46-48D7-B499-5489E28C7131}" dt="2023-02-28T11:21:50.829" v="5252" actId="20577"/>
          <ac:spMkLst>
            <pc:docMk/>
            <pc:sldMk cId="2667748917" sldId="395"/>
            <ac:spMk id="3" creationId="{76CB828F-7E57-2928-2CBE-70886516A884}"/>
          </ac:spMkLst>
        </pc:spChg>
        <pc:spChg chg="mod">
          <ac:chgData name="Stenberg Sandström Anna" userId="13b17ae0-bb66-4d8d-80c5-453f992a83aa" providerId="ADAL" clId="{601FD28E-BF46-48D7-B499-5489E28C7131}" dt="2023-02-28T11:18:06.988" v="4970" actId="20577"/>
          <ac:spMkLst>
            <pc:docMk/>
            <pc:sldMk cId="2667748917" sldId="395"/>
            <ac:spMk id="4" creationId="{9824B3BD-687E-DD4B-5558-C4DFA4F76B52}"/>
          </ac:spMkLst>
        </pc:spChg>
        <pc:picChg chg="add mod">
          <ac:chgData name="Stenberg Sandström Anna" userId="13b17ae0-bb66-4d8d-80c5-453f992a83aa" providerId="ADAL" clId="{601FD28E-BF46-48D7-B499-5489E28C7131}" dt="2023-02-28T11:05:54.636" v="4401" actId="931"/>
          <ac:picMkLst>
            <pc:docMk/>
            <pc:sldMk cId="2667748917" sldId="395"/>
            <ac:picMk id="6" creationId="{7569B2A6-1889-5E30-4314-1A63D26B467B}"/>
          </ac:picMkLst>
        </pc:picChg>
      </pc:sldChg>
      <pc:sldChg chg="addSp delSp modSp new mod modNotesTx">
        <pc:chgData name="Stenberg Sandström Anna" userId="13b17ae0-bb66-4d8d-80c5-453f992a83aa" providerId="ADAL" clId="{601FD28E-BF46-48D7-B499-5489E28C7131}" dt="2023-04-21T06:55:21.531" v="15422" actId="20577"/>
        <pc:sldMkLst>
          <pc:docMk/>
          <pc:sldMk cId="2713737113" sldId="396"/>
        </pc:sldMkLst>
        <pc:spChg chg="del">
          <ac:chgData name="Stenberg Sandström Anna" userId="13b17ae0-bb66-4d8d-80c5-453f992a83aa" providerId="ADAL" clId="{601FD28E-BF46-48D7-B499-5489E28C7131}" dt="2023-02-28T11:14:56.324" v="4874" actId="931"/>
          <ac:spMkLst>
            <pc:docMk/>
            <pc:sldMk cId="2713737113" sldId="396"/>
            <ac:spMk id="2" creationId="{E9CAE888-F56C-A22A-D404-202BE18460A1}"/>
          </ac:spMkLst>
        </pc:spChg>
        <pc:picChg chg="add mod">
          <ac:chgData name="Stenberg Sandström Anna" userId="13b17ae0-bb66-4d8d-80c5-453f992a83aa" providerId="ADAL" clId="{601FD28E-BF46-48D7-B499-5489E28C7131}" dt="2023-02-28T11:14:58.591" v="4875" actId="27614"/>
          <ac:picMkLst>
            <pc:docMk/>
            <pc:sldMk cId="2713737113" sldId="396"/>
            <ac:picMk id="4" creationId="{396D317B-C4E6-1DFB-9018-59FAD9BD56DA}"/>
          </ac:picMkLst>
        </pc:picChg>
      </pc:sldChg>
      <pc:sldChg chg="addSp delSp modSp mod modClrScheme chgLayout modNotesTx">
        <pc:chgData name="Stenberg Sandström Anna" userId="13b17ae0-bb66-4d8d-80c5-453f992a83aa" providerId="ADAL" clId="{601FD28E-BF46-48D7-B499-5489E28C7131}" dt="2023-04-21T07:18:00.998" v="15679" actId="20577"/>
        <pc:sldMkLst>
          <pc:docMk/>
          <pc:sldMk cId="4079532359" sldId="398"/>
        </pc:sldMkLst>
        <pc:spChg chg="mod">
          <ac:chgData name="Stenberg Sandström Anna" userId="13b17ae0-bb66-4d8d-80c5-453f992a83aa" providerId="ADAL" clId="{601FD28E-BF46-48D7-B499-5489E28C7131}" dt="2023-03-28T11:27:56.446" v="13520" actId="20577"/>
          <ac:spMkLst>
            <pc:docMk/>
            <pc:sldMk cId="4079532359" sldId="398"/>
            <ac:spMk id="5" creationId="{B44F94C9-4A23-76D1-107A-F63248268D8F}"/>
          </ac:spMkLst>
        </pc:spChg>
        <pc:spChg chg="mod">
          <ac:chgData name="Stenberg Sandström Anna" userId="13b17ae0-bb66-4d8d-80c5-453f992a83aa" providerId="ADAL" clId="{601FD28E-BF46-48D7-B499-5489E28C7131}" dt="2023-03-28T11:27:32.429" v="13473" actId="403"/>
          <ac:spMkLst>
            <pc:docMk/>
            <pc:sldMk cId="4079532359" sldId="398"/>
            <ac:spMk id="11" creationId="{AA8C2C69-B4D5-C882-9CA1-A08110BE5848}"/>
          </ac:spMkLst>
        </pc:spChg>
        <pc:picChg chg="add del">
          <ac:chgData name="Stenberg Sandström Anna" userId="13b17ae0-bb66-4d8d-80c5-453f992a83aa" providerId="ADAL" clId="{601FD28E-BF46-48D7-B499-5489E28C7131}" dt="2023-04-19T12:27:05.610" v="14677"/>
          <ac:picMkLst>
            <pc:docMk/>
            <pc:sldMk cId="4079532359" sldId="398"/>
            <ac:picMk id="2" creationId="{03932107-E74B-5832-F51A-1BF9CAD3E186}"/>
          </ac:picMkLst>
        </pc:picChg>
        <pc:picChg chg="add del">
          <ac:chgData name="Stenberg Sandström Anna" userId="13b17ae0-bb66-4d8d-80c5-453f992a83aa" providerId="ADAL" clId="{601FD28E-BF46-48D7-B499-5489E28C7131}" dt="2023-04-19T12:27:52.945" v="14679"/>
          <ac:picMkLst>
            <pc:docMk/>
            <pc:sldMk cId="4079532359" sldId="398"/>
            <ac:picMk id="3" creationId="{87C4799B-96FA-34C5-6012-0FCBB1776ED8}"/>
          </ac:picMkLst>
        </pc:picChg>
        <pc:picChg chg="del">
          <ac:chgData name="Stenberg Sandström Anna" userId="13b17ae0-bb66-4d8d-80c5-453f992a83aa" providerId="ADAL" clId="{601FD28E-BF46-48D7-B499-5489E28C7131}" dt="2023-03-28T11:26:11.487" v="13355" actId="478"/>
          <ac:picMkLst>
            <pc:docMk/>
            <pc:sldMk cId="4079532359" sldId="398"/>
            <ac:picMk id="8" creationId="{63A96B5E-5D81-E3B7-5BAE-FAB5DC41132E}"/>
          </ac:picMkLst>
        </pc:picChg>
        <pc:picChg chg="mod ord">
          <ac:chgData name="Stenberg Sandström Anna" userId="13b17ae0-bb66-4d8d-80c5-453f992a83aa" providerId="ADAL" clId="{601FD28E-BF46-48D7-B499-5489E28C7131}" dt="2023-03-28T11:26:22.957" v="13356" actId="26606"/>
          <ac:picMkLst>
            <pc:docMk/>
            <pc:sldMk cId="4079532359" sldId="398"/>
            <ac:picMk id="17" creationId="{6774C687-351D-DC35-876E-AB403441088A}"/>
          </ac:picMkLst>
        </pc:picChg>
      </pc:sldChg>
      <pc:sldChg chg="addSp delSp modSp new mod modNotesTx">
        <pc:chgData name="Stenberg Sandström Anna" userId="13b17ae0-bb66-4d8d-80c5-453f992a83aa" providerId="ADAL" clId="{601FD28E-BF46-48D7-B499-5489E28C7131}" dt="2023-04-19T12:30:48.644" v="14840" actId="115"/>
        <pc:sldMkLst>
          <pc:docMk/>
          <pc:sldMk cId="91491846" sldId="399"/>
        </pc:sldMkLst>
        <pc:spChg chg="mod">
          <ac:chgData name="Stenberg Sandström Anna" userId="13b17ae0-bb66-4d8d-80c5-453f992a83aa" providerId="ADAL" clId="{601FD28E-BF46-48D7-B499-5489E28C7131}" dt="2023-04-19T12:30:48.644" v="14840" actId="115"/>
          <ac:spMkLst>
            <pc:docMk/>
            <pc:sldMk cId="91491846" sldId="399"/>
            <ac:spMk id="2" creationId="{BC109246-3871-1896-B42D-779E072EE7BE}"/>
          </ac:spMkLst>
        </pc:spChg>
        <pc:spChg chg="del">
          <ac:chgData name="Stenberg Sandström Anna" userId="13b17ae0-bb66-4d8d-80c5-453f992a83aa" providerId="ADAL" clId="{601FD28E-BF46-48D7-B499-5489E28C7131}" dt="2023-03-21T07:37:08.090" v="10106"/>
          <ac:spMkLst>
            <pc:docMk/>
            <pc:sldMk cId="91491846" sldId="399"/>
            <ac:spMk id="3" creationId="{D075CA19-DCF8-5850-6A9A-45DE9B5CA84E}"/>
          </ac:spMkLst>
        </pc:spChg>
        <pc:picChg chg="add mod">
          <ac:chgData name="Stenberg Sandström Anna" userId="13b17ae0-bb66-4d8d-80c5-453f992a83aa" providerId="ADAL" clId="{601FD28E-BF46-48D7-B499-5489E28C7131}" dt="2023-03-21T07:50:47.158" v="10262" actId="1076"/>
          <ac:picMkLst>
            <pc:docMk/>
            <pc:sldMk cId="91491846" sldId="399"/>
            <ac:picMk id="5" creationId="{01E3A1DF-26F9-7A80-9843-88096A00CDE2}"/>
          </ac:picMkLst>
        </pc:picChg>
      </pc:sldChg>
      <pc:sldChg chg="addSp delSp modSp new mod modClrScheme chgLayout modNotesTx">
        <pc:chgData name="Stenberg Sandström Anna" userId="13b17ae0-bb66-4d8d-80c5-453f992a83aa" providerId="ADAL" clId="{601FD28E-BF46-48D7-B499-5489E28C7131}" dt="2023-04-21T06:52:12.948" v="15404" actId="20577"/>
        <pc:sldMkLst>
          <pc:docMk/>
          <pc:sldMk cId="2202006953" sldId="400"/>
        </pc:sldMkLst>
        <pc:spChg chg="mod ord">
          <ac:chgData name="Stenberg Sandström Anna" userId="13b17ae0-bb66-4d8d-80c5-453f992a83aa" providerId="ADAL" clId="{601FD28E-BF46-48D7-B499-5489E28C7131}" dt="2023-04-19T12:30:59.502" v="14841" actId="115"/>
          <ac:spMkLst>
            <pc:docMk/>
            <pc:sldMk cId="2202006953" sldId="400"/>
            <ac:spMk id="2" creationId="{F67F3731-D7CF-BFEB-9D05-6A776F357E4A}"/>
          </ac:spMkLst>
        </pc:spChg>
        <pc:spChg chg="add del mod ord">
          <ac:chgData name="Stenberg Sandström Anna" userId="13b17ae0-bb66-4d8d-80c5-453f992a83aa" providerId="ADAL" clId="{601FD28E-BF46-48D7-B499-5489E28C7131}" dt="2023-03-28T11:26:00.196" v="13353" actId="26606"/>
          <ac:spMkLst>
            <pc:docMk/>
            <pc:sldMk cId="2202006953" sldId="400"/>
            <ac:spMk id="3" creationId="{C54F2C89-16CC-A04A-1C4E-F5212C66FBBF}"/>
          </ac:spMkLst>
        </pc:spChg>
        <pc:spChg chg="del">
          <ac:chgData name="Stenberg Sandström Anna" userId="13b17ae0-bb66-4d8d-80c5-453f992a83aa" providerId="ADAL" clId="{601FD28E-BF46-48D7-B499-5489E28C7131}" dt="2023-03-21T07:58:28.959" v="10525" actId="931"/>
          <ac:spMkLst>
            <pc:docMk/>
            <pc:sldMk cId="2202006953" sldId="400"/>
            <ac:spMk id="3" creationId="{CBE70F2B-66C9-41E2-7A1D-3150F53B483B}"/>
          </ac:spMkLst>
        </pc:spChg>
        <pc:spChg chg="mod ord modVis">
          <ac:chgData name="Stenberg Sandström Anna" userId="13b17ae0-bb66-4d8d-80c5-453f992a83aa" providerId="ADAL" clId="{601FD28E-BF46-48D7-B499-5489E28C7131}" dt="2023-03-28T11:25:53.460" v="13351" actId="700"/>
          <ac:spMkLst>
            <pc:docMk/>
            <pc:sldMk cId="2202006953" sldId="400"/>
            <ac:spMk id="4" creationId="{D032C676-34B7-7F0E-B613-94CCC816137B}"/>
          </ac:spMkLst>
        </pc:spChg>
        <pc:spChg chg="add">
          <ac:chgData name="Stenberg Sandström Anna" userId="13b17ae0-bb66-4d8d-80c5-453f992a83aa" providerId="ADAL" clId="{601FD28E-BF46-48D7-B499-5489E28C7131}" dt="2023-03-28T11:26:00.196" v="13353" actId="26606"/>
          <ac:spMkLst>
            <pc:docMk/>
            <pc:sldMk cId="2202006953" sldId="400"/>
            <ac:spMk id="13" creationId="{7DD0F77B-3B30-30D6-6FAA-D698488E7560}"/>
          </ac:spMkLst>
        </pc:spChg>
        <pc:picChg chg="add mod ord">
          <ac:chgData name="Stenberg Sandström Anna" userId="13b17ae0-bb66-4d8d-80c5-453f992a83aa" providerId="ADAL" clId="{601FD28E-BF46-48D7-B499-5489E28C7131}" dt="2023-03-28T11:26:00.196" v="13353" actId="26606"/>
          <ac:picMkLst>
            <pc:docMk/>
            <pc:sldMk cId="2202006953" sldId="400"/>
            <ac:picMk id="6" creationId="{47220E7D-8092-B65C-9469-32956A51BAEA}"/>
          </ac:picMkLst>
        </pc:picChg>
        <pc:picChg chg="add mod ord">
          <ac:chgData name="Stenberg Sandström Anna" userId="13b17ae0-bb66-4d8d-80c5-453f992a83aa" providerId="ADAL" clId="{601FD28E-BF46-48D7-B499-5489E28C7131}" dt="2023-03-28T11:26:04.965" v="13354" actId="14100"/>
          <ac:picMkLst>
            <pc:docMk/>
            <pc:sldMk cId="2202006953" sldId="400"/>
            <ac:picMk id="8" creationId="{50618633-4FA7-7C22-65CA-98A0188540BF}"/>
          </ac:picMkLst>
        </pc:picChg>
      </pc:sldChg>
      <pc:sldChg chg="addSp delSp modSp new del mod modNotesTx">
        <pc:chgData name="Stenberg Sandström Anna" userId="13b17ae0-bb66-4d8d-80c5-453f992a83aa" providerId="ADAL" clId="{601FD28E-BF46-48D7-B499-5489E28C7131}" dt="2023-04-21T06:22:37.013" v="14962" actId="47"/>
        <pc:sldMkLst>
          <pc:docMk/>
          <pc:sldMk cId="1002229673" sldId="401"/>
        </pc:sldMkLst>
        <pc:spChg chg="del">
          <ac:chgData name="Stenberg Sandström Anna" userId="13b17ae0-bb66-4d8d-80c5-453f992a83aa" providerId="ADAL" clId="{601FD28E-BF46-48D7-B499-5489E28C7131}" dt="2023-03-28T10:49:52.299" v="11866" actId="931"/>
          <ac:spMkLst>
            <pc:docMk/>
            <pc:sldMk cId="1002229673" sldId="401"/>
            <ac:spMk id="3" creationId="{F94DA4B9-4B4F-F628-2E05-A3201EEDE9BF}"/>
          </ac:spMkLst>
        </pc:spChg>
        <pc:picChg chg="add mod">
          <ac:chgData name="Stenberg Sandström Anna" userId="13b17ae0-bb66-4d8d-80c5-453f992a83aa" providerId="ADAL" clId="{601FD28E-BF46-48D7-B499-5489E28C7131}" dt="2023-03-28T13:18:08.547" v="13646" actId="1076"/>
          <ac:picMkLst>
            <pc:docMk/>
            <pc:sldMk cId="1002229673" sldId="401"/>
            <ac:picMk id="6" creationId="{DA6D3E80-B696-7775-6E54-6FCBBA68F8EB}"/>
          </ac:picMkLst>
        </pc:picChg>
      </pc:sldChg>
      <pc:sldChg chg="addSp delSp modSp new mod ord modNotesTx">
        <pc:chgData name="Stenberg Sandström Anna" userId="13b17ae0-bb66-4d8d-80c5-453f992a83aa" providerId="ADAL" clId="{601FD28E-BF46-48D7-B499-5489E28C7131}" dt="2023-04-21T07:01:23.888" v="15559" actId="20577"/>
        <pc:sldMkLst>
          <pc:docMk/>
          <pc:sldMk cId="570916608" sldId="402"/>
        </pc:sldMkLst>
        <pc:spChg chg="del mod">
          <ac:chgData name="Stenberg Sandström Anna" userId="13b17ae0-bb66-4d8d-80c5-453f992a83aa" providerId="ADAL" clId="{601FD28E-BF46-48D7-B499-5489E28C7131}" dt="2023-04-21T06:24:03.026" v="14981" actId="478"/>
          <ac:spMkLst>
            <pc:docMk/>
            <pc:sldMk cId="570916608" sldId="402"/>
            <ac:spMk id="2" creationId="{CDF00DE6-3D86-BA39-882E-CB93951676EC}"/>
          </ac:spMkLst>
        </pc:spChg>
        <pc:spChg chg="mod">
          <ac:chgData name="Stenberg Sandström Anna" userId="13b17ae0-bb66-4d8d-80c5-453f992a83aa" providerId="ADAL" clId="{601FD28E-BF46-48D7-B499-5489E28C7131}" dt="2023-04-21T06:59:45.562" v="15543" actId="14100"/>
          <ac:spMkLst>
            <pc:docMk/>
            <pc:sldMk cId="570916608" sldId="402"/>
            <ac:spMk id="3" creationId="{E3B10A99-937A-327A-091E-34227309F840}"/>
          </ac:spMkLst>
        </pc:spChg>
        <pc:spChg chg="add del mod">
          <ac:chgData name="Stenberg Sandström Anna" userId="13b17ae0-bb66-4d8d-80c5-453f992a83aa" providerId="ADAL" clId="{601FD28E-BF46-48D7-B499-5489E28C7131}" dt="2023-04-21T06:24:07.109" v="14982" actId="478"/>
          <ac:spMkLst>
            <pc:docMk/>
            <pc:sldMk cId="570916608" sldId="402"/>
            <ac:spMk id="7" creationId="{BC5125BF-60BC-E163-CD0D-9A747B7A8F62}"/>
          </ac:spMkLst>
        </pc:spChg>
      </pc:sldChg>
      <pc:sldChg chg="new del">
        <pc:chgData name="Stenberg Sandström Anna" userId="13b17ae0-bb66-4d8d-80c5-453f992a83aa" providerId="ADAL" clId="{601FD28E-BF46-48D7-B499-5489E28C7131}" dt="2023-03-28T10:51:02.424" v="11878" actId="47"/>
        <pc:sldMkLst>
          <pc:docMk/>
          <pc:sldMk cId="1526235745" sldId="402"/>
        </pc:sldMkLst>
      </pc:sldChg>
      <pc:sldChg chg="addSp delSp modSp new mod ord modClrScheme modAnim chgLayout modNotesTx">
        <pc:chgData name="Stenberg Sandström Anna" userId="13b17ae0-bb66-4d8d-80c5-453f992a83aa" providerId="ADAL" clId="{601FD28E-BF46-48D7-B499-5489E28C7131}" dt="2023-04-21T06:40:37.383" v="15391" actId="20577"/>
        <pc:sldMkLst>
          <pc:docMk/>
          <pc:sldMk cId="3317214947" sldId="403"/>
        </pc:sldMkLst>
        <pc:spChg chg="mod">
          <ac:chgData name="Stenberg Sandström Anna" userId="13b17ae0-bb66-4d8d-80c5-453f992a83aa" providerId="ADAL" clId="{601FD28E-BF46-48D7-B499-5489E28C7131}" dt="2023-03-28T12:26:08.173" v="13523" actId="26606"/>
          <ac:spMkLst>
            <pc:docMk/>
            <pc:sldMk cId="3317214947" sldId="403"/>
            <ac:spMk id="2" creationId="{F72C9AE2-F168-5311-D258-E888FC86D4FA}"/>
          </ac:spMkLst>
        </pc:spChg>
        <pc:spChg chg="mod">
          <ac:chgData name="Stenberg Sandström Anna" userId="13b17ae0-bb66-4d8d-80c5-453f992a83aa" providerId="ADAL" clId="{601FD28E-BF46-48D7-B499-5489E28C7131}" dt="2023-04-17T06:30:19.942" v="14250" actId="20577"/>
          <ac:spMkLst>
            <pc:docMk/>
            <pc:sldMk cId="3317214947" sldId="403"/>
            <ac:spMk id="3" creationId="{E897EDF2-9CF9-5BEF-B112-79B4A2C82879}"/>
          </ac:spMkLst>
        </pc:spChg>
        <pc:spChg chg="mod modVis">
          <ac:chgData name="Stenberg Sandström Anna" userId="13b17ae0-bb66-4d8d-80c5-453f992a83aa" providerId="ADAL" clId="{601FD28E-BF46-48D7-B499-5489E28C7131}" dt="2023-03-28T11:12:30.878" v="12473" actId="26606"/>
          <ac:spMkLst>
            <pc:docMk/>
            <pc:sldMk cId="3317214947" sldId="403"/>
            <ac:spMk id="4" creationId="{68C112A0-4A26-750D-5830-3AF6976CEEED}"/>
          </ac:spMkLst>
        </pc:spChg>
        <pc:spChg chg="add del mod">
          <ac:chgData name="Stenberg Sandström Anna" userId="13b17ae0-bb66-4d8d-80c5-453f992a83aa" providerId="ADAL" clId="{601FD28E-BF46-48D7-B499-5489E28C7131}" dt="2023-03-28T11:12:30.878" v="12472" actId="26606"/>
          <ac:spMkLst>
            <pc:docMk/>
            <pc:sldMk cId="3317214947" sldId="403"/>
            <ac:spMk id="9" creationId="{4AAFEF33-722E-F0A2-E31B-184A39790269}"/>
          </ac:spMkLst>
        </pc:spChg>
        <pc:spChg chg="add del mod">
          <ac:chgData name="Stenberg Sandström Anna" userId="13b17ae0-bb66-4d8d-80c5-453f992a83aa" providerId="ADAL" clId="{601FD28E-BF46-48D7-B499-5489E28C7131}" dt="2023-03-28T12:19:00.942" v="13521" actId="26606"/>
          <ac:spMkLst>
            <pc:docMk/>
            <pc:sldMk cId="3317214947" sldId="403"/>
            <ac:spMk id="11" creationId="{50B46833-2404-9227-5BBE-8F3F55F8E1F8}"/>
          </ac:spMkLst>
        </pc:spChg>
        <pc:spChg chg="add mod ord modVis">
          <ac:chgData name="Stenberg Sandström Anna" userId="13b17ae0-bb66-4d8d-80c5-453f992a83aa" providerId="ADAL" clId="{601FD28E-BF46-48D7-B499-5489E28C7131}" dt="2023-03-28T12:26:08.173" v="13523" actId="26606"/>
          <ac:spMkLst>
            <pc:docMk/>
            <pc:sldMk cId="3317214947" sldId="403"/>
            <ac:spMk id="16" creationId="{D166CE07-E031-F5EA-2A39-3C04E2BF0ADA}"/>
          </ac:spMkLst>
        </pc:spChg>
        <pc:spChg chg="add del mod">
          <ac:chgData name="Stenberg Sandström Anna" userId="13b17ae0-bb66-4d8d-80c5-453f992a83aa" providerId="ADAL" clId="{601FD28E-BF46-48D7-B499-5489E28C7131}" dt="2023-03-28T12:26:04.433" v="13522" actId="931"/>
          <ac:spMkLst>
            <pc:docMk/>
            <pc:sldMk cId="3317214947" sldId="403"/>
            <ac:spMk id="18" creationId="{2838A316-C3B1-A5C5-7F96-72CE2AE91829}"/>
          </ac:spMkLst>
        </pc:spChg>
        <pc:picChg chg="add mod ord">
          <ac:chgData name="Stenberg Sandström Anna" userId="13b17ae0-bb66-4d8d-80c5-453f992a83aa" providerId="ADAL" clId="{601FD28E-BF46-48D7-B499-5489E28C7131}" dt="2023-03-28T12:26:08.173" v="13523" actId="26606"/>
          <ac:picMkLst>
            <pc:docMk/>
            <pc:sldMk cId="3317214947" sldId="403"/>
            <ac:picMk id="6" creationId="{E61127A6-640E-51C7-F772-86657CA00CFB}"/>
          </ac:picMkLst>
        </pc:picChg>
      </pc:sldChg>
      <pc:sldChg chg="modSp new mod ord modNotesTx">
        <pc:chgData name="Stenberg Sandström Anna" userId="13b17ae0-bb66-4d8d-80c5-453f992a83aa" providerId="ADAL" clId="{601FD28E-BF46-48D7-B499-5489E28C7131}" dt="2023-04-21T06:34:03.931" v="15099" actId="20577"/>
        <pc:sldMkLst>
          <pc:docMk/>
          <pc:sldMk cId="1982458088" sldId="404"/>
        </pc:sldMkLst>
        <pc:spChg chg="mod">
          <ac:chgData name="Stenberg Sandström Anna" userId="13b17ae0-bb66-4d8d-80c5-453f992a83aa" providerId="ADAL" clId="{601FD28E-BF46-48D7-B499-5489E28C7131}" dt="2023-03-28T10:54:17.883" v="12059" actId="20577"/>
          <ac:spMkLst>
            <pc:docMk/>
            <pc:sldMk cId="1982458088" sldId="404"/>
            <ac:spMk id="2" creationId="{9F244905-3623-2C23-6645-CC5384446C53}"/>
          </ac:spMkLst>
        </pc:spChg>
        <pc:spChg chg="mod">
          <ac:chgData name="Stenberg Sandström Anna" userId="13b17ae0-bb66-4d8d-80c5-453f992a83aa" providerId="ADAL" clId="{601FD28E-BF46-48D7-B499-5489E28C7131}" dt="2023-03-28T10:58:12.838" v="12290" actId="113"/>
          <ac:spMkLst>
            <pc:docMk/>
            <pc:sldMk cId="1982458088" sldId="404"/>
            <ac:spMk id="3" creationId="{FDF20B7E-F21B-FDE3-3D7E-6A696E9B0134}"/>
          </ac:spMkLst>
        </pc:spChg>
      </pc:sldChg>
      <pc:sldChg chg="modSp new del mod">
        <pc:chgData name="Stenberg Sandström Anna" userId="13b17ae0-bb66-4d8d-80c5-453f992a83aa" providerId="ADAL" clId="{601FD28E-BF46-48D7-B499-5489E28C7131}" dt="2023-03-28T10:58:56.686" v="12308" actId="47"/>
        <pc:sldMkLst>
          <pc:docMk/>
          <pc:sldMk cId="2050857900" sldId="405"/>
        </pc:sldMkLst>
        <pc:spChg chg="mod">
          <ac:chgData name="Stenberg Sandström Anna" userId="13b17ae0-bb66-4d8d-80c5-453f992a83aa" providerId="ADAL" clId="{601FD28E-BF46-48D7-B499-5489E28C7131}" dt="2023-03-28T10:58:45.471" v="12304" actId="20577"/>
          <ac:spMkLst>
            <pc:docMk/>
            <pc:sldMk cId="2050857900" sldId="405"/>
            <ac:spMk id="3" creationId="{9D752EF0-0F8C-54FA-097A-BC6D26295F6F}"/>
          </ac:spMkLst>
        </pc:spChg>
      </pc:sldChg>
      <pc:sldChg chg="addSp delSp modSp new mod ord modNotesTx">
        <pc:chgData name="Stenberg Sandström Anna" userId="13b17ae0-bb66-4d8d-80c5-453f992a83aa" providerId="ADAL" clId="{601FD28E-BF46-48D7-B499-5489E28C7131}" dt="2023-04-21T07:07:13.709" v="15662" actId="20577"/>
        <pc:sldMkLst>
          <pc:docMk/>
          <pc:sldMk cId="1375459093" sldId="406"/>
        </pc:sldMkLst>
        <pc:spChg chg="mod">
          <ac:chgData name="Stenberg Sandström Anna" userId="13b17ae0-bb66-4d8d-80c5-453f992a83aa" providerId="ADAL" clId="{601FD28E-BF46-48D7-B499-5489E28C7131}" dt="2023-03-28T10:59:10.639" v="12361" actId="20577"/>
          <ac:spMkLst>
            <pc:docMk/>
            <pc:sldMk cId="1375459093" sldId="406"/>
            <ac:spMk id="2" creationId="{959443CE-8BED-6901-3B24-FE3C3A96E5DD}"/>
          </ac:spMkLst>
        </pc:spChg>
        <pc:spChg chg="del">
          <ac:chgData name="Stenberg Sandström Anna" userId="13b17ae0-bb66-4d8d-80c5-453f992a83aa" providerId="ADAL" clId="{601FD28E-BF46-48D7-B499-5489E28C7131}" dt="2023-03-28T10:59:23.354" v="12363"/>
          <ac:spMkLst>
            <pc:docMk/>
            <pc:sldMk cId="1375459093" sldId="406"/>
            <ac:spMk id="3" creationId="{E0905B69-3311-02DA-FE85-16B022DB56CF}"/>
          </ac:spMkLst>
        </pc:spChg>
        <pc:spChg chg="add mod">
          <ac:chgData name="Stenberg Sandström Anna" userId="13b17ae0-bb66-4d8d-80c5-453f992a83aa" providerId="ADAL" clId="{601FD28E-BF46-48D7-B499-5489E28C7131}" dt="2023-04-03T08:01:48.687" v="13920" actId="1076"/>
          <ac:spMkLst>
            <pc:docMk/>
            <pc:sldMk cId="1375459093" sldId="406"/>
            <ac:spMk id="10" creationId="{027ACDEF-1ECF-C924-523E-948D303DDEBC}"/>
          </ac:spMkLst>
        </pc:spChg>
        <pc:spChg chg="add mod">
          <ac:chgData name="Stenberg Sandström Anna" userId="13b17ae0-bb66-4d8d-80c5-453f992a83aa" providerId="ADAL" clId="{601FD28E-BF46-48D7-B499-5489E28C7131}" dt="2023-04-03T08:01:45.131" v="13919" actId="1076"/>
          <ac:spMkLst>
            <pc:docMk/>
            <pc:sldMk cId="1375459093" sldId="406"/>
            <ac:spMk id="12" creationId="{21BE185E-4F7D-5229-0497-5D9C543D0CF6}"/>
          </ac:spMkLst>
        </pc:spChg>
        <pc:spChg chg="add mod">
          <ac:chgData name="Stenberg Sandström Anna" userId="13b17ae0-bb66-4d8d-80c5-453f992a83aa" providerId="ADAL" clId="{601FD28E-BF46-48D7-B499-5489E28C7131}" dt="2023-04-03T08:01:38.154" v="13918" actId="1076"/>
          <ac:spMkLst>
            <pc:docMk/>
            <pc:sldMk cId="1375459093" sldId="406"/>
            <ac:spMk id="14" creationId="{C646A097-879F-F8D8-DA95-979549F9672C}"/>
          </ac:spMkLst>
        </pc:spChg>
        <pc:spChg chg="add mod">
          <ac:chgData name="Stenberg Sandström Anna" userId="13b17ae0-bb66-4d8d-80c5-453f992a83aa" providerId="ADAL" clId="{601FD28E-BF46-48D7-B499-5489E28C7131}" dt="2023-04-03T08:01:31.934" v="13917" actId="1076"/>
          <ac:spMkLst>
            <pc:docMk/>
            <pc:sldMk cId="1375459093" sldId="406"/>
            <ac:spMk id="16" creationId="{79361C7B-A990-55F2-E774-D746D9542365}"/>
          </ac:spMkLst>
        </pc:spChg>
        <pc:spChg chg="add del mod">
          <ac:chgData name="Stenberg Sandström Anna" userId="13b17ae0-bb66-4d8d-80c5-453f992a83aa" providerId="ADAL" clId="{601FD28E-BF46-48D7-B499-5489E28C7131}" dt="2023-03-28T11:04:31.110" v="12403" actId="478"/>
          <ac:spMkLst>
            <pc:docMk/>
            <pc:sldMk cId="1375459093" sldId="406"/>
            <ac:spMk id="17" creationId="{EDA24589-92C8-DA85-41D4-428F67136B85}"/>
          </ac:spMkLst>
        </pc:spChg>
        <pc:picChg chg="add mod">
          <ac:chgData name="Stenberg Sandström Anna" userId="13b17ae0-bb66-4d8d-80c5-453f992a83aa" providerId="ADAL" clId="{601FD28E-BF46-48D7-B499-5489E28C7131}" dt="2023-04-03T08:00:36.880" v="13902" actId="14100"/>
          <ac:picMkLst>
            <pc:docMk/>
            <pc:sldMk cId="1375459093" sldId="406"/>
            <ac:picMk id="5" creationId="{B1003442-F9BF-6FE5-F44A-6394C2BED4E2}"/>
          </ac:picMkLst>
        </pc:picChg>
        <pc:picChg chg="add mod">
          <ac:chgData name="Stenberg Sandström Anna" userId="13b17ae0-bb66-4d8d-80c5-453f992a83aa" providerId="ADAL" clId="{601FD28E-BF46-48D7-B499-5489E28C7131}" dt="2023-04-03T08:00:52.732" v="13908" actId="1076"/>
          <ac:picMkLst>
            <pc:docMk/>
            <pc:sldMk cId="1375459093" sldId="406"/>
            <ac:picMk id="6" creationId="{03EE0AF5-0085-B51D-83A9-F913BF947BC3}"/>
          </ac:picMkLst>
        </pc:picChg>
        <pc:picChg chg="add mod">
          <ac:chgData name="Stenberg Sandström Anna" userId="13b17ae0-bb66-4d8d-80c5-453f992a83aa" providerId="ADAL" clId="{601FD28E-BF46-48D7-B499-5489E28C7131}" dt="2023-04-03T08:00:50.825" v="13907" actId="1076"/>
          <ac:picMkLst>
            <pc:docMk/>
            <pc:sldMk cId="1375459093" sldId="406"/>
            <ac:picMk id="7" creationId="{0DBF0AFF-ECC2-F0B8-E354-4A6A9AAF45A3}"/>
          </ac:picMkLst>
        </pc:picChg>
        <pc:picChg chg="add mod">
          <ac:chgData name="Stenberg Sandström Anna" userId="13b17ae0-bb66-4d8d-80c5-453f992a83aa" providerId="ADAL" clId="{601FD28E-BF46-48D7-B499-5489E28C7131}" dt="2023-04-03T08:00:49.072" v="13906" actId="1076"/>
          <ac:picMkLst>
            <pc:docMk/>
            <pc:sldMk cId="1375459093" sldId="406"/>
            <ac:picMk id="8" creationId="{C8A44D18-6107-0DBF-214F-6E6760E16027}"/>
          </ac:picMkLst>
        </pc:picChg>
      </pc:sldChg>
      <pc:sldChg chg="addSp delSp modSp new mod ord modClrScheme chgLayout modNotesTx">
        <pc:chgData name="Stenberg Sandström Anna" userId="13b17ae0-bb66-4d8d-80c5-453f992a83aa" providerId="ADAL" clId="{601FD28E-BF46-48D7-B499-5489E28C7131}" dt="2023-04-03T08:02:49.017" v="13979" actId="20577"/>
        <pc:sldMkLst>
          <pc:docMk/>
          <pc:sldMk cId="728492224" sldId="407"/>
        </pc:sldMkLst>
        <pc:spChg chg="mod">
          <ac:chgData name="Stenberg Sandström Anna" userId="13b17ae0-bb66-4d8d-80c5-453f992a83aa" providerId="ADAL" clId="{601FD28E-BF46-48D7-B499-5489E28C7131}" dt="2023-03-28T12:26:26.912" v="13528" actId="26606"/>
          <ac:spMkLst>
            <pc:docMk/>
            <pc:sldMk cId="728492224" sldId="407"/>
            <ac:spMk id="2" creationId="{1178654E-6B83-A54E-97A9-A42133E0B6EA}"/>
          </ac:spMkLst>
        </pc:spChg>
        <pc:spChg chg="mod">
          <ac:chgData name="Stenberg Sandström Anna" userId="13b17ae0-bb66-4d8d-80c5-453f992a83aa" providerId="ADAL" clId="{601FD28E-BF46-48D7-B499-5489E28C7131}" dt="2023-03-28T12:26:26.912" v="13528" actId="26606"/>
          <ac:spMkLst>
            <pc:docMk/>
            <pc:sldMk cId="728492224" sldId="407"/>
            <ac:spMk id="3" creationId="{20155344-D786-5015-5485-042910F01F76}"/>
          </ac:spMkLst>
        </pc:spChg>
        <pc:spChg chg="mod modVis">
          <ac:chgData name="Stenberg Sandström Anna" userId="13b17ae0-bb66-4d8d-80c5-453f992a83aa" providerId="ADAL" clId="{601FD28E-BF46-48D7-B499-5489E28C7131}" dt="2023-03-28T11:11:54.260" v="12470" actId="26606"/>
          <ac:spMkLst>
            <pc:docMk/>
            <pc:sldMk cId="728492224" sldId="407"/>
            <ac:spMk id="4" creationId="{79C81D4D-9A5F-5080-0F1A-F12F0B54D590}"/>
          </ac:spMkLst>
        </pc:spChg>
        <pc:spChg chg="del">
          <ac:chgData name="Stenberg Sandström Anna" userId="13b17ae0-bb66-4d8d-80c5-453f992a83aa" providerId="ADAL" clId="{601FD28E-BF46-48D7-B499-5489E28C7131}" dt="2023-03-28T11:11:44.858" v="12469" actId="931"/>
          <ac:spMkLst>
            <pc:docMk/>
            <pc:sldMk cId="728492224" sldId="407"/>
            <ac:spMk id="5" creationId="{03A9270E-C48B-A358-E393-59B0B0BA9B7A}"/>
          </ac:spMkLst>
        </pc:spChg>
        <pc:spChg chg="add del mod">
          <ac:chgData name="Stenberg Sandström Anna" userId="13b17ae0-bb66-4d8d-80c5-453f992a83aa" providerId="ADAL" clId="{601FD28E-BF46-48D7-B499-5489E28C7131}" dt="2023-03-28T12:26:22.619" v="13525" actId="931"/>
          <ac:spMkLst>
            <pc:docMk/>
            <pc:sldMk cId="728492224" sldId="407"/>
            <ac:spMk id="9" creationId="{1DA219EC-CDC4-55E0-C407-E4CC83EC5CFB}"/>
          </ac:spMkLst>
        </pc:spChg>
        <pc:picChg chg="add del mod ord">
          <ac:chgData name="Stenberg Sandström Anna" userId="13b17ae0-bb66-4d8d-80c5-453f992a83aa" providerId="ADAL" clId="{601FD28E-BF46-48D7-B499-5489E28C7131}" dt="2023-03-28T12:26:13.249" v="13524" actId="478"/>
          <ac:picMkLst>
            <pc:docMk/>
            <pc:sldMk cId="728492224" sldId="407"/>
            <ac:picMk id="7" creationId="{5F908EE7-8A57-07EA-8A1E-551BD7C228B1}"/>
          </ac:picMkLst>
        </pc:picChg>
        <pc:picChg chg="add mod ord">
          <ac:chgData name="Stenberg Sandström Anna" userId="13b17ae0-bb66-4d8d-80c5-453f992a83aa" providerId="ADAL" clId="{601FD28E-BF46-48D7-B499-5489E28C7131}" dt="2023-03-28T12:26:26.912" v="13528" actId="26606"/>
          <ac:picMkLst>
            <pc:docMk/>
            <pc:sldMk cId="728492224" sldId="407"/>
            <ac:picMk id="11" creationId="{91CE8767-1F35-D079-C962-7D70519220DB}"/>
          </ac:picMkLst>
        </pc:picChg>
      </pc:sldChg>
      <pc:sldChg chg="modSp new mod modNotesTx">
        <pc:chgData name="Stenberg Sandström Anna" userId="13b17ae0-bb66-4d8d-80c5-453f992a83aa" providerId="ADAL" clId="{601FD28E-BF46-48D7-B499-5489E28C7131}" dt="2023-04-03T08:03:02.005" v="13980" actId="12"/>
        <pc:sldMkLst>
          <pc:docMk/>
          <pc:sldMk cId="2390485855" sldId="408"/>
        </pc:sldMkLst>
        <pc:spChg chg="mod">
          <ac:chgData name="Stenberg Sandström Anna" userId="13b17ae0-bb66-4d8d-80c5-453f992a83aa" providerId="ADAL" clId="{601FD28E-BF46-48D7-B499-5489E28C7131}" dt="2023-03-28T11:23:49.933" v="13309" actId="20577"/>
          <ac:spMkLst>
            <pc:docMk/>
            <pc:sldMk cId="2390485855" sldId="408"/>
            <ac:spMk id="2" creationId="{7FD5F0A2-2460-868A-0258-3A33E7BEF522}"/>
          </ac:spMkLst>
        </pc:spChg>
        <pc:spChg chg="mod">
          <ac:chgData name="Stenberg Sandström Anna" userId="13b17ae0-bb66-4d8d-80c5-453f992a83aa" providerId="ADAL" clId="{601FD28E-BF46-48D7-B499-5489E28C7131}" dt="2023-03-28T11:24:49.622" v="13346" actId="404"/>
          <ac:spMkLst>
            <pc:docMk/>
            <pc:sldMk cId="2390485855" sldId="408"/>
            <ac:spMk id="3" creationId="{7CC76846-E0EE-8BB7-D3B6-A502CBCFEC74}"/>
          </ac:spMkLst>
        </pc:spChg>
        <pc:spChg chg="mod">
          <ac:chgData name="Stenberg Sandström Anna" userId="13b17ae0-bb66-4d8d-80c5-453f992a83aa" providerId="ADAL" clId="{601FD28E-BF46-48D7-B499-5489E28C7131}" dt="2023-03-28T11:24:51.564" v="13347" actId="20577"/>
          <ac:spMkLst>
            <pc:docMk/>
            <pc:sldMk cId="2390485855" sldId="408"/>
            <ac:spMk id="5" creationId="{A081386B-6F3B-DA50-FD3D-57C563012137}"/>
          </ac:spMkLst>
        </pc:spChg>
      </pc:sldChg>
      <pc:sldChg chg="addSp delSp modSp new mod modClrScheme chgLayout modNotesTx">
        <pc:chgData name="Stenberg Sandström Anna" userId="13b17ae0-bb66-4d8d-80c5-453f992a83aa" providerId="ADAL" clId="{601FD28E-BF46-48D7-B499-5489E28C7131}" dt="2023-04-21T07:01:31.675" v="15563" actId="20577"/>
        <pc:sldMkLst>
          <pc:docMk/>
          <pc:sldMk cId="3756901358" sldId="409"/>
        </pc:sldMkLst>
        <pc:spChg chg="del">
          <ac:chgData name="Stenberg Sandström Anna" userId="13b17ae0-bb66-4d8d-80c5-453f992a83aa" providerId="ADAL" clId="{601FD28E-BF46-48D7-B499-5489E28C7131}" dt="2023-04-19T12:25:59.557" v="14668" actId="931"/>
          <ac:spMkLst>
            <pc:docMk/>
            <pc:sldMk cId="3756901358" sldId="409"/>
            <ac:spMk id="2" creationId="{BC9FAEF4-5016-1141-D071-42FFDBFE7C85}"/>
          </ac:spMkLst>
        </pc:spChg>
        <pc:spChg chg="add mod ord">
          <ac:chgData name="Stenberg Sandström Anna" userId="13b17ae0-bb66-4d8d-80c5-453f992a83aa" providerId="ADAL" clId="{601FD28E-BF46-48D7-B499-5489E28C7131}" dt="2023-04-19T12:26:38.728" v="14675" actId="20577"/>
          <ac:spMkLst>
            <pc:docMk/>
            <pc:sldMk cId="3756901358" sldId="409"/>
            <ac:spMk id="5" creationId="{9779AC61-64FD-4F1E-8629-2AAEF1B52ADD}"/>
          </ac:spMkLst>
        </pc:spChg>
        <pc:picChg chg="add mod ord">
          <ac:chgData name="Stenberg Sandström Anna" userId="13b17ae0-bb66-4d8d-80c5-453f992a83aa" providerId="ADAL" clId="{601FD28E-BF46-48D7-B499-5489E28C7131}" dt="2023-04-19T12:26:23.210" v="14673" actId="700"/>
          <ac:picMkLst>
            <pc:docMk/>
            <pc:sldMk cId="3756901358" sldId="409"/>
            <ac:picMk id="4" creationId="{7B8898F2-DBD3-9B29-E487-BDFF2A6442D6}"/>
          </ac:picMkLst>
        </pc:picChg>
      </pc:sldChg>
      <pc:sldChg chg="add del ord modNotesTx">
        <pc:chgData name="Stenberg Sandström Anna" userId="13b17ae0-bb66-4d8d-80c5-453f992a83aa" providerId="ADAL" clId="{601FD28E-BF46-48D7-B499-5489E28C7131}" dt="2023-04-21T05:26:57.006" v="14919" actId="47"/>
        <pc:sldMkLst>
          <pc:docMk/>
          <pc:sldMk cId="684204813" sldId="41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51B1A-607C-4CFA-89EC-F8CC3C816118}" type="datetimeFigureOut">
              <a:rPr lang="sv-SE" smtClean="0"/>
              <a:t>2023-04-21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7BC01-6843-4605-B090-3EA872172D7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1692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klimatprotokoll@uppsala.se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5" Type="http://schemas.openxmlformats.org/officeDocument/2006/relationships/hyperlink" Target="Gammalt%20-%20ska%20&#246;verf&#246;ras%20till%20G/linkedin.com/company/uppsalaklimatprotokoll" TargetMode="External"/><Relationship Id="rId4" Type="http://schemas.openxmlformats.org/officeDocument/2006/relationships/hyperlink" Target="https://klimatprotokollet.uppsala.se/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0" i="0" dirty="0">
                <a:solidFill>
                  <a:srgbClr val="19548D"/>
                </a:solidFill>
                <a:effectLst/>
                <a:latin typeface="museo-sans"/>
              </a:rPr>
              <a:t>(Klimatdriven affärs- och verksamhetsutveckling och om hur det kan användas som språngbräda för hållbar upphandling)</a:t>
            </a:r>
          </a:p>
          <a:p>
            <a:endParaRPr lang="sv-SE" dirty="0"/>
          </a:p>
          <a:p>
            <a:r>
              <a:rPr lang="sv-SE" dirty="0"/>
              <a:t>Hej! Anna Sandström, </a:t>
            </a:r>
            <a:r>
              <a:rPr lang="sv-SE" b="1" dirty="0"/>
              <a:t>Hållbarhetssamordnare</a:t>
            </a:r>
            <a:r>
              <a:rPr lang="sv-SE" dirty="0"/>
              <a:t> vid Uppsala kommun</a:t>
            </a:r>
          </a:p>
          <a:p>
            <a:endParaRPr lang="sv-SE" dirty="0"/>
          </a:p>
          <a:p>
            <a:r>
              <a:rPr lang="sv-SE" dirty="0"/>
              <a:t>Jag arb. på </a:t>
            </a:r>
            <a:r>
              <a:rPr lang="sv-SE" b="1" dirty="0"/>
              <a:t>upphandlingsavdelningen</a:t>
            </a:r>
            <a:r>
              <a:rPr lang="sv-SE" dirty="0"/>
              <a:t> där jag </a:t>
            </a:r>
            <a:r>
              <a:rPr lang="sv-SE" b="1" dirty="0"/>
              <a:t>stöttar beställare </a:t>
            </a:r>
            <a:r>
              <a:rPr lang="sv-SE" dirty="0"/>
              <a:t>i att ställa </a:t>
            </a:r>
            <a:r>
              <a:rPr lang="sv-SE" b="1" dirty="0"/>
              <a:t>hållbarhetskrav</a:t>
            </a:r>
            <a:r>
              <a:rPr lang="sv-SE" dirty="0"/>
              <a:t> i upphandlingen, är med i </a:t>
            </a:r>
            <a:r>
              <a:rPr lang="sv-SE" b="1" dirty="0"/>
              <a:t>hela processen </a:t>
            </a:r>
            <a:r>
              <a:rPr lang="sv-SE" dirty="0"/>
              <a:t>från framtagande av FFU till uppföljning</a:t>
            </a:r>
          </a:p>
          <a:p>
            <a:endParaRPr lang="sv-SE" dirty="0"/>
          </a:p>
          <a:p>
            <a:r>
              <a:rPr lang="sv-SE" b="1" dirty="0"/>
              <a:t>Två hållbarhetssamordnare </a:t>
            </a:r>
            <a:r>
              <a:rPr lang="sv-SE" dirty="0"/>
              <a:t>på avdelningen. Vi arbetar både </a:t>
            </a:r>
            <a:r>
              <a:rPr lang="sv-SE" b="1" dirty="0"/>
              <a:t>operativt</a:t>
            </a:r>
            <a:r>
              <a:rPr lang="sv-SE" dirty="0"/>
              <a:t> i upphandlingar och </a:t>
            </a:r>
            <a:r>
              <a:rPr lang="sv-SE" b="1" dirty="0"/>
              <a:t>strategiskt</a:t>
            </a:r>
            <a:r>
              <a:rPr lang="sv-SE" dirty="0"/>
              <a:t> (UKP, ta fram styrdokument – avfallsplanen, miljö- och klimatprogrammet för kommunen, </a:t>
            </a:r>
            <a:r>
              <a:rPr lang="sv-SE" dirty="0" err="1"/>
              <a:t>klimatkartläggning</a:t>
            </a:r>
            <a:r>
              <a:rPr lang="sv-SE" dirty="0"/>
              <a:t>) där vi </a:t>
            </a:r>
            <a:r>
              <a:rPr lang="sv-SE" b="1" dirty="0"/>
              <a:t>bidrar med upphandlingsperspektivet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794946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Ja, </a:t>
            </a:r>
            <a:r>
              <a:rPr lang="sv-SE" b="1" dirty="0"/>
              <a:t>hur använt </a:t>
            </a:r>
            <a:r>
              <a:rPr lang="sv-SE" dirty="0"/>
              <a:t>oss av detta nätverk?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1" dirty="0" err="1"/>
              <a:t>Djupdyka</a:t>
            </a:r>
            <a:r>
              <a:rPr lang="sv-SE" dirty="0"/>
              <a:t> i den fokusgrupp som jag själv leder och varit en del av.</a:t>
            </a:r>
          </a:p>
          <a:p>
            <a:endParaRPr lang="sv-S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1" dirty="0"/>
              <a:t>Jakten på plasten - samverkan</a:t>
            </a:r>
            <a:r>
              <a:rPr lang="sv-SE" dirty="0"/>
              <a:t> för att minska utsläppen kopplat till fossil plastanvändning</a:t>
            </a:r>
          </a:p>
          <a:p>
            <a:endParaRPr lang="sv-SE" dirty="0"/>
          </a:p>
          <a:p>
            <a:r>
              <a:rPr lang="sv-SE" b="1" dirty="0"/>
              <a:t>Varför plast? </a:t>
            </a:r>
          </a:p>
          <a:p>
            <a:r>
              <a:rPr lang="sv-SE" b="1" dirty="0"/>
              <a:t>Bl.a.</a:t>
            </a:r>
            <a:r>
              <a:rPr lang="sv-SE" b="0" dirty="0"/>
              <a:t> i</a:t>
            </a:r>
            <a:r>
              <a:rPr lang="sv-SE" b="0" i="0" dirty="0">
                <a:solidFill>
                  <a:srgbClr val="3D3D3D"/>
                </a:solidFill>
                <a:effectLst/>
                <a:latin typeface="Source Sans Pro" panose="020B0503030403020204" pitchFamily="34" charset="0"/>
              </a:rPr>
              <a:t>dag produceras </a:t>
            </a:r>
            <a:r>
              <a:rPr lang="sv-SE" b="1" i="0" dirty="0">
                <a:solidFill>
                  <a:srgbClr val="3D3D3D"/>
                </a:solidFill>
                <a:effectLst/>
                <a:latin typeface="Source Sans Pro" panose="020B0503030403020204" pitchFamily="34" charset="0"/>
              </a:rPr>
              <a:t>största delen av plasten av fossil råvara</a:t>
            </a:r>
            <a:r>
              <a:rPr lang="sv-SE" b="0" i="0" dirty="0">
                <a:solidFill>
                  <a:srgbClr val="3D3D3D"/>
                </a:solidFill>
                <a:effectLst/>
                <a:latin typeface="Source Sans Pro" panose="020B0503030403020204" pitchFamily="34" charset="0"/>
              </a:rPr>
              <a:t>, betydande </a:t>
            </a:r>
            <a:r>
              <a:rPr lang="sv-SE" b="1" i="0" dirty="0">
                <a:solidFill>
                  <a:srgbClr val="3D3D3D"/>
                </a:solidFill>
                <a:effectLst/>
                <a:latin typeface="Source Sans Pro" panose="020B0503030403020204" pitchFamily="34" charset="0"/>
              </a:rPr>
              <a:t>utsläpp vid förbränning</a:t>
            </a:r>
            <a:r>
              <a:rPr lang="sv-SE" b="0" i="0" dirty="0">
                <a:solidFill>
                  <a:srgbClr val="3D3D3D"/>
                </a:solidFill>
                <a:effectLst/>
                <a:latin typeface="Source Sans Pro" panose="020B0503030403020204" pitchFamily="34" charset="0"/>
              </a:rPr>
              <a:t>. </a:t>
            </a:r>
          </a:p>
          <a:p>
            <a:endParaRPr lang="sv-SE" b="0" i="0" dirty="0">
              <a:solidFill>
                <a:srgbClr val="3D3D3D"/>
              </a:solidFill>
              <a:effectLst/>
              <a:latin typeface="Source Sans Pro" panose="020B0503030403020204" pitchFamily="34" charset="0"/>
            </a:endParaRPr>
          </a:p>
          <a:p>
            <a:r>
              <a:rPr lang="sv-SE" b="0" i="0" dirty="0">
                <a:solidFill>
                  <a:srgbClr val="3D3D3D"/>
                </a:solidFill>
                <a:effectLst/>
                <a:latin typeface="Source Sans Pro" panose="020B0503030403020204" pitchFamily="34" charset="0"/>
              </a:rPr>
              <a:t>I Uppsala bidrar plastavfallet som går till energiåtervinning i fjärrvärmeverket med </a:t>
            </a:r>
            <a:r>
              <a:rPr lang="sv-SE" b="1" i="0" dirty="0">
                <a:solidFill>
                  <a:srgbClr val="3D3D3D"/>
                </a:solidFill>
                <a:effectLst/>
                <a:latin typeface="Source Sans Pro" panose="020B0503030403020204" pitchFamily="34" charset="0"/>
              </a:rPr>
              <a:t>cirka 120 000 ton koldioxid </a:t>
            </a:r>
            <a:r>
              <a:rPr lang="sv-SE" b="0" i="0" dirty="0">
                <a:solidFill>
                  <a:srgbClr val="3D3D3D"/>
                </a:solidFill>
                <a:effectLst/>
                <a:latin typeface="Source Sans Pro" panose="020B0503030403020204" pitchFamily="34" charset="0"/>
              </a:rPr>
              <a:t>per år. </a:t>
            </a:r>
          </a:p>
          <a:p>
            <a:r>
              <a:rPr lang="sv-SE" b="0" i="0" dirty="0">
                <a:solidFill>
                  <a:srgbClr val="3D3D3D"/>
                </a:solidFill>
                <a:effectLst/>
                <a:latin typeface="Source Sans Pro" panose="020B0503030403020204" pitchFamily="34" charset="0"/>
              </a:rPr>
              <a:t>Det kan </a:t>
            </a:r>
            <a:r>
              <a:rPr lang="sv-SE" b="1" i="0" dirty="0">
                <a:solidFill>
                  <a:srgbClr val="3D3D3D"/>
                </a:solidFill>
                <a:effectLst/>
                <a:latin typeface="Source Sans Pro" panose="020B0503030403020204" pitchFamily="34" charset="0"/>
              </a:rPr>
              <a:t>jämföras med personbilstrafiken </a:t>
            </a:r>
            <a:r>
              <a:rPr lang="sv-SE" b="0" i="0" dirty="0">
                <a:solidFill>
                  <a:srgbClr val="3D3D3D"/>
                </a:solidFill>
                <a:effectLst/>
                <a:latin typeface="Source Sans Pro" panose="020B0503030403020204" pitchFamily="34" charset="0"/>
              </a:rPr>
              <a:t>som årligen släpper ut ungefär lika mycket. </a:t>
            </a:r>
          </a:p>
          <a:p>
            <a:endParaRPr lang="sv-SE" b="0" i="0" dirty="0">
              <a:solidFill>
                <a:srgbClr val="3D3D3D"/>
              </a:solidFill>
              <a:effectLst/>
              <a:latin typeface="Source Sans Pro" panose="020B0503030403020204" pitchFamily="34" charset="0"/>
            </a:endParaRPr>
          </a:p>
          <a:p>
            <a:r>
              <a:rPr lang="sv-SE" b="0" i="0" dirty="0">
                <a:solidFill>
                  <a:srgbClr val="3D3D3D"/>
                </a:solidFill>
                <a:effectLst/>
                <a:latin typeface="Source Sans Pro" panose="020B0503030403020204" pitchFamily="34" charset="0"/>
              </a:rPr>
              <a:t>För att nå målen om ett </a:t>
            </a:r>
            <a:r>
              <a:rPr lang="sv-SE" b="1" i="0" dirty="0">
                <a:solidFill>
                  <a:srgbClr val="3D3D3D"/>
                </a:solidFill>
                <a:effectLst/>
                <a:latin typeface="Source Sans Pro" panose="020B0503030403020204" pitchFamily="34" charset="0"/>
              </a:rPr>
              <a:t>klimatneutralt Uppsala 2030 </a:t>
            </a:r>
            <a:r>
              <a:rPr lang="sv-SE" b="0" i="0" dirty="0">
                <a:solidFill>
                  <a:srgbClr val="3D3D3D"/>
                </a:solidFill>
                <a:effectLst/>
                <a:latin typeface="Source Sans Pro" panose="020B0503030403020204" pitchFamily="34" charset="0"/>
              </a:rPr>
              <a:t>behöver därför andelen </a:t>
            </a:r>
            <a:r>
              <a:rPr lang="sv-SE" b="1" i="0" dirty="0">
                <a:solidFill>
                  <a:srgbClr val="3D3D3D"/>
                </a:solidFill>
                <a:effectLst/>
                <a:latin typeface="Source Sans Pro" panose="020B0503030403020204" pitchFamily="34" charset="0"/>
              </a:rPr>
              <a:t>fossil plast </a:t>
            </a:r>
            <a:r>
              <a:rPr lang="sv-SE" b="0" i="0" dirty="0">
                <a:solidFill>
                  <a:srgbClr val="3D3D3D"/>
                </a:solidFill>
                <a:effectLst/>
                <a:latin typeface="Source Sans Pro" panose="020B0503030403020204" pitchFamily="34" charset="0"/>
              </a:rPr>
              <a:t>som går till </a:t>
            </a:r>
            <a:r>
              <a:rPr lang="sv-SE" b="1" i="0" dirty="0">
                <a:solidFill>
                  <a:srgbClr val="3D3D3D"/>
                </a:solidFill>
                <a:effectLst/>
                <a:latin typeface="Source Sans Pro" panose="020B0503030403020204" pitchFamily="34" charset="0"/>
              </a:rPr>
              <a:t>energiåtervinning</a:t>
            </a:r>
            <a:r>
              <a:rPr lang="sv-SE" b="0" i="0" dirty="0">
                <a:solidFill>
                  <a:srgbClr val="3D3D3D"/>
                </a:solidFill>
                <a:effectLst/>
                <a:latin typeface="Source Sans Pro" panose="020B0503030403020204" pitchFamily="34" charset="0"/>
              </a:rPr>
              <a:t> minska.</a:t>
            </a:r>
          </a:p>
          <a:p>
            <a:endParaRPr lang="sv-SE" b="0" i="0" dirty="0">
              <a:solidFill>
                <a:srgbClr val="3D3D3D"/>
              </a:solidFill>
              <a:effectLst/>
              <a:latin typeface="Source Sans Pro" panose="020B0503030403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1" dirty="0"/>
              <a:t>Vad händer i en fokusgrupp? </a:t>
            </a:r>
            <a:r>
              <a:rPr lang="sv-SE" b="0" dirty="0"/>
              <a:t>Träffas, delar med oss av vad som händer hos resp. org. just nu, inspireras </a:t>
            </a:r>
            <a:r>
              <a:rPr lang="sv-SE" dirty="0"/>
              <a:t>av varandra genom att vi sprider goda exempel, delar kunskaper – bygger på att alla delar med sig och är aktiva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1" dirty="0"/>
              <a:t>Bjuder in föreläsare </a:t>
            </a:r>
            <a:r>
              <a:rPr lang="sv-SE" b="0" dirty="0"/>
              <a:t>där vi behöver </a:t>
            </a:r>
            <a:r>
              <a:rPr lang="sv-SE" b="1" dirty="0"/>
              <a:t>höja kunskapsnivån,</a:t>
            </a:r>
            <a:r>
              <a:rPr lang="sv-SE" dirty="0"/>
              <a:t> komma vidare i våra frågor, arbetet till nästa nivå</a:t>
            </a:r>
          </a:p>
          <a:p>
            <a:endParaRPr lang="sv-S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För att göra arbetet mer konkret, </a:t>
            </a:r>
            <a:r>
              <a:rPr lang="sv-SE" b="1" dirty="0"/>
              <a:t>arbetsgrupper </a:t>
            </a:r>
            <a:r>
              <a:rPr lang="sv-SE" dirty="0"/>
              <a:t>kring särskilda teman. 2st.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228202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1" dirty="0"/>
              <a:t>Arbetsgrupp plastupphandling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0" dirty="0"/>
              <a:t>När vi började - </a:t>
            </a:r>
            <a:r>
              <a:rPr lang="sv-SE" b="1" dirty="0"/>
              <a:t>inventering</a:t>
            </a:r>
            <a:r>
              <a:rPr lang="sv-SE" dirty="0"/>
              <a:t> i gruppen och i våra </a:t>
            </a:r>
            <a:r>
              <a:rPr lang="sv-SE" dirty="0" err="1"/>
              <a:t>org</a:t>
            </a:r>
            <a:r>
              <a:rPr lang="sv-SE" dirty="0"/>
              <a:t>, vilka </a:t>
            </a:r>
            <a:r>
              <a:rPr lang="sv-SE" b="1" dirty="0"/>
              <a:t>plastflöden</a:t>
            </a:r>
            <a:r>
              <a:rPr lang="sv-SE" dirty="0"/>
              <a:t>, vilka </a:t>
            </a:r>
            <a:r>
              <a:rPr lang="sv-SE" b="1" dirty="0"/>
              <a:t>utmaningar</a:t>
            </a:r>
            <a:r>
              <a:rPr lang="sv-SE" dirty="0"/>
              <a:t>, vilka </a:t>
            </a:r>
            <a:r>
              <a:rPr lang="sv-SE" b="1" dirty="0"/>
              <a:t>verktyg</a:t>
            </a:r>
            <a:r>
              <a:rPr lang="sv-SE" dirty="0"/>
              <a:t> använder vi (funkar bra/dåligt), vad </a:t>
            </a:r>
            <a:r>
              <a:rPr lang="sv-SE" b="1" dirty="0"/>
              <a:t>har hänt </a:t>
            </a:r>
            <a:r>
              <a:rPr lang="sv-SE" dirty="0"/>
              <a:t>sen sist osv.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Vi delar med oss, konkreta saker vi gjort, ex omvärldsanalyser, kravställt på ett sätt som funkar bra, </a:t>
            </a:r>
          </a:p>
          <a:p>
            <a:endParaRPr lang="sv-SE" dirty="0"/>
          </a:p>
          <a:p>
            <a:r>
              <a:rPr lang="sv-SE" b="1" dirty="0"/>
              <a:t>Tidigare, kravbibliotek </a:t>
            </a:r>
          </a:p>
          <a:p>
            <a:r>
              <a:rPr lang="sv-SE" b="1" dirty="0"/>
              <a:t>Nu</a:t>
            </a:r>
            <a:r>
              <a:rPr lang="sv-SE" dirty="0"/>
              <a:t>, ta fram ett gemensamt </a:t>
            </a:r>
            <a:r>
              <a:rPr lang="sv-SE" b="1" dirty="0"/>
              <a:t>utökat underlag </a:t>
            </a:r>
            <a:r>
              <a:rPr lang="sv-SE" dirty="0"/>
              <a:t>med kunskaper och kravförslag ”tipsbibliotek”</a:t>
            </a:r>
          </a:p>
          <a:p>
            <a:endParaRPr lang="sv-S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I arbetsgruppen plastupphandling har vi med en person från </a:t>
            </a:r>
            <a:r>
              <a:rPr lang="sv-SE" b="1" dirty="0"/>
              <a:t>UHM</a:t>
            </a:r>
            <a:r>
              <a:rPr lang="sv-SE" dirty="0"/>
              <a:t>.</a:t>
            </a:r>
            <a:endParaRPr lang="sv-SE" b="1" dirty="0"/>
          </a:p>
          <a:p>
            <a:endParaRPr lang="sv-SE" b="1" dirty="0"/>
          </a:p>
          <a:p>
            <a:endParaRPr lang="sv-SE" b="1" dirty="0"/>
          </a:p>
          <a:p>
            <a:r>
              <a:rPr lang="sv-SE" b="1" dirty="0"/>
              <a:t>Ex på sak vi gjort tidigare - bild – Riskavfallsbehållare</a:t>
            </a:r>
          </a:p>
          <a:p>
            <a:endParaRPr lang="sv-SE" b="1" dirty="0"/>
          </a:p>
          <a:p>
            <a:r>
              <a:rPr lang="sv-SE" b="0" dirty="0"/>
              <a:t>I</a:t>
            </a:r>
            <a:r>
              <a:rPr lang="sv-SE" dirty="0"/>
              <a:t>dentifierat </a:t>
            </a:r>
            <a:r>
              <a:rPr lang="sv-SE" b="1" dirty="0"/>
              <a:t>flöde av fossil plast </a:t>
            </a:r>
            <a:r>
              <a:rPr lang="sv-SE" dirty="0"/>
              <a:t>som bränns, som många medlemmar har. Kan inte tas bort eller sorteras.</a:t>
            </a:r>
          </a:p>
          <a:p>
            <a:endParaRPr lang="sv-SE" dirty="0"/>
          </a:p>
          <a:p>
            <a:r>
              <a:rPr lang="sv-SE" dirty="0"/>
              <a:t>Vi försökte </a:t>
            </a:r>
            <a:r>
              <a:rPr lang="sv-SE" b="1" dirty="0"/>
              <a:t>finna alternativ</a:t>
            </a:r>
            <a:r>
              <a:rPr lang="sv-SE" dirty="0"/>
              <a:t>, fick info om flera lev som var på gång med alternativ</a:t>
            </a:r>
          </a:p>
          <a:p>
            <a:endParaRPr lang="sv-SE" dirty="0"/>
          </a:p>
          <a:p>
            <a:r>
              <a:rPr lang="sv-SE" dirty="0"/>
              <a:t>Vi gick ihop oss, </a:t>
            </a:r>
            <a:r>
              <a:rPr lang="sv-SE" b="1" dirty="0"/>
              <a:t>tog fram siffror </a:t>
            </a:r>
            <a:r>
              <a:rPr lang="sv-SE" dirty="0"/>
              <a:t>på hur många </a:t>
            </a:r>
            <a:r>
              <a:rPr lang="sv-SE" dirty="0" err="1"/>
              <a:t>resp</a:t>
            </a:r>
            <a:r>
              <a:rPr lang="sv-SE" dirty="0"/>
              <a:t> </a:t>
            </a:r>
            <a:r>
              <a:rPr lang="sv-SE" dirty="0" err="1"/>
              <a:t>org</a:t>
            </a:r>
            <a:r>
              <a:rPr lang="sv-SE" dirty="0"/>
              <a:t> köpte in</a:t>
            </a:r>
          </a:p>
          <a:p>
            <a:endParaRPr lang="sv-SE" dirty="0"/>
          </a:p>
          <a:p>
            <a:r>
              <a:rPr lang="sv-SE" dirty="0"/>
              <a:t>Meddelade hur många vi skulle kunna tänkas köpa och </a:t>
            </a:r>
            <a:r>
              <a:rPr lang="sv-SE" b="1" dirty="0"/>
              <a:t>diskuterade med leverantörerna </a:t>
            </a:r>
            <a:r>
              <a:rPr lang="sv-SE" dirty="0"/>
              <a:t>om att ta fram alternativ. </a:t>
            </a:r>
          </a:p>
          <a:p>
            <a:endParaRPr lang="sv-SE" dirty="0"/>
          </a:p>
          <a:p>
            <a:r>
              <a:rPr lang="sv-SE" dirty="0"/>
              <a:t>Möjlighet för leverantörer – </a:t>
            </a:r>
            <a:r>
              <a:rPr lang="sv-SE" b="1" dirty="0"/>
              <a:t>produktutveckling</a:t>
            </a:r>
            <a:r>
              <a:rPr lang="sv-SE" dirty="0"/>
              <a:t>, för oss – minska våra utsläpp. </a:t>
            </a:r>
            <a:r>
              <a:rPr lang="sv-SE" dirty="0" err="1"/>
              <a:t>Win</a:t>
            </a:r>
            <a:r>
              <a:rPr lang="sv-SE" dirty="0"/>
              <a:t> </a:t>
            </a:r>
            <a:r>
              <a:rPr lang="sv-SE" dirty="0" err="1"/>
              <a:t>win</a:t>
            </a:r>
            <a:r>
              <a:rPr lang="sv-SE" dirty="0"/>
              <a:t>!</a:t>
            </a:r>
          </a:p>
          <a:p>
            <a:endParaRPr lang="sv-SE" dirty="0"/>
          </a:p>
          <a:p>
            <a:r>
              <a:rPr lang="sv-SE" dirty="0"/>
              <a:t>Återkommande dialog om produktutveckling</a:t>
            </a:r>
          </a:p>
          <a:p>
            <a:endParaRPr lang="sv-SE" dirty="0"/>
          </a:p>
          <a:p>
            <a:r>
              <a:rPr lang="sv-SE" dirty="0"/>
              <a:t>Tillsammans är vi starka.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994410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(Polystyren)</a:t>
            </a:r>
          </a:p>
          <a:p>
            <a:endParaRPr lang="sv-SE" dirty="0"/>
          </a:p>
          <a:p>
            <a:r>
              <a:rPr lang="sv-SE" dirty="0"/>
              <a:t>Ett annat exempel på den samverkan som sker…</a:t>
            </a:r>
            <a:r>
              <a:rPr lang="sv-SE" b="1" dirty="0"/>
              <a:t>aktuellt just nu</a:t>
            </a:r>
          </a:p>
          <a:p>
            <a:endParaRPr lang="sv-SE" dirty="0"/>
          </a:p>
          <a:p>
            <a:r>
              <a:rPr lang="sv-SE" b="1" dirty="0"/>
              <a:t>Arbetsgrupp: plast som inte är förpackningar</a:t>
            </a:r>
          </a:p>
          <a:p>
            <a:endParaRPr lang="sv-SE" b="1" dirty="0"/>
          </a:p>
          <a:p>
            <a:r>
              <a:rPr lang="sv-SE" dirty="0"/>
              <a:t>Mkt plast i rörelse i alla </a:t>
            </a:r>
            <a:r>
              <a:rPr lang="sv-SE" dirty="0" err="1"/>
              <a:t>org</a:t>
            </a:r>
            <a:r>
              <a:rPr lang="sv-SE" dirty="0"/>
              <a:t> som </a:t>
            </a:r>
            <a:r>
              <a:rPr lang="sv-SE" b="1" u="none" dirty="0"/>
              <a:t>inte är </a:t>
            </a:r>
            <a:r>
              <a:rPr lang="sv-SE" b="1" u="none" dirty="0" err="1"/>
              <a:t>frp</a:t>
            </a:r>
            <a:r>
              <a:rPr lang="sv-SE" b="1" u="none" dirty="0"/>
              <a:t> </a:t>
            </a:r>
            <a:r>
              <a:rPr lang="sv-SE" dirty="0"/>
              <a:t>som </a:t>
            </a:r>
            <a:r>
              <a:rPr lang="sv-SE" b="1" u="none" dirty="0"/>
              <a:t>slängs och bränns</a:t>
            </a:r>
            <a:r>
              <a:rPr lang="sv-SE" u="none" dirty="0"/>
              <a:t> </a:t>
            </a:r>
            <a:r>
              <a:rPr lang="sv-SE" dirty="0"/>
              <a:t>– </a:t>
            </a:r>
            <a:r>
              <a:rPr lang="sv-SE" b="1" dirty="0"/>
              <a:t>frigolit</a:t>
            </a:r>
          </a:p>
          <a:p>
            <a:endParaRPr lang="sv-SE" dirty="0"/>
          </a:p>
          <a:p>
            <a:r>
              <a:rPr lang="sv-SE" dirty="0"/>
              <a:t>Arbete med att, </a:t>
            </a:r>
            <a:r>
              <a:rPr lang="sv-SE" b="1" dirty="0"/>
              <a:t>ta bort</a:t>
            </a:r>
            <a:r>
              <a:rPr lang="sv-SE" dirty="0"/>
              <a:t>, </a:t>
            </a:r>
            <a:r>
              <a:rPr lang="sv-SE" b="1" dirty="0"/>
              <a:t>byta ut </a:t>
            </a:r>
            <a:r>
              <a:rPr lang="sv-SE" dirty="0"/>
              <a:t>mot andra mtrl, </a:t>
            </a:r>
            <a:r>
              <a:rPr lang="sv-SE" b="1" dirty="0" err="1"/>
              <a:t>kravställa</a:t>
            </a:r>
            <a:r>
              <a:rPr lang="sv-SE" b="1" dirty="0"/>
              <a:t> bort </a:t>
            </a:r>
            <a:r>
              <a:rPr lang="sv-SE" dirty="0"/>
              <a:t>- diskuterats i plastupphandlingsgruppen men </a:t>
            </a:r>
            <a:r>
              <a:rPr lang="sv-SE" b="1" dirty="0"/>
              <a:t>om det kommer in – hur hantera det?</a:t>
            </a:r>
            <a:r>
              <a:rPr lang="sv-SE" dirty="0"/>
              <a:t> </a:t>
            </a:r>
          </a:p>
          <a:p>
            <a:endParaRPr lang="sv-SE" dirty="0"/>
          </a:p>
          <a:p>
            <a:r>
              <a:rPr lang="sv-SE" dirty="0"/>
              <a:t>Försöker tillsammans hitta vägar </a:t>
            </a:r>
            <a:r>
              <a:rPr lang="sv-SE" b="1" dirty="0"/>
              <a:t>tillsammans för att samla in och hantera/återvinna </a:t>
            </a:r>
            <a:r>
              <a:rPr lang="sv-SE" dirty="0"/>
              <a:t>detta lokalt. </a:t>
            </a:r>
          </a:p>
          <a:p>
            <a:endParaRPr lang="sv-SE" dirty="0"/>
          </a:p>
          <a:p>
            <a:r>
              <a:rPr lang="sv-SE" dirty="0"/>
              <a:t>Styrkan i att vara fler, om fler, mer lönsamt för återvinnaren och tack vare UKP har vi </a:t>
            </a:r>
            <a:r>
              <a:rPr lang="sv-SE" b="1" dirty="0"/>
              <a:t>nära flera </a:t>
            </a:r>
            <a:r>
              <a:rPr lang="sv-SE" dirty="0"/>
              <a:t>aktörer i </a:t>
            </a:r>
            <a:r>
              <a:rPr lang="sv-SE" b="1" i="0" dirty="0"/>
              <a:t>värdekedjan</a:t>
            </a:r>
            <a:r>
              <a:rPr lang="sv-SE" dirty="0"/>
              <a:t>, såsom konsumenter, företag, avfallsentreprenörer och energibolag</a:t>
            </a:r>
          </a:p>
          <a:p>
            <a:endParaRPr lang="sv-SE" dirty="0"/>
          </a:p>
          <a:p>
            <a:r>
              <a:rPr lang="sv-SE" dirty="0"/>
              <a:t>Där vi har upptrampade stigar så gör det processen lättare att hantera olika sakfrågor.</a:t>
            </a:r>
          </a:p>
          <a:p>
            <a:endParaRPr lang="sv-SE" dirty="0"/>
          </a:p>
          <a:p>
            <a:r>
              <a:rPr lang="sv-SE" dirty="0"/>
              <a:t>https://klimatprotokollet.uppsala.se/uppsala-klimatprotkolls-arbete/klimateffektiv-plastupphandling/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94222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1" dirty="0"/>
              <a:t>Slutligen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Upphandling viktigt verktyg för att </a:t>
            </a:r>
            <a:r>
              <a:rPr lang="sv-SE" b="1" dirty="0"/>
              <a:t>nå våra hållbarhetsmål</a:t>
            </a:r>
            <a:r>
              <a:rPr lang="sv-SE" dirty="0"/>
              <a:t>, med rätt </a:t>
            </a:r>
            <a:r>
              <a:rPr lang="sv-SE" b="1" dirty="0" err="1"/>
              <a:t>kravställan</a:t>
            </a:r>
            <a:r>
              <a:rPr lang="sv-SE" b="1" dirty="0"/>
              <a:t> </a:t>
            </a:r>
            <a:r>
              <a:rPr lang="sv-SE" dirty="0"/>
              <a:t>går det att få stor effekt och att driva marknaden genom att arbeta tillsammans.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Vi som kommun är </a:t>
            </a:r>
            <a:r>
              <a:rPr lang="sv-SE" b="1" dirty="0"/>
              <a:t>starka</a:t>
            </a:r>
            <a:r>
              <a:rPr lang="sv-SE" dirty="0"/>
              <a:t> men tillsammans med andra </a:t>
            </a:r>
            <a:r>
              <a:rPr lang="sv-SE" b="1" i="1" dirty="0"/>
              <a:t>ännu större </a:t>
            </a:r>
            <a:r>
              <a:rPr lang="sv-SE" dirty="0"/>
              <a:t>hävstång i arbetet, där är UKP en bra plattform</a:t>
            </a:r>
          </a:p>
          <a:p>
            <a:endParaRPr lang="sv-SE" dirty="0"/>
          </a:p>
          <a:p>
            <a:r>
              <a:rPr lang="sv-SE" dirty="0"/>
              <a:t>För oss </a:t>
            </a:r>
            <a:r>
              <a:rPr lang="sv-SE" b="1" dirty="0"/>
              <a:t>UKP ett sätt att</a:t>
            </a:r>
            <a:r>
              <a:rPr lang="sv-SE" dirty="0"/>
              <a:t>: </a:t>
            </a:r>
          </a:p>
          <a:p>
            <a:r>
              <a:rPr lang="sv-SE" dirty="0"/>
              <a:t>- Ha örat mot marken, omvärldsbevaka</a:t>
            </a:r>
          </a:p>
          <a:p>
            <a:r>
              <a:rPr lang="sv-SE" dirty="0"/>
              <a:t>- Dialog med näringslivet</a:t>
            </a:r>
          </a:p>
          <a:p>
            <a:r>
              <a:rPr lang="sv-SE" sz="1200" dirty="0"/>
              <a:t>- Fördjupat k</a:t>
            </a:r>
            <a:r>
              <a:rPr lang="sv-SE" sz="1200" dirty="0">
                <a:solidFill>
                  <a:schemeClr val="tx1"/>
                </a:solidFill>
              </a:rPr>
              <a:t>unskapsutbyte, </a:t>
            </a:r>
            <a:r>
              <a:rPr lang="sv-SE" sz="1200">
                <a:solidFill>
                  <a:schemeClr val="tx1"/>
                </a:solidFill>
              </a:rPr>
              <a:t>hjälpa varandra</a:t>
            </a:r>
            <a:endParaRPr lang="sv-SE" sz="1200" dirty="0">
              <a:solidFill>
                <a:schemeClr val="tx1"/>
              </a:solidFill>
            </a:endParaRPr>
          </a:p>
          <a:p>
            <a:r>
              <a:rPr lang="sv-SE" sz="1200" dirty="0">
                <a:solidFill>
                  <a:schemeClr val="tx1"/>
                </a:solidFill>
              </a:rPr>
              <a:t>- Gemensamt driva marknaden</a:t>
            </a:r>
          </a:p>
          <a:p>
            <a:r>
              <a:rPr lang="sv-SE" sz="1200" dirty="0">
                <a:solidFill>
                  <a:schemeClr val="tx1"/>
                </a:solidFill>
              </a:rPr>
              <a:t>- Gemensamma projekt</a:t>
            </a:r>
          </a:p>
          <a:p>
            <a:endParaRPr lang="sv-SE" dirty="0"/>
          </a:p>
          <a:p>
            <a:r>
              <a:rPr lang="sv-SE" dirty="0"/>
              <a:t>Mkt kvar att utveckla, men hitintills bra sätt att nyttja ett befintligt forum för upphandlingsfrågor</a:t>
            </a:r>
          </a:p>
          <a:p>
            <a:endParaRPr lang="sv-SE" dirty="0"/>
          </a:p>
          <a:p>
            <a:r>
              <a:rPr lang="sv-SE" dirty="0"/>
              <a:t>Tips? Undersök vilka befintliga forum ni har hos er, kan man ta upp dessa frågor där? Samarbeta inom dessa.</a:t>
            </a:r>
          </a:p>
          <a:p>
            <a:endParaRPr lang="sv-SE" dirty="0"/>
          </a:p>
          <a:p>
            <a:r>
              <a:rPr lang="sv-SE" dirty="0"/>
              <a:t>Byt bild! </a:t>
            </a:r>
            <a:r>
              <a:rPr lang="sv-SE" dirty="0">
                <a:sym typeface="Wingdings" panose="05000000000000000000" pitchFamily="2" charset="2"/>
              </a:rPr>
              <a:t>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74678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Frågor?</a:t>
            </a:r>
          </a:p>
          <a:p>
            <a:endParaRPr lang="sv-SE" dirty="0"/>
          </a:p>
          <a:p>
            <a:r>
              <a:rPr lang="sv-SE" dirty="0"/>
              <a:t>Tack för mig!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55507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Kontakta oss: 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  <a:hlinkClick r:id="rId3"/>
              </a:rPr>
              <a:t>klimatprotokoll@uppsala.se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Läs mer: 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  <a:hlinkClick r:id="rId4"/>
              </a:rPr>
              <a:t>klimatprotokollet.uppsala.se/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Följ oss på 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  <a:hlinkClick r:id="rId5" action="ppaction://hlinkfile"/>
              </a:rPr>
              <a:t>LinkedIn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: Uppsala </a:t>
            </a:r>
            <a:r>
              <a:rPr kumimoji="0" lang="sv-S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klimatprotokoll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Johanna.sandstrom2@uppsala.se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9469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Idag – prata om - hur ta hjälp av UKP i mitt arbete med </a:t>
            </a:r>
            <a:r>
              <a:rPr lang="sv-SE" b="1" dirty="0"/>
              <a:t>hållbar upphandling i allmänhet </a:t>
            </a:r>
            <a:r>
              <a:rPr lang="sv-SE" dirty="0"/>
              <a:t>och med </a:t>
            </a:r>
            <a:r>
              <a:rPr lang="sv-SE" b="1" dirty="0"/>
              <a:t>upphandling kopplat till plast i synnerhet</a:t>
            </a:r>
            <a:r>
              <a:rPr lang="sv-SE" dirty="0"/>
              <a:t>. Då tex med omvärldsbevakning/marknadsanalys och näringslivdialog, vilket är en stor del vårt arbete.</a:t>
            </a:r>
          </a:p>
          <a:p>
            <a:endParaRPr lang="sv-SE" dirty="0"/>
          </a:p>
          <a:p>
            <a:r>
              <a:rPr lang="sv-SE" dirty="0"/>
              <a:t>Havssula</a:t>
            </a:r>
          </a:p>
          <a:p>
            <a:endParaRPr lang="sv-SE" dirty="0"/>
          </a:p>
          <a:p>
            <a:r>
              <a:rPr lang="sv-SE" dirty="0"/>
              <a:t>Ställ gärna frågor under tiden </a:t>
            </a:r>
            <a:r>
              <a:rPr lang="sv-SE" dirty="0">
                <a:sym typeface="Wingdings" panose="05000000000000000000" pitchFamily="2" charset="2"/>
              </a:rPr>
              <a:t></a:t>
            </a:r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5239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1" dirty="0"/>
              <a:t>Vad</a:t>
            </a:r>
            <a:r>
              <a:rPr lang="sv-SE" dirty="0"/>
              <a:t> är då UKP?</a:t>
            </a:r>
          </a:p>
          <a:p>
            <a:endParaRPr lang="sv-SE" dirty="0"/>
          </a:p>
          <a:p>
            <a:r>
              <a:rPr lang="sv-SE" dirty="0"/>
              <a:t>Nätverk av </a:t>
            </a:r>
            <a:r>
              <a:rPr lang="sv-SE" b="1" dirty="0"/>
              <a:t>lokala aktörer såsom företag, offentliga verks, akademi och föreningar </a:t>
            </a:r>
            <a:r>
              <a:rPr lang="sv-SE" dirty="0"/>
              <a:t>som </a:t>
            </a:r>
            <a:r>
              <a:rPr lang="sv-SE" b="1" dirty="0"/>
              <a:t>samarbetar och inspirerar</a:t>
            </a:r>
            <a:r>
              <a:rPr lang="sv-SE" dirty="0"/>
              <a:t> varandra för en </a:t>
            </a:r>
            <a:r>
              <a:rPr lang="sv-SE" b="1" dirty="0"/>
              <a:t>klimatdriven affärs- och verksamhetsutveckling </a:t>
            </a:r>
            <a:r>
              <a:rPr lang="sv-SE" dirty="0"/>
              <a:t>som</a:t>
            </a:r>
            <a:r>
              <a:rPr lang="sv-SE" u="none" dirty="0"/>
              <a:t> </a:t>
            </a:r>
            <a:r>
              <a:rPr lang="sv-SE" b="1" u="none" dirty="0"/>
              <a:t>bidrar till Uppsalas klimatomställning</a:t>
            </a:r>
          </a:p>
          <a:p>
            <a:endParaRPr lang="sv-S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(Lokalt parisavtal 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som funnits sedan 2010, fysiskt avtal uppdaterats var tredje år, inspirerats av FNs klimatkonvention)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316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0" i="0" dirty="0">
                <a:solidFill>
                  <a:srgbClr val="3D3D3D"/>
                </a:solidFill>
                <a:effectLst/>
                <a:latin typeface="Source Sans Pro" panose="020B0503030403020204" pitchFamily="34" charset="0"/>
              </a:rPr>
              <a:t>Mål - </a:t>
            </a:r>
            <a:r>
              <a:rPr lang="sv-SE" b="1" dirty="0"/>
              <a:t>Medlemmarnas gemensamma utsläpp av växthusgaser ska minska med 17 % per år till och med 2030</a:t>
            </a:r>
            <a:r>
              <a:rPr lang="sv-SE" dirty="0"/>
              <a:t>. </a:t>
            </a:r>
          </a:p>
          <a:p>
            <a:endParaRPr lang="sv-SE" dirty="0"/>
          </a:p>
          <a:p>
            <a:r>
              <a:rPr lang="sv-SE" b="1" dirty="0"/>
              <a:t>17%? </a:t>
            </a:r>
            <a:r>
              <a:rPr lang="sv-SE" dirty="0"/>
              <a:t>Jo, det </a:t>
            </a:r>
            <a:r>
              <a:rPr lang="sv-SE" b="1" dirty="0"/>
              <a:t>är i linje med vad Parisavtalet kräver för att begränsa den globala uppvärmningen till 1,5 grader</a:t>
            </a:r>
            <a:r>
              <a:rPr lang="sv-SE" dirty="0"/>
              <a:t> och är en förutsättning för att </a:t>
            </a:r>
            <a:r>
              <a:rPr lang="sv-SE" b="1" dirty="0"/>
              <a:t>Uppsala ska bidra till det.  </a:t>
            </a:r>
          </a:p>
          <a:p>
            <a:endParaRPr lang="sv-SE" dirty="0"/>
          </a:p>
          <a:p>
            <a:r>
              <a:rPr lang="sv-SE" dirty="0"/>
              <a:t>Målsättningen baseras på teorin om </a:t>
            </a:r>
            <a:r>
              <a:rPr lang="sv-SE" b="1" dirty="0"/>
              <a:t>koldioxidbudget, </a:t>
            </a:r>
            <a:r>
              <a:rPr lang="sv-SE" dirty="0"/>
              <a:t>vilket betyder att procentsatsen justeras årligen beroende på föregående års resultat.</a:t>
            </a:r>
          </a:p>
          <a:p>
            <a:endParaRPr lang="sv-SE" sz="1050" i="1" dirty="0"/>
          </a:p>
          <a:p>
            <a:endParaRPr lang="sv-SE" sz="1050" i="1" dirty="0"/>
          </a:p>
          <a:p>
            <a:r>
              <a:rPr lang="sv-SE" sz="1200" i="0" dirty="0"/>
              <a:t>(Beslut från Rundabordsmöte maj 2019. Återfinns i klimatavtal för period V. Beslut om tillägg vid Rundabordsmöte maj 2022.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/>
              <a:t>Förut 14% men nu 17% </a:t>
            </a:r>
            <a:r>
              <a:rPr lang="sv-SE" sz="1200" dirty="0" err="1"/>
              <a:t>pga</a:t>
            </a:r>
            <a:r>
              <a:rPr lang="sv-SE" sz="1200" dirty="0"/>
              <a:t> ökning senaste året. </a:t>
            </a:r>
            <a:r>
              <a:rPr lang="sv-SE" sz="1200" dirty="0" err="1"/>
              <a:t>Pga</a:t>
            </a:r>
            <a:r>
              <a:rPr lang="sv-SE" sz="1200" dirty="0"/>
              <a:t> </a:t>
            </a:r>
            <a:r>
              <a:rPr lang="sv-SE" sz="1200" dirty="0">
                <a:effectLst/>
                <a:latin typeface="Calibri" panose="020F0502020204030204" pitchFamily="34" charset="0"/>
              </a:rPr>
              <a:t>ökade transporter, utsläpp av ånga gick upp </a:t>
            </a:r>
            <a:r>
              <a:rPr lang="sv-SE" sz="1200" dirty="0" err="1">
                <a:effectLst/>
                <a:latin typeface="Calibri" panose="020F0502020204030204" pitchFamily="34" charset="0"/>
              </a:rPr>
              <a:t>pga</a:t>
            </a:r>
            <a:r>
              <a:rPr lang="sv-SE" sz="1200" dirty="0">
                <a:effectLst/>
                <a:latin typeface="Calibri" panose="020F0502020204030204" pitchFamily="34" charset="0"/>
              </a:rPr>
              <a:t> ökade produktion, hög emissionsfaktor)</a:t>
            </a:r>
          </a:p>
          <a:p>
            <a:endParaRPr lang="sv-SE" dirty="0"/>
          </a:p>
          <a:p>
            <a:r>
              <a:rPr lang="sv-SE" dirty="0"/>
              <a:t>________________________________</a:t>
            </a:r>
          </a:p>
          <a:p>
            <a:endParaRPr lang="sv-SE" dirty="0"/>
          </a:p>
          <a:p>
            <a:r>
              <a:rPr lang="sv-SE" baseline="0" dirty="0">
                <a:effectLst/>
              </a:rPr>
              <a:t>2016 - </a:t>
            </a:r>
            <a:r>
              <a:rPr lang="sv-SE" b="1" baseline="0" dirty="0">
                <a:effectLst/>
              </a:rPr>
              <a:t>Parisavtalet</a:t>
            </a:r>
            <a:r>
              <a:rPr lang="sv-SE" baseline="0" dirty="0">
                <a:effectLst/>
              </a:rPr>
              <a:t> – globalt klimatavtal, </a:t>
            </a:r>
            <a:r>
              <a:rPr lang="sv-SE" b="1" baseline="0" dirty="0">
                <a:effectLst/>
              </a:rPr>
              <a:t>minska CO2 </a:t>
            </a:r>
            <a:r>
              <a:rPr lang="sv-SE" baseline="0" dirty="0">
                <a:effectLst/>
              </a:rPr>
              <a:t>och </a:t>
            </a:r>
            <a:r>
              <a:rPr lang="sv-SE" b="1" baseline="0" dirty="0">
                <a:effectLst/>
              </a:rPr>
              <a:t>stötta </a:t>
            </a:r>
            <a:r>
              <a:rPr lang="sv-SE" baseline="0" dirty="0">
                <a:effectLst/>
              </a:rPr>
              <a:t>de som drabbas av klimatförändringarnas effekter, hålla globala </a:t>
            </a:r>
            <a:r>
              <a:rPr lang="sv-SE" baseline="0" dirty="0" err="1">
                <a:effectLst/>
              </a:rPr>
              <a:t>uppv</a:t>
            </a:r>
            <a:r>
              <a:rPr lang="sv-SE" baseline="0" dirty="0">
                <a:effectLst/>
              </a:rPr>
              <a:t>. under </a:t>
            </a:r>
            <a:r>
              <a:rPr lang="sv-SE" b="1" baseline="0" dirty="0">
                <a:effectLst/>
              </a:rPr>
              <a:t>2 helst 1,5 grader</a:t>
            </a:r>
          </a:p>
          <a:p>
            <a:endParaRPr lang="sv-SE" b="1" baseline="0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aseline="0" dirty="0">
                <a:effectLst/>
              </a:rPr>
              <a:t>2017 - antog </a:t>
            </a:r>
            <a:r>
              <a:rPr lang="sv-SE" b="1" baseline="0" dirty="0">
                <a:effectLst/>
              </a:rPr>
              <a:t>Sverige</a:t>
            </a:r>
            <a:r>
              <a:rPr lang="sv-SE" baseline="0" dirty="0">
                <a:effectLst/>
              </a:rPr>
              <a:t> ett </a:t>
            </a:r>
            <a:r>
              <a:rPr lang="sv-SE" b="1" baseline="0" dirty="0">
                <a:effectLst/>
              </a:rPr>
              <a:t>klimatpolitiskt ramverk </a:t>
            </a:r>
            <a:r>
              <a:rPr lang="sv-SE" baseline="0" dirty="0">
                <a:effectLst/>
              </a:rPr>
              <a:t>som består av en klimatlag, klimatmål och ett klimatpolitiskt råd. Detta ska skapa långsiktiga förutsättningar för att Sverige ska nå sina klimatmål, nyckelkomponent i att nå </a:t>
            </a:r>
            <a:r>
              <a:rPr lang="sv-SE" b="1" baseline="0" dirty="0">
                <a:effectLst/>
              </a:rPr>
              <a:t>vår del i Parisavtalet</a:t>
            </a:r>
            <a:endParaRPr lang="sv-SE" baseline="0" dirty="0">
              <a:effectLst/>
            </a:endParaRPr>
          </a:p>
          <a:p>
            <a:endParaRPr lang="sv-SE" baseline="0" dirty="0">
              <a:effectLst/>
            </a:endParaRPr>
          </a:p>
          <a:p>
            <a:r>
              <a:rPr lang="sv-SE" baseline="0" dirty="0">
                <a:effectLst/>
              </a:rPr>
              <a:t>2018 - trädde i kraft, </a:t>
            </a:r>
            <a:r>
              <a:rPr lang="sv-SE" b="1" baseline="0" dirty="0">
                <a:effectLst/>
              </a:rPr>
              <a:t>klimatlag</a:t>
            </a:r>
            <a:r>
              <a:rPr lang="sv-SE" baseline="0" dirty="0">
                <a:effectLst/>
              </a:rPr>
              <a:t> i Sverige, fastställer att regeringen har ett ansvar att föra en politik som utgår från klimatmålen + genomföra en klimatredovisning</a:t>
            </a:r>
          </a:p>
          <a:p>
            <a:endParaRPr lang="sv-SE" baseline="0" dirty="0">
              <a:effectLst/>
            </a:endParaRPr>
          </a:p>
          <a:p>
            <a:r>
              <a:rPr lang="sv-SE" b="1" baseline="0" dirty="0">
                <a:effectLst/>
              </a:rPr>
              <a:t>Klimatmål</a:t>
            </a:r>
            <a:r>
              <a:rPr lang="sv-SE" baseline="0" dirty="0">
                <a:effectLst/>
              </a:rPr>
              <a:t> - 2045 inga nettoutsläpp av växthusgaser, därefter negativa utsläpp. Växthusgaser från </a:t>
            </a:r>
            <a:r>
              <a:rPr lang="sv-SE" baseline="0" dirty="0" err="1">
                <a:effectLst/>
              </a:rPr>
              <a:t>Sv</a:t>
            </a:r>
            <a:r>
              <a:rPr lang="sv-SE" baseline="0" dirty="0">
                <a:effectLst/>
              </a:rPr>
              <a:t> territorium ska vara minst 85% lägre 2045 än 1990. De kvarvarande utsläppen ner till noll kan uppnås med kompletterande åtgärder. (Har </a:t>
            </a:r>
            <a:r>
              <a:rPr lang="sv-SE" baseline="0" dirty="0" err="1">
                <a:effectLst/>
              </a:rPr>
              <a:t>ettappmål</a:t>
            </a:r>
            <a:r>
              <a:rPr lang="sv-SE" baseline="0" dirty="0">
                <a:effectLst/>
              </a:rPr>
              <a:t>)</a:t>
            </a:r>
          </a:p>
          <a:p>
            <a:endParaRPr lang="sv-SE" baseline="0" dirty="0">
              <a:effectLst/>
            </a:endParaRPr>
          </a:p>
          <a:p>
            <a:r>
              <a:rPr lang="sv-SE" b="1" baseline="0" dirty="0">
                <a:effectLst/>
              </a:rPr>
              <a:t>Klimatpolitiskt råd </a:t>
            </a:r>
            <a:r>
              <a:rPr lang="sv-SE" baseline="0" dirty="0">
                <a:effectLst/>
              </a:rPr>
              <a:t>– oberoende råd, utvärderar om regeringens samlade politik leder mot målet om noll nettoutsläpp av växthusgaser år 2045</a:t>
            </a:r>
          </a:p>
          <a:p>
            <a:endParaRPr lang="sv-SE" baseline="0" dirty="0">
              <a:effectLst/>
            </a:endParaRPr>
          </a:p>
          <a:p>
            <a:r>
              <a:rPr lang="sv-SE" b="0" baseline="0" dirty="0"/>
              <a:t>För att nå </a:t>
            </a:r>
            <a:r>
              <a:rPr lang="sv-SE" b="1" baseline="0" dirty="0"/>
              <a:t>Parisavtalet och </a:t>
            </a:r>
            <a:r>
              <a:rPr lang="sv-SE" b="0" baseline="0" dirty="0"/>
              <a:t>uppnå en HU så måste den siffran vara </a:t>
            </a:r>
            <a:r>
              <a:rPr lang="sv-SE" b="1" baseline="0" dirty="0"/>
              <a:t>mindre än 1 ton. (senast 2050), minns ni att jag sa att svensken släpper ut 9 ton idag?</a:t>
            </a:r>
          </a:p>
          <a:p>
            <a:r>
              <a:rPr lang="sv-SE" dirty="0"/>
              <a:t>_____________________________________</a:t>
            </a:r>
          </a:p>
          <a:p>
            <a:endParaRPr lang="sv-SE" dirty="0"/>
          </a:p>
          <a:p>
            <a:r>
              <a:rPr lang="sv-SE" sz="1200" b="1" kern="1200" baseline="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AGENDA 2030</a:t>
            </a:r>
            <a:endParaRPr lang="sv-SE" sz="1200" kern="1200" dirty="0"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b="1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1" dirty="0">
                <a:effectLst/>
              </a:rPr>
              <a:t>Vi börjar globalt - mål för</a:t>
            </a:r>
            <a:r>
              <a:rPr lang="sv-SE" b="1" baseline="0" dirty="0">
                <a:effectLst/>
              </a:rPr>
              <a:t> HU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b="1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1" dirty="0">
                <a:effectLst/>
              </a:rPr>
              <a:t>2015</a:t>
            </a:r>
            <a:r>
              <a:rPr lang="sv-SE" b="0" dirty="0">
                <a:effectLst/>
              </a:rPr>
              <a:t> antog världens ledare (FN) </a:t>
            </a:r>
            <a:r>
              <a:rPr lang="sv-SE" b="1" dirty="0">
                <a:effectLst/>
              </a:rPr>
              <a:t>17 globala mål</a:t>
            </a:r>
            <a:r>
              <a:rPr lang="sv-SE" b="1" baseline="0" dirty="0">
                <a:effectLst/>
              </a:rPr>
              <a:t> för en HU</a:t>
            </a:r>
            <a:r>
              <a:rPr lang="sv-SE" b="0" dirty="0">
                <a:effectLst/>
              </a:rPr>
              <a:t> för att kunna uppnå </a:t>
            </a:r>
            <a:r>
              <a:rPr lang="sv-SE" b="1" dirty="0">
                <a:effectLst/>
              </a:rPr>
              <a:t>4 saker till 2030: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v-SE" b="1" dirty="0">
                <a:effectLst/>
              </a:rPr>
              <a:t>Att </a:t>
            </a:r>
            <a:r>
              <a:rPr lang="sv-S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avskaffa extrem fattigdom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v-SE" b="1" dirty="0">
                <a:effectLst/>
              </a:rPr>
              <a:t>Att </a:t>
            </a:r>
            <a:r>
              <a:rPr lang="sv-S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minska ojämlikheter i världen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v-SE" b="1" dirty="0">
                <a:effectLst/>
              </a:rPr>
              <a:t>Att </a:t>
            </a:r>
            <a:r>
              <a:rPr lang="sv-S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lösa klimatkrisen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v-SE" b="1" dirty="0">
                <a:effectLst/>
              </a:rPr>
              <a:t>Att </a:t>
            </a:r>
            <a:r>
              <a:rPr lang="sv-S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främja fred och rättvisa</a:t>
            </a:r>
            <a:endParaRPr lang="sv-SE" b="1" dirty="0">
              <a:effectLst/>
            </a:endParaRPr>
          </a:p>
          <a:p>
            <a:pPr marL="0" indent="0">
              <a:buNone/>
            </a:pPr>
            <a:endParaRPr lang="sv-SE" b="1" dirty="0">
              <a:effectLst/>
            </a:endParaRPr>
          </a:p>
          <a:p>
            <a:pPr marL="0" indent="0">
              <a:buNone/>
            </a:pPr>
            <a:r>
              <a:rPr lang="sv-SE" b="1" dirty="0">
                <a:effectLst/>
              </a:rPr>
              <a:t>Genom de 17 målen – kan detta bli verklighet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b="1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effectLst/>
              </a:rPr>
              <a:t>Det här innebär</a:t>
            </a:r>
            <a:r>
              <a:rPr lang="sv-SE" baseline="0" dirty="0">
                <a:effectLst/>
              </a:rPr>
              <a:t> att </a:t>
            </a:r>
            <a:r>
              <a:rPr lang="sv-SE" dirty="0">
                <a:effectLst/>
              </a:rPr>
              <a:t>alla </a:t>
            </a:r>
            <a:r>
              <a:rPr lang="sv-SE" b="1" dirty="0">
                <a:effectLst/>
              </a:rPr>
              <a:t>193 medlemsländer i FN </a:t>
            </a:r>
            <a:r>
              <a:rPr lang="sv-SE" dirty="0">
                <a:effectLst/>
              </a:rPr>
              <a:t>förbundit sig att arbeta för att uppnå socialt</a:t>
            </a:r>
            <a:r>
              <a:rPr lang="sv-SE" baseline="0" dirty="0">
                <a:effectLst/>
              </a:rPr>
              <a:t>, miljömässigt, ekonomiskt HU/värld till 2030.</a:t>
            </a:r>
            <a:endParaRPr lang="sv-SE" dirty="0">
              <a:effectLst/>
            </a:endParaRPr>
          </a:p>
          <a:p>
            <a:endParaRPr lang="sv-SE" baseline="0" dirty="0">
              <a:effectLst/>
            </a:endParaRPr>
          </a:p>
          <a:p>
            <a:r>
              <a:rPr lang="sv-SE" baseline="0" dirty="0">
                <a:effectLst/>
              </a:rPr>
              <a:t>49 delmåluppnådda – Sverige särskild roll – mål 12, en indikator </a:t>
            </a:r>
            <a:r>
              <a:rPr lang="sv-SE" baseline="0" dirty="0" err="1">
                <a:effectLst/>
              </a:rPr>
              <a:t>elvfall</a:t>
            </a:r>
            <a:r>
              <a:rPr lang="sv-SE" baseline="0" dirty="0">
                <a:effectLst/>
              </a:rPr>
              <a:t>/person – mkt högt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57173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aseline="0" dirty="0"/>
              <a:t>Medlemmar just nu, drygt 40st (42) med ca 38000 anställda och medlemmar</a:t>
            </a:r>
          </a:p>
          <a:p>
            <a:endParaRPr lang="sv-SE" baseline="0" dirty="0"/>
          </a:p>
          <a:p>
            <a:r>
              <a:rPr lang="sv-SE" baseline="0" dirty="0"/>
              <a:t>Fin mix av - </a:t>
            </a:r>
            <a:r>
              <a:rPr lang="sv-SE" dirty="0"/>
              <a:t>företag, offentliga verksamheter, universitet och föreningar</a:t>
            </a:r>
          </a:p>
          <a:p>
            <a:endParaRPr lang="sv-SE" dirty="0"/>
          </a:p>
          <a:p>
            <a:r>
              <a:rPr lang="sv-SE" dirty="0"/>
              <a:t>Som ni ser är </a:t>
            </a:r>
            <a:r>
              <a:rPr lang="sv-SE" b="1" dirty="0"/>
              <a:t>vi som kommun </a:t>
            </a:r>
            <a:r>
              <a:rPr lang="sv-SE" dirty="0"/>
              <a:t>en av alla medlemmar</a:t>
            </a:r>
          </a:p>
          <a:p>
            <a:endParaRPr lang="sv-SE" dirty="0"/>
          </a:p>
          <a:p>
            <a:r>
              <a:rPr lang="sv-SE" dirty="0"/>
              <a:t>Bredden – vår styrka </a:t>
            </a:r>
            <a:endParaRPr lang="sv-SE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ECAB5-EC20-4F2C-8369-52BC891A8B8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353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sv-SE" sz="1200" dirty="0">
                <a:effectLst/>
                <a:latin typeface="Calibri" panose="020F0502020204030204" pitchFamily="34" charset="0"/>
              </a:rPr>
              <a:t>Tillsammans har medlemmarnas utsläpp minskat på följande sätt.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sv-SE" sz="1200" dirty="0">
              <a:effectLst/>
              <a:latin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sv-SE" sz="1200" dirty="0">
                <a:effectLst/>
                <a:latin typeface="Calibri" panose="020F0502020204030204" pitchFamily="34" charset="0"/>
              </a:rPr>
              <a:t>Vi har </a:t>
            </a:r>
            <a:r>
              <a:rPr lang="sv-SE" sz="1200" b="1" dirty="0">
                <a:effectLst/>
                <a:latin typeface="Calibri" panose="020F0502020204030204" pitchFamily="34" charset="0"/>
              </a:rPr>
              <a:t>gemensam uppföljning </a:t>
            </a:r>
            <a:r>
              <a:rPr lang="sv-SE" sz="1200" dirty="0">
                <a:effectLst/>
                <a:latin typeface="Calibri" panose="020F0502020204030204" pitchFamily="34" charset="0"/>
              </a:rPr>
              <a:t>på utsläpp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Gemensam mätning av utsläpp </a:t>
            </a:r>
            <a:r>
              <a:rPr lang="sv-SE" b="1" dirty="0"/>
              <a:t>sporrar</a:t>
            </a:r>
            <a:r>
              <a:rPr lang="sv-SE" dirty="0"/>
              <a:t> alla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sv-SE" sz="1200" dirty="0">
              <a:effectLst/>
              <a:latin typeface="Calibri" panose="020F0502020204030204" pitchFamily="34" charset="0"/>
            </a:endParaRPr>
          </a:p>
          <a:p>
            <a:r>
              <a:rPr lang="sv-SE" sz="1200" dirty="0">
                <a:effectLst/>
                <a:latin typeface="Calibri" panose="020F0502020204030204" pitchFamily="34" charset="0"/>
              </a:rPr>
              <a:t>Stor minskning tidigare </a:t>
            </a:r>
            <a:r>
              <a:rPr lang="sv-SE" sz="1200" dirty="0" err="1">
                <a:effectLst/>
                <a:latin typeface="Calibri" panose="020F0502020204030204" pitchFamily="34" charset="0"/>
              </a:rPr>
              <a:t>pga</a:t>
            </a:r>
            <a:r>
              <a:rPr lang="sv-SE" sz="1200" dirty="0">
                <a:effectLst/>
                <a:latin typeface="Calibri" panose="020F0502020204030204" pitchFamily="34" charset="0"/>
              </a:rPr>
              <a:t> att Vattenfall fasade ut torven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sv-SE" sz="1200" dirty="0">
                <a:effectLst/>
                <a:latin typeface="Calibri" panose="020F0502020204030204" pitchFamily="34" charset="0"/>
              </a:rPr>
              <a:t>Bara fjärrvärme som medlemmar köper rapporteras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sv-SE" sz="1200" dirty="0">
              <a:effectLst/>
              <a:latin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sv-SE" sz="1200" dirty="0">
                <a:effectLst/>
                <a:latin typeface="Calibri" panose="020F0502020204030204" pitchFamily="34" charset="0"/>
              </a:rPr>
              <a:t>Utsläppsminskningar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sv-SE" sz="1200" dirty="0">
                <a:effectLst/>
                <a:latin typeface="Calibri" panose="020F0502020204030204" pitchFamily="34" charset="0"/>
              </a:rPr>
              <a:t>Period 1, 2010-2012 = -4,5%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sv-SE" sz="1200" dirty="0">
                <a:effectLst/>
                <a:latin typeface="Calibri" panose="020F0502020204030204" pitchFamily="34" charset="0"/>
              </a:rPr>
              <a:t>Period 2, 2012-2015 = - 11%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sv-SE" sz="1200" dirty="0">
                <a:effectLst/>
                <a:latin typeface="Calibri" panose="020F0502020204030204" pitchFamily="34" charset="0"/>
              </a:rPr>
              <a:t>Period 3, 2015-2018 = -10%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sv-SE" sz="1200" dirty="0">
                <a:effectLst/>
                <a:latin typeface="Calibri" panose="020F0502020204030204" pitchFamily="34" charset="0"/>
              </a:rPr>
              <a:t>Period 4, 2018-2021 = -26%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sv-SE" sz="1200" dirty="0">
                <a:effectLst/>
                <a:latin typeface="Calibri" panose="020F0502020204030204" pitchFamily="34" charset="0"/>
              </a:rPr>
              <a:t>2022 – ökning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sv-SE" sz="1200" dirty="0">
              <a:effectLst/>
              <a:latin typeface="Calibri" panose="020F0502020204030204" pitchFamily="34" charset="0"/>
            </a:endParaRPr>
          </a:p>
          <a:p>
            <a:r>
              <a:rPr lang="sv-SE" dirty="0"/>
              <a:t>Johanna (maila vid frågor om siffror)</a:t>
            </a:r>
          </a:p>
          <a:p>
            <a:r>
              <a:rPr lang="sv-SE" dirty="0"/>
              <a:t>Olika basår, olika perioder och olika medlemmar olika år. </a:t>
            </a:r>
          </a:p>
          <a:p>
            <a:r>
              <a:rPr lang="sv-SE" dirty="0"/>
              <a:t>Medlemmar lägger till utsläpp. </a:t>
            </a:r>
          </a:p>
          <a:p>
            <a:r>
              <a:rPr lang="sv-SE" dirty="0"/>
              <a:t>Går inte att jämföra perioder emellan. </a:t>
            </a:r>
          </a:p>
          <a:p>
            <a:r>
              <a:rPr lang="sv-SE" dirty="0"/>
              <a:t>Alla medlemmar kan inte minska med 17%, kanske inte ens har stora utsläpp. 17% baserat på alla medlemmar. Hela kakan. Mycket antaganden och systemgränser.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sv-SE" sz="1200" dirty="0">
              <a:effectLst/>
              <a:latin typeface="Calibri" panose="020F0502020204030204" pitchFamily="34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25906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sv-SE" sz="1200" dirty="0">
                <a:effectLst/>
                <a:latin typeface="Calibri" panose="020F0502020204030204" pitchFamily="34" charset="0"/>
              </a:rPr>
              <a:t> Jaha, de här 17%, </a:t>
            </a:r>
            <a:r>
              <a:rPr lang="sv-SE" sz="1200" b="1" dirty="0">
                <a:effectLst/>
                <a:latin typeface="Calibri" panose="020F0502020204030204" pitchFamily="34" charset="0"/>
              </a:rPr>
              <a:t>hur ska vi nå dit </a:t>
            </a:r>
            <a:r>
              <a:rPr lang="sv-SE" sz="1200" dirty="0">
                <a:effectLst/>
                <a:latin typeface="Calibri" panose="020F0502020204030204" pitchFamily="34" charset="0"/>
              </a:rPr>
              <a:t>då?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sv-SE" sz="1200" dirty="0">
                <a:effectLst/>
                <a:latin typeface="Calibri" panose="020F0502020204030204" pitchFamily="34" charset="0"/>
              </a:rPr>
              <a:t>Dels arbetar ju alla i sin egna org.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sv-SE" sz="1200" dirty="0"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>
                <a:effectLst/>
                <a:latin typeface="Calibri" panose="020F0502020204030204" pitchFamily="34" charset="0"/>
              </a:rPr>
              <a:t>Men en </a:t>
            </a:r>
            <a:r>
              <a:rPr lang="sv-SE" sz="1200" b="1" dirty="0">
                <a:effectLst/>
                <a:latin typeface="Calibri" panose="020F0502020204030204" pitchFamily="34" charset="0"/>
              </a:rPr>
              <a:t>stor del </a:t>
            </a:r>
            <a:r>
              <a:rPr lang="sv-SE" sz="1200" dirty="0">
                <a:effectLst/>
                <a:latin typeface="Calibri" panose="020F0502020204030204" pitchFamily="34" charset="0"/>
              </a:rPr>
              <a:t>av arbetet med sker i </a:t>
            </a:r>
            <a:r>
              <a:rPr lang="sv-SE" sz="1200" b="1" dirty="0">
                <a:effectLst/>
                <a:latin typeface="Calibri" panose="020F0502020204030204" pitchFamily="34" charset="0"/>
              </a:rPr>
              <a:t>fokusgrupper</a:t>
            </a:r>
            <a:r>
              <a:rPr lang="sv-SE" sz="1200" dirty="0">
                <a:effectLst/>
                <a:latin typeface="Calibri" panose="020F0502020204030204" pitchFamily="34" charset="0"/>
              </a:rPr>
              <a:t>, dessa finns just nu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sv-SE" sz="1200" dirty="0"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>
                <a:effectLst/>
                <a:latin typeface="Calibri" panose="020F0502020204030204" pitchFamily="34" charset="0"/>
              </a:rPr>
              <a:t>Fokusgrupperna finns utifrån det </a:t>
            </a:r>
            <a:r>
              <a:rPr lang="sv-SE" sz="1200" b="1" dirty="0">
                <a:effectLst/>
                <a:latin typeface="Calibri" panose="020F0502020204030204" pitchFamily="34" charset="0"/>
              </a:rPr>
              <a:t>engagemang</a:t>
            </a:r>
            <a:r>
              <a:rPr lang="sv-SE" sz="1200" dirty="0">
                <a:effectLst/>
                <a:latin typeface="Calibri" panose="020F0502020204030204" pitchFamily="34" charset="0"/>
              </a:rPr>
              <a:t> som finns, vill man </a:t>
            </a:r>
            <a:r>
              <a:rPr lang="sv-SE" sz="1200" b="1" dirty="0">
                <a:effectLst/>
                <a:latin typeface="Calibri" panose="020F0502020204030204" pitchFamily="34" charset="0"/>
              </a:rPr>
              <a:t>starta en ny</a:t>
            </a:r>
            <a:r>
              <a:rPr lang="sv-SE" sz="1200" dirty="0">
                <a:effectLst/>
                <a:latin typeface="Calibri" panose="020F0502020204030204" pitchFamily="34" charset="0"/>
              </a:rPr>
              <a:t> så går det bra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dirty="0"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>
                <a:effectLst/>
                <a:latin typeface="Calibri" panose="020F0502020204030204" pitchFamily="34" charset="0"/>
              </a:rPr>
              <a:t>I alla grupper lyfts upphandlingsfrågor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dirty="0"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dirty="0"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1" dirty="0"/>
              <a:t>Klimatneutral byggnation och anläggning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Arbetar för en klimatneutral bygg- och anläggningssektor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Träbyggnation, Betong, </a:t>
            </a:r>
            <a:r>
              <a:rPr kumimoji="0" lang="sv-S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Byggplast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, Byggåterbruk, Klimatberäkningar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Energi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Fokuserar på frågor kopplat till exempelvis energieffektivisering, effekteffektivisering och solenergi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1" dirty="0"/>
              <a:t>Hållbara godstransporter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Arbetar för att minska utsläppen av växthusgaser från medlemmarnas transporter av gods och omställning av transportsystemet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1" dirty="0"/>
              <a:t>Jakten på plasten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/>
              <a:t>Samverkan för att minska utsläppen kopplat till fossil plastanvändning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Arbetsgrupper: Plastupphandling, </a:t>
            </a:r>
            <a:r>
              <a:rPr lang="sv-SE" dirty="0">
                <a:solidFill>
                  <a:prstClr val="black"/>
                </a:solidFill>
              </a:rPr>
              <a:t>Plast som inte är förpackningar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________________________________________________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(Kommunikationsnätverk och IT-grupp)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71934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Kopplat till fokusgrupperna finns utmaningar som alla medlemmar kan välja från.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Tagits fram </a:t>
            </a:r>
            <a:r>
              <a:rPr lang="sv-SE" b="1" u="none" dirty="0"/>
              <a:t>gemensamt </a:t>
            </a:r>
            <a:r>
              <a:rPr lang="sv-SE" dirty="0"/>
              <a:t>– </a:t>
            </a:r>
            <a:r>
              <a:rPr lang="sv-SE" b="1" u="none" dirty="0"/>
              <a:t>verktyg</a:t>
            </a:r>
            <a:r>
              <a:rPr lang="sv-SE" dirty="0"/>
              <a:t> för att skynda på klimatomställningen.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Finns på 5 områden.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Det är ett </a:t>
            </a:r>
            <a:r>
              <a:rPr lang="sv-SE" b="1" dirty="0"/>
              <a:t>medlemskrav i Klimatprotokollet </a:t>
            </a:r>
            <a:r>
              <a:rPr lang="sv-SE" dirty="0"/>
              <a:t>att varje medlem antar de utmaningar som är </a:t>
            </a:r>
            <a:r>
              <a:rPr lang="sv-SE" b="1" dirty="0"/>
              <a:t>mest relevanta </a:t>
            </a:r>
            <a:r>
              <a:rPr lang="sv-SE" dirty="0"/>
              <a:t>för att </a:t>
            </a:r>
            <a:r>
              <a:rPr lang="sv-SE" b="1" dirty="0"/>
              <a:t>minska verksamhetens klimatpåverkan</a:t>
            </a:r>
            <a:r>
              <a:rPr lang="sv-SE" dirty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Ex Energi = </a:t>
            </a:r>
            <a:r>
              <a:rPr lang="sv-SE" b="1" dirty="0"/>
              <a:t>energieffektivisera med 30%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Ex Transporter och arbetsmaskiner = fossilfritt och förnybart i egna lätta lastbilar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Ex Resor = </a:t>
            </a:r>
            <a:r>
              <a:rPr lang="sv-SE" b="1" dirty="0"/>
              <a:t>fossilfria och förnybara inrikes tjänsteresor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Ex Byggnation = 50% träbyggnation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Ex övriga indirekta utsläpp = fossilfria investeringar och kapitalplaceringar, endast förnybar och återvunnen plast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29550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/>
              <a:t>Alla träffas och </a:t>
            </a:r>
            <a:r>
              <a:rPr lang="sv-SE" sz="1200" b="1" dirty="0"/>
              <a:t>skriver på (</a:t>
            </a:r>
            <a:r>
              <a:rPr lang="sv-SE" sz="1200" b="1" dirty="0" err="1"/>
              <a:t>VDar</a:t>
            </a:r>
            <a:r>
              <a:rPr lang="sv-SE" sz="1200" b="1" dirty="0"/>
              <a:t>) ett avtal </a:t>
            </a:r>
            <a:r>
              <a:rPr lang="sv-SE" sz="1200" dirty="0"/>
              <a:t>där vi säger följande: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200" dirty="0"/>
              <a:t>Att ta </a:t>
            </a:r>
            <a:r>
              <a:rPr lang="sv-SE" sz="1200" b="1" dirty="0"/>
              <a:t>klimatledarskap</a:t>
            </a:r>
            <a:r>
              <a:rPr lang="sv-SE" sz="1200" dirty="0"/>
              <a:t> med ambitionen att minska sina utsläpp av växthusgaser i linje med Parisavtalet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200" dirty="0"/>
              <a:t>Att </a:t>
            </a:r>
            <a:r>
              <a:rPr lang="sv-SE" sz="1200" b="1" dirty="0"/>
              <a:t>integrera klimatfrågan i </a:t>
            </a:r>
            <a:r>
              <a:rPr lang="sv-SE" sz="1200" dirty="0"/>
              <a:t>organisationens huvudsakliga </a:t>
            </a:r>
            <a:r>
              <a:rPr lang="sv-SE" sz="1200" b="1" dirty="0"/>
              <a:t>verksamhets- eller affärsstrategi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200" dirty="0"/>
              <a:t>Att genom sin </a:t>
            </a:r>
            <a:r>
              <a:rPr lang="sv-SE" sz="1200" b="1" dirty="0"/>
              <a:t>verksamhet i Uppsala </a:t>
            </a:r>
            <a:r>
              <a:rPr lang="sv-SE" sz="1200" dirty="0"/>
              <a:t>vilja placera Uppsala i framkant vad gäller klimatomställning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v-SE" sz="120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200" dirty="0"/>
              <a:t>Att årligen </a:t>
            </a:r>
            <a:r>
              <a:rPr lang="sv-SE" sz="1200" b="1" dirty="0"/>
              <a:t>mäta direkta och indirekta klimatutsläpp </a:t>
            </a:r>
            <a:r>
              <a:rPr lang="sv-SE" sz="1200" dirty="0"/>
              <a:t>enligt metodik i GHG-protokollet. Klimatutsläppen tillsammans med energidata </a:t>
            </a:r>
            <a:r>
              <a:rPr lang="sv-SE" sz="1200" b="1" dirty="0"/>
              <a:t>rapporteras i Klimatprotokollets gemensamma uppföljningsverktyg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v-SE" sz="1200" b="1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200" dirty="0"/>
              <a:t>Att </a:t>
            </a:r>
            <a:r>
              <a:rPr lang="sv-SE" sz="1200" b="1" dirty="0"/>
              <a:t>anta klimatutmaningar </a:t>
            </a:r>
            <a:r>
              <a:rPr lang="sv-SE" sz="1200" dirty="0"/>
              <a:t>som är mest relevanta för att minska verksamhetens klimatpåverkan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v-SE" sz="1200" b="1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200" dirty="0"/>
              <a:t>Att </a:t>
            </a:r>
            <a:r>
              <a:rPr lang="sv-SE" sz="1200" b="1" dirty="0"/>
              <a:t>aktivt delta i Klimatprotokollets gemensamma arbete </a:t>
            </a:r>
            <a:r>
              <a:rPr lang="sv-SE" sz="1200" dirty="0"/>
              <a:t>och vid möjlighet </a:t>
            </a:r>
            <a:r>
              <a:rPr lang="sv-SE" sz="1200" b="1" dirty="0"/>
              <a:t>ta ledarskap </a:t>
            </a:r>
            <a:r>
              <a:rPr lang="sv-SE" sz="1200" dirty="0"/>
              <a:t>inom områden där organisationen har hög kompetens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v-SE" sz="120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200" dirty="0"/>
              <a:t>Att årligen </a:t>
            </a:r>
            <a:r>
              <a:rPr lang="sv-SE" sz="1200" b="1" dirty="0"/>
              <a:t>betala en medlemsavgift</a:t>
            </a:r>
          </a:p>
          <a:p>
            <a:endParaRPr lang="sv-SE" dirty="0"/>
          </a:p>
          <a:p>
            <a:r>
              <a:rPr lang="sv-SE" dirty="0"/>
              <a:t>klimatprotokoll@uppsala.se</a:t>
            </a:r>
          </a:p>
          <a:p>
            <a:r>
              <a:rPr lang="sv-SE" dirty="0"/>
              <a:t>Klimatprotokollet.uppsala.se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9365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_grå">
    <p:bg>
      <p:bgPr>
        <a:solidFill>
          <a:srgbClr val="202E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A1742BB7-34A3-4595-9362-B59D8B0AA4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617" y="206979"/>
            <a:ext cx="2582530" cy="1110191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13AFAC1C-44E0-4894-84F3-D0259B6A9B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1978" y="1697572"/>
            <a:ext cx="8206597" cy="2059338"/>
          </a:xfrm>
        </p:spPr>
        <p:txBody>
          <a:bodyPr anchor="b">
            <a:noAutofit/>
          </a:bodyPr>
          <a:lstStyle>
            <a:lvl1pPr algn="l">
              <a:defRPr sz="7200" spc="-150" baseline="0">
                <a:solidFill>
                  <a:schemeClr val="tx2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Presentationens rubrik skrivs här</a:t>
            </a:r>
          </a:p>
        </p:txBody>
      </p:sp>
      <p:sp>
        <p:nvSpPr>
          <p:cNvPr id="8" name="Platshållare för text 8">
            <a:extLst>
              <a:ext uri="{FF2B5EF4-FFF2-40B4-BE49-F238E27FC236}">
                <a16:creationId xmlns:a16="http://schemas.microsoft.com/office/drawing/2014/main" id="{0F641A72-8DD5-4A24-88E9-4E68B956CB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4280" y="3974946"/>
            <a:ext cx="8182867" cy="320622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v-SE" dirty="0"/>
              <a:t>Namn</a:t>
            </a:r>
          </a:p>
        </p:txBody>
      </p:sp>
      <p:sp>
        <p:nvSpPr>
          <p:cNvPr id="10" name="Platshållare för text 10">
            <a:extLst>
              <a:ext uri="{FF2B5EF4-FFF2-40B4-BE49-F238E27FC236}">
                <a16:creationId xmlns:a16="http://schemas.microsoft.com/office/drawing/2014/main" id="{B4C2D811-DBB8-4967-8307-4F04CC10BD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280" y="4329868"/>
            <a:ext cx="8182867" cy="352822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v-SE" dirty="0"/>
              <a:t>Organisation/Förvaltning</a:t>
            </a:r>
          </a:p>
        </p:txBody>
      </p:sp>
      <p:sp>
        <p:nvSpPr>
          <p:cNvPr id="12" name="Platshållare för text 12">
            <a:extLst>
              <a:ext uri="{FF2B5EF4-FFF2-40B4-BE49-F238E27FC236}">
                <a16:creationId xmlns:a16="http://schemas.microsoft.com/office/drawing/2014/main" id="{44C03BEE-69FC-4395-A685-7FA5CE9C02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4280" y="4720045"/>
            <a:ext cx="8182867" cy="367716"/>
          </a:xfrm>
        </p:spPr>
        <p:txBody>
          <a:bodyPr/>
          <a:lstStyle>
            <a:lvl1pPr marL="0" indent="0" algn="l">
              <a:buNone/>
              <a:defRPr lang="sv-SE" sz="1800" kern="1200" baseline="0" dirty="0" smtClean="0">
                <a:solidFill>
                  <a:schemeClr val="bg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sv-SE" dirty="0"/>
              <a:t>Datum (Skrivs datum, månad, år, t ex 21 maj 2016</a:t>
            </a:r>
          </a:p>
        </p:txBody>
      </p:sp>
    </p:spTree>
    <p:extLst>
      <p:ext uri="{BB962C8B-B14F-4D97-AF65-F5344CB8AC3E}">
        <p14:creationId xmlns:p14="http://schemas.microsoft.com/office/powerpoint/2010/main" val="1580953940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limatprotokoll utan slo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78BAE233-714E-4714-A48A-BDA2826ACF47}"/>
              </a:ext>
            </a:extLst>
          </p:cNvPr>
          <p:cNvSpPr/>
          <p:nvPr userDrawn="1"/>
        </p:nvSpPr>
        <p:spPr>
          <a:xfrm>
            <a:off x="98323" y="78658"/>
            <a:ext cx="2143432" cy="9045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FE14788-B942-4515-9995-CC4A9D7F4A95}"/>
              </a:ext>
            </a:extLst>
          </p:cNvPr>
          <p:cNvSpPr/>
          <p:nvPr userDrawn="1"/>
        </p:nvSpPr>
        <p:spPr>
          <a:xfrm>
            <a:off x="9925665" y="5835445"/>
            <a:ext cx="2143432" cy="9045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B02A36F0-12E9-4EC9-A601-88BB9A50BF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047" y="1652584"/>
            <a:ext cx="4963886" cy="2339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213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Klimatprotokoll med slo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78BAE233-714E-4714-A48A-BDA2826ACF47}"/>
              </a:ext>
            </a:extLst>
          </p:cNvPr>
          <p:cNvSpPr/>
          <p:nvPr userDrawn="1"/>
        </p:nvSpPr>
        <p:spPr>
          <a:xfrm>
            <a:off x="98323" y="78658"/>
            <a:ext cx="2143432" cy="9045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FE14788-B942-4515-9995-CC4A9D7F4A95}"/>
              </a:ext>
            </a:extLst>
          </p:cNvPr>
          <p:cNvSpPr/>
          <p:nvPr userDrawn="1"/>
        </p:nvSpPr>
        <p:spPr>
          <a:xfrm>
            <a:off x="9925665" y="5835445"/>
            <a:ext cx="2143432" cy="9045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AE01AD6C-523D-4015-9866-E39A5213EF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983" y="1576251"/>
            <a:ext cx="5064388" cy="279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0676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kla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tshållare för text 52">
            <a:extLst>
              <a:ext uri="{FF2B5EF4-FFF2-40B4-BE49-F238E27FC236}">
                <a16:creationId xmlns:a16="http://schemas.microsoft.com/office/drawing/2014/main" id="{41E52A4F-6316-4CE7-8D7E-9C9B3644C3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3968" y="4400504"/>
            <a:ext cx="3094469" cy="331788"/>
          </a:xfrm>
        </p:spPr>
        <p:txBody>
          <a:bodyPr>
            <a:noAutofit/>
          </a:bodyPr>
          <a:lstStyle>
            <a:lvl1pPr marL="0" indent="0" algn="ctr">
              <a:buNone/>
              <a:defRPr sz="1600" b="1"/>
            </a:lvl1pPr>
            <a:lvl2pPr>
              <a:defRPr sz="1600" b="1"/>
            </a:lvl2pPr>
            <a:lvl3pPr>
              <a:defRPr sz="1600" b="1"/>
            </a:lvl3pPr>
            <a:lvl4pPr>
              <a:defRPr sz="1600" b="1"/>
            </a:lvl4pPr>
            <a:lvl5pPr>
              <a:defRPr sz="1600" b="1"/>
            </a:lvl5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44" name="Ellips 43">
            <a:extLst>
              <a:ext uri="{FF2B5EF4-FFF2-40B4-BE49-F238E27FC236}">
                <a16:creationId xmlns:a16="http://schemas.microsoft.com/office/drawing/2014/main" id="{8B7385C7-875D-4C8F-BDA8-CECA95D8DC7F}"/>
              </a:ext>
            </a:extLst>
          </p:cNvPr>
          <p:cNvSpPr/>
          <p:nvPr userDrawn="1"/>
        </p:nvSpPr>
        <p:spPr>
          <a:xfrm>
            <a:off x="1517250" y="2344387"/>
            <a:ext cx="1887187" cy="1887187"/>
          </a:xfrm>
          <a:prstGeom prst="ellipse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8E6ED0D-7FF7-4FA6-8667-C9FA8BD94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8" name="Platshållare för bild 47">
            <a:extLst>
              <a:ext uri="{FF2B5EF4-FFF2-40B4-BE49-F238E27FC236}">
                <a16:creationId xmlns:a16="http://schemas.microsoft.com/office/drawing/2014/main" id="{B865E755-7137-4836-82F8-1860469077B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919288" y="2746375"/>
            <a:ext cx="1082675" cy="1082675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51" name="Platshållare för text 50">
            <a:extLst>
              <a:ext uri="{FF2B5EF4-FFF2-40B4-BE49-F238E27FC236}">
                <a16:creationId xmlns:a16="http://schemas.microsoft.com/office/drawing/2014/main" id="{90FB1B2C-45BB-4A93-8DBE-6C6F0F1942A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3968" y="4732291"/>
            <a:ext cx="3093751" cy="1325563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sv-SE" dirty="0"/>
              <a:t>Innehåll</a:t>
            </a:r>
          </a:p>
        </p:txBody>
      </p:sp>
      <p:sp>
        <p:nvSpPr>
          <p:cNvPr id="56" name="Platshållare för text 52">
            <a:extLst>
              <a:ext uri="{FF2B5EF4-FFF2-40B4-BE49-F238E27FC236}">
                <a16:creationId xmlns:a16="http://schemas.microsoft.com/office/drawing/2014/main" id="{8D9DFB0B-2D22-4FC2-B961-B4B1CCC54AD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49342" y="4400504"/>
            <a:ext cx="3094469" cy="331788"/>
          </a:xfrm>
        </p:spPr>
        <p:txBody>
          <a:bodyPr>
            <a:noAutofit/>
          </a:bodyPr>
          <a:lstStyle>
            <a:lvl1pPr marL="0" indent="0" algn="ctr">
              <a:buNone/>
              <a:defRPr sz="1600" b="1"/>
            </a:lvl1pPr>
            <a:lvl2pPr>
              <a:defRPr sz="1600" b="1"/>
            </a:lvl2pPr>
            <a:lvl3pPr>
              <a:defRPr sz="1600" b="1"/>
            </a:lvl3pPr>
            <a:lvl4pPr>
              <a:defRPr sz="1600" b="1"/>
            </a:lvl4pPr>
            <a:lvl5pPr>
              <a:defRPr sz="1600" b="1"/>
            </a:lvl5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57" name="Ellips 56">
            <a:extLst>
              <a:ext uri="{FF2B5EF4-FFF2-40B4-BE49-F238E27FC236}">
                <a16:creationId xmlns:a16="http://schemas.microsoft.com/office/drawing/2014/main" id="{00B9D4AC-BEDD-4679-9EBF-EB5AE6FF2C7A}"/>
              </a:ext>
            </a:extLst>
          </p:cNvPr>
          <p:cNvSpPr/>
          <p:nvPr userDrawn="1"/>
        </p:nvSpPr>
        <p:spPr>
          <a:xfrm>
            <a:off x="5152624" y="2344387"/>
            <a:ext cx="1887187" cy="1887187"/>
          </a:xfrm>
          <a:prstGeom prst="ellipse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sv-SE" dirty="0"/>
          </a:p>
        </p:txBody>
      </p:sp>
      <p:sp>
        <p:nvSpPr>
          <p:cNvPr id="58" name="Platshållare för bild 47">
            <a:extLst>
              <a:ext uri="{FF2B5EF4-FFF2-40B4-BE49-F238E27FC236}">
                <a16:creationId xmlns:a16="http://schemas.microsoft.com/office/drawing/2014/main" id="{2CAFE5B0-31AF-4104-B2D4-61E46EE8558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554662" y="2746375"/>
            <a:ext cx="1082675" cy="1082675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59" name="Platshållare för text 50">
            <a:extLst>
              <a:ext uri="{FF2B5EF4-FFF2-40B4-BE49-F238E27FC236}">
                <a16:creationId xmlns:a16="http://schemas.microsoft.com/office/drawing/2014/main" id="{A1CCCF59-A164-4A66-8460-6197638C2B5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49342" y="4732291"/>
            <a:ext cx="3093751" cy="1325563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sv-SE" dirty="0"/>
              <a:t>Innehåll</a:t>
            </a:r>
          </a:p>
        </p:txBody>
      </p:sp>
      <p:sp>
        <p:nvSpPr>
          <p:cNvPr id="60" name="Platshållare för text 52">
            <a:extLst>
              <a:ext uri="{FF2B5EF4-FFF2-40B4-BE49-F238E27FC236}">
                <a16:creationId xmlns:a16="http://schemas.microsoft.com/office/drawing/2014/main" id="{38B87BDB-583E-46F7-BA3B-DDCD26DFA7F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48985" y="4400504"/>
            <a:ext cx="3094469" cy="331788"/>
          </a:xfrm>
        </p:spPr>
        <p:txBody>
          <a:bodyPr>
            <a:noAutofit/>
          </a:bodyPr>
          <a:lstStyle>
            <a:lvl1pPr marL="0" indent="0" algn="ctr">
              <a:buNone/>
              <a:defRPr sz="1600" b="1"/>
            </a:lvl1pPr>
            <a:lvl2pPr>
              <a:defRPr sz="1600" b="1"/>
            </a:lvl2pPr>
            <a:lvl3pPr>
              <a:defRPr sz="1600" b="1"/>
            </a:lvl3pPr>
            <a:lvl4pPr>
              <a:defRPr sz="1600" b="1"/>
            </a:lvl4pPr>
            <a:lvl5pPr>
              <a:defRPr sz="1600" b="1"/>
            </a:lvl5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61" name="Ellips 60">
            <a:extLst>
              <a:ext uri="{FF2B5EF4-FFF2-40B4-BE49-F238E27FC236}">
                <a16:creationId xmlns:a16="http://schemas.microsoft.com/office/drawing/2014/main" id="{4A255283-96DB-42D3-9302-788887135DC8}"/>
              </a:ext>
            </a:extLst>
          </p:cNvPr>
          <p:cNvSpPr/>
          <p:nvPr userDrawn="1"/>
        </p:nvSpPr>
        <p:spPr>
          <a:xfrm>
            <a:off x="8752267" y="2344387"/>
            <a:ext cx="1887187" cy="1887187"/>
          </a:xfrm>
          <a:prstGeom prst="ellipse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sv-SE" dirty="0"/>
          </a:p>
        </p:txBody>
      </p:sp>
      <p:sp>
        <p:nvSpPr>
          <p:cNvPr id="62" name="Platshållare för bild 47">
            <a:extLst>
              <a:ext uri="{FF2B5EF4-FFF2-40B4-BE49-F238E27FC236}">
                <a16:creationId xmlns:a16="http://schemas.microsoft.com/office/drawing/2014/main" id="{1D67D45A-5C3B-437A-A3E7-52F5635596D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154305" y="2746375"/>
            <a:ext cx="1082675" cy="1082675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63" name="Platshållare för text 50">
            <a:extLst>
              <a:ext uri="{FF2B5EF4-FFF2-40B4-BE49-F238E27FC236}">
                <a16:creationId xmlns:a16="http://schemas.microsoft.com/office/drawing/2014/main" id="{6DA9E2B1-ACDD-4B53-9149-8CB67980EBE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48985" y="4732291"/>
            <a:ext cx="3093751" cy="1325563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sv-SE" dirty="0"/>
              <a:t>Innehåll</a:t>
            </a:r>
          </a:p>
        </p:txBody>
      </p:sp>
    </p:spTree>
    <p:extLst>
      <p:ext uri="{BB962C8B-B14F-4D97-AF65-F5344CB8AC3E}">
        <p14:creationId xmlns:p14="http://schemas.microsoft.com/office/powerpoint/2010/main" val="4107119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ekel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tshållare för text 52">
            <a:extLst>
              <a:ext uri="{FF2B5EF4-FFF2-40B4-BE49-F238E27FC236}">
                <a16:creationId xmlns:a16="http://schemas.microsoft.com/office/drawing/2014/main" id="{23B7BF6B-0B8C-4723-8F22-3673AFD7E5A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39481" y="3693482"/>
            <a:ext cx="2174433" cy="420209"/>
          </a:xfrm>
        </p:spPr>
        <p:txBody>
          <a:bodyPr>
            <a:noAutofit/>
          </a:bodyPr>
          <a:lstStyle>
            <a:lvl1pPr marL="0" indent="0" algn="ctr">
              <a:buNone/>
              <a:defRPr sz="1600" b="1"/>
            </a:lvl1pPr>
            <a:lvl2pPr>
              <a:defRPr sz="1600" b="1"/>
            </a:lvl2pPr>
            <a:lvl3pPr>
              <a:defRPr sz="1600" b="1"/>
            </a:lvl3pPr>
            <a:lvl4pPr>
              <a:defRPr sz="1600" b="1"/>
            </a:lvl4pPr>
            <a:lvl5pPr>
              <a:defRPr sz="1600" b="1"/>
            </a:lvl5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39" name="Platshållare för text 50">
            <a:extLst>
              <a:ext uri="{FF2B5EF4-FFF2-40B4-BE49-F238E27FC236}">
                <a16:creationId xmlns:a16="http://schemas.microsoft.com/office/drawing/2014/main" id="{A5035EDF-CA1A-489E-BCFF-99E51AE2424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639480" y="4025269"/>
            <a:ext cx="2174433" cy="132556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400"/>
            </a:lvl1pPr>
          </a:lstStyle>
          <a:p>
            <a:pPr lvl="0"/>
            <a:r>
              <a:rPr lang="sv-SE" dirty="0"/>
              <a:t>Innehåll</a:t>
            </a:r>
          </a:p>
        </p:txBody>
      </p:sp>
      <p:sp>
        <p:nvSpPr>
          <p:cNvPr id="36" name="Platshållare för text 52">
            <a:extLst>
              <a:ext uri="{FF2B5EF4-FFF2-40B4-BE49-F238E27FC236}">
                <a16:creationId xmlns:a16="http://schemas.microsoft.com/office/drawing/2014/main" id="{4EFA8833-6EF9-4E02-90FC-418E27287A6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26001" y="3694591"/>
            <a:ext cx="2174433" cy="420209"/>
          </a:xfrm>
        </p:spPr>
        <p:txBody>
          <a:bodyPr>
            <a:noAutofit/>
          </a:bodyPr>
          <a:lstStyle>
            <a:lvl1pPr marL="0" indent="0" algn="ctr">
              <a:buNone/>
              <a:defRPr sz="1600" b="1"/>
            </a:lvl1pPr>
            <a:lvl2pPr>
              <a:defRPr sz="1600" b="1"/>
            </a:lvl2pPr>
            <a:lvl3pPr>
              <a:defRPr sz="1600" b="1"/>
            </a:lvl3pPr>
            <a:lvl4pPr>
              <a:defRPr sz="1600" b="1"/>
            </a:lvl4pPr>
            <a:lvl5pPr>
              <a:defRPr sz="1600" b="1"/>
            </a:lvl5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37" name="Platshållare för text 50">
            <a:extLst>
              <a:ext uri="{FF2B5EF4-FFF2-40B4-BE49-F238E27FC236}">
                <a16:creationId xmlns:a16="http://schemas.microsoft.com/office/drawing/2014/main" id="{DB15CA0B-E22E-456B-99B0-CC31A262379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26000" y="4026378"/>
            <a:ext cx="2174433" cy="132556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400"/>
            </a:lvl1pPr>
          </a:lstStyle>
          <a:p>
            <a:pPr lvl="0"/>
            <a:r>
              <a:rPr lang="sv-SE" dirty="0"/>
              <a:t>Innehåll</a:t>
            </a:r>
          </a:p>
        </p:txBody>
      </p:sp>
      <p:sp>
        <p:nvSpPr>
          <p:cNvPr id="34" name="Platshållare för text 52">
            <a:extLst>
              <a:ext uri="{FF2B5EF4-FFF2-40B4-BE49-F238E27FC236}">
                <a16:creationId xmlns:a16="http://schemas.microsoft.com/office/drawing/2014/main" id="{AA417B02-925D-44B3-88A3-274C9B6ACB1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77635" y="3694591"/>
            <a:ext cx="2174433" cy="420209"/>
          </a:xfrm>
        </p:spPr>
        <p:txBody>
          <a:bodyPr>
            <a:noAutofit/>
          </a:bodyPr>
          <a:lstStyle>
            <a:lvl1pPr marL="0" indent="0" algn="ctr">
              <a:buNone/>
              <a:defRPr sz="1600" b="1"/>
            </a:lvl1pPr>
            <a:lvl2pPr>
              <a:defRPr sz="1600" b="1"/>
            </a:lvl2pPr>
            <a:lvl3pPr>
              <a:defRPr sz="1600" b="1"/>
            </a:lvl3pPr>
            <a:lvl4pPr>
              <a:defRPr sz="1600" b="1"/>
            </a:lvl4pPr>
            <a:lvl5pPr>
              <a:defRPr sz="1600" b="1"/>
            </a:lvl5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35" name="Platshållare för text 50">
            <a:extLst>
              <a:ext uri="{FF2B5EF4-FFF2-40B4-BE49-F238E27FC236}">
                <a16:creationId xmlns:a16="http://schemas.microsoft.com/office/drawing/2014/main" id="{9504B705-C677-4141-956A-A0C1FA7FB87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777634" y="4026378"/>
            <a:ext cx="2174433" cy="132556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400"/>
            </a:lvl1pPr>
          </a:lstStyle>
          <a:p>
            <a:pPr lvl="0"/>
            <a:r>
              <a:rPr lang="sv-SE" dirty="0"/>
              <a:t>Innehåll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D7876E2-3584-4DEE-997D-A7B3D078C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Ellips 3">
            <a:extLst>
              <a:ext uri="{FF2B5EF4-FFF2-40B4-BE49-F238E27FC236}">
                <a16:creationId xmlns:a16="http://schemas.microsoft.com/office/drawing/2014/main" id="{2048FE32-9FFB-4A8D-8022-0188524D72DC}"/>
              </a:ext>
            </a:extLst>
          </p:cNvPr>
          <p:cNvSpPr/>
          <p:nvPr userDrawn="1"/>
        </p:nvSpPr>
        <p:spPr>
          <a:xfrm>
            <a:off x="1812526" y="2189048"/>
            <a:ext cx="1278416" cy="1278416"/>
          </a:xfrm>
          <a:prstGeom prst="ellipse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sv-SE" dirty="0"/>
          </a:p>
        </p:txBody>
      </p:sp>
      <p:sp>
        <p:nvSpPr>
          <p:cNvPr id="5" name="Platshållare för bild 47">
            <a:extLst>
              <a:ext uri="{FF2B5EF4-FFF2-40B4-BE49-F238E27FC236}">
                <a16:creationId xmlns:a16="http://schemas.microsoft.com/office/drawing/2014/main" id="{E45C6DD2-835A-4047-8D3A-46733569281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085021" y="2416175"/>
            <a:ext cx="733425" cy="733425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6" name="Platshållare för text 52">
            <a:extLst>
              <a:ext uri="{FF2B5EF4-FFF2-40B4-BE49-F238E27FC236}">
                <a16:creationId xmlns:a16="http://schemas.microsoft.com/office/drawing/2014/main" id="{AF8C914F-9978-47A6-A45A-DA7F809B69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33500" y="3694591"/>
            <a:ext cx="2174433" cy="420209"/>
          </a:xfrm>
        </p:spPr>
        <p:txBody>
          <a:bodyPr>
            <a:noAutofit/>
          </a:bodyPr>
          <a:lstStyle>
            <a:lvl1pPr marL="0" indent="0" algn="ctr">
              <a:buNone/>
              <a:defRPr sz="1600" b="1"/>
            </a:lvl1pPr>
            <a:lvl2pPr>
              <a:defRPr sz="1600" b="1"/>
            </a:lvl2pPr>
            <a:lvl3pPr>
              <a:defRPr sz="1600" b="1"/>
            </a:lvl3pPr>
            <a:lvl4pPr>
              <a:defRPr sz="1600" b="1"/>
            </a:lvl4pPr>
            <a:lvl5pPr>
              <a:defRPr sz="1600" b="1"/>
            </a:lvl5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7" name="Platshållare för text 50">
            <a:extLst>
              <a:ext uri="{FF2B5EF4-FFF2-40B4-BE49-F238E27FC236}">
                <a16:creationId xmlns:a16="http://schemas.microsoft.com/office/drawing/2014/main" id="{0EF8D4AC-0B4C-4167-B3CE-2161C80D400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33499" y="4026378"/>
            <a:ext cx="2174433" cy="1325563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/>
            </a:lvl1pPr>
          </a:lstStyle>
          <a:p>
            <a:pPr lvl="0"/>
            <a:r>
              <a:rPr lang="sv-SE" dirty="0"/>
              <a:t>Innehåll</a:t>
            </a:r>
          </a:p>
        </p:txBody>
      </p:sp>
      <p:sp>
        <p:nvSpPr>
          <p:cNvPr id="8" name="Ellips 7">
            <a:extLst>
              <a:ext uri="{FF2B5EF4-FFF2-40B4-BE49-F238E27FC236}">
                <a16:creationId xmlns:a16="http://schemas.microsoft.com/office/drawing/2014/main" id="{05BA82FD-8233-4CFC-BD4E-928AF5120672}"/>
              </a:ext>
            </a:extLst>
          </p:cNvPr>
          <p:cNvSpPr/>
          <p:nvPr userDrawn="1"/>
        </p:nvSpPr>
        <p:spPr>
          <a:xfrm>
            <a:off x="4260451" y="2189048"/>
            <a:ext cx="1278416" cy="1278416"/>
          </a:xfrm>
          <a:prstGeom prst="ellipse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sv-SE" dirty="0"/>
          </a:p>
        </p:txBody>
      </p:sp>
      <p:sp>
        <p:nvSpPr>
          <p:cNvPr id="9" name="Platshållare för bild 47">
            <a:extLst>
              <a:ext uri="{FF2B5EF4-FFF2-40B4-BE49-F238E27FC236}">
                <a16:creationId xmlns:a16="http://schemas.microsoft.com/office/drawing/2014/main" id="{AD5FCDB6-9FAC-463B-989A-5C41BAACD0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32946" y="2416175"/>
            <a:ext cx="733425" cy="733425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2" name="Ellips 11">
            <a:extLst>
              <a:ext uri="{FF2B5EF4-FFF2-40B4-BE49-F238E27FC236}">
                <a16:creationId xmlns:a16="http://schemas.microsoft.com/office/drawing/2014/main" id="{65EB16C2-F042-450F-8E61-68FCC13819CD}"/>
              </a:ext>
            </a:extLst>
          </p:cNvPr>
          <p:cNvSpPr/>
          <p:nvPr userDrawn="1"/>
        </p:nvSpPr>
        <p:spPr>
          <a:xfrm>
            <a:off x="6693966" y="2189048"/>
            <a:ext cx="1278416" cy="1278416"/>
          </a:xfrm>
          <a:prstGeom prst="ellipse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sv-SE" dirty="0"/>
          </a:p>
        </p:txBody>
      </p:sp>
      <p:sp>
        <p:nvSpPr>
          <p:cNvPr id="13" name="Platshållare för bild 47">
            <a:extLst>
              <a:ext uri="{FF2B5EF4-FFF2-40B4-BE49-F238E27FC236}">
                <a16:creationId xmlns:a16="http://schemas.microsoft.com/office/drawing/2014/main" id="{F0544219-35E5-478D-9372-A59A292182A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966461" y="2416175"/>
            <a:ext cx="733425" cy="733425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28" name="Ellips 27">
            <a:extLst>
              <a:ext uri="{FF2B5EF4-FFF2-40B4-BE49-F238E27FC236}">
                <a16:creationId xmlns:a16="http://schemas.microsoft.com/office/drawing/2014/main" id="{09DB7209-BFA8-4D5B-8A9B-31EF42450FD6}"/>
              </a:ext>
            </a:extLst>
          </p:cNvPr>
          <p:cNvSpPr/>
          <p:nvPr userDrawn="1"/>
        </p:nvSpPr>
        <p:spPr>
          <a:xfrm>
            <a:off x="9101058" y="2189048"/>
            <a:ext cx="1278416" cy="1278416"/>
          </a:xfrm>
          <a:prstGeom prst="ellipse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sv-SE" dirty="0"/>
          </a:p>
        </p:txBody>
      </p:sp>
      <p:sp>
        <p:nvSpPr>
          <p:cNvPr id="29" name="Platshållare för bild 47">
            <a:extLst>
              <a:ext uri="{FF2B5EF4-FFF2-40B4-BE49-F238E27FC236}">
                <a16:creationId xmlns:a16="http://schemas.microsoft.com/office/drawing/2014/main" id="{29E11BFC-C6DD-4C1B-8553-455C0633137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373553" y="2416175"/>
            <a:ext cx="733425" cy="733425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681588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kon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tshållare för text 52">
            <a:extLst>
              <a:ext uri="{FF2B5EF4-FFF2-40B4-BE49-F238E27FC236}">
                <a16:creationId xmlns:a16="http://schemas.microsoft.com/office/drawing/2014/main" id="{23B7BF6B-0B8C-4723-8F22-3673AFD7E5A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39481" y="3693482"/>
            <a:ext cx="2174433" cy="420209"/>
          </a:xfrm>
        </p:spPr>
        <p:txBody>
          <a:bodyPr>
            <a:noAutofit/>
          </a:bodyPr>
          <a:lstStyle>
            <a:lvl1pPr marL="0" indent="0" algn="ctr">
              <a:buNone/>
              <a:defRPr sz="1600" b="1"/>
            </a:lvl1pPr>
            <a:lvl2pPr>
              <a:defRPr sz="1600" b="1"/>
            </a:lvl2pPr>
            <a:lvl3pPr>
              <a:defRPr sz="1600" b="1"/>
            </a:lvl3pPr>
            <a:lvl4pPr>
              <a:defRPr sz="1600" b="1"/>
            </a:lvl4pPr>
            <a:lvl5pPr>
              <a:defRPr sz="1600" b="1"/>
            </a:lvl5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39" name="Platshållare för text 50">
            <a:extLst>
              <a:ext uri="{FF2B5EF4-FFF2-40B4-BE49-F238E27FC236}">
                <a16:creationId xmlns:a16="http://schemas.microsoft.com/office/drawing/2014/main" id="{A5035EDF-CA1A-489E-BCFF-99E51AE2424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639480" y="4025269"/>
            <a:ext cx="2174433" cy="132556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400"/>
            </a:lvl1pPr>
          </a:lstStyle>
          <a:p>
            <a:pPr lvl="0"/>
            <a:r>
              <a:rPr lang="sv-SE" dirty="0"/>
              <a:t>Innehåll</a:t>
            </a:r>
          </a:p>
        </p:txBody>
      </p:sp>
      <p:sp>
        <p:nvSpPr>
          <p:cNvPr id="36" name="Platshållare för text 52">
            <a:extLst>
              <a:ext uri="{FF2B5EF4-FFF2-40B4-BE49-F238E27FC236}">
                <a16:creationId xmlns:a16="http://schemas.microsoft.com/office/drawing/2014/main" id="{4EFA8833-6EF9-4E02-90FC-418E27287A6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26001" y="3694591"/>
            <a:ext cx="2174433" cy="420209"/>
          </a:xfrm>
        </p:spPr>
        <p:txBody>
          <a:bodyPr>
            <a:noAutofit/>
          </a:bodyPr>
          <a:lstStyle>
            <a:lvl1pPr marL="0" indent="0" algn="ctr">
              <a:buNone/>
              <a:defRPr sz="1600" b="1"/>
            </a:lvl1pPr>
            <a:lvl2pPr>
              <a:defRPr sz="1600" b="1"/>
            </a:lvl2pPr>
            <a:lvl3pPr>
              <a:defRPr sz="1600" b="1"/>
            </a:lvl3pPr>
            <a:lvl4pPr>
              <a:defRPr sz="1600" b="1"/>
            </a:lvl4pPr>
            <a:lvl5pPr>
              <a:defRPr sz="1600" b="1"/>
            </a:lvl5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37" name="Platshållare för text 50">
            <a:extLst>
              <a:ext uri="{FF2B5EF4-FFF2-40B4-BE49-F238E27FC236}">
                <a16:creationId xmlns:a16="http://schemas.microsoft.com/office/drawing/2014/main" id="{DB15CA0B-E22E-456B-99B0-CC31A262379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26000" y="4026378"/>
            <a:ext cx="2174433" cy="132556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400"/>
            </a:lvl1pPr>
          </a:lstStyle>
          <a:p>
            <a:pPr lvl="0"/>
            <a:r>
              <a:rPr lang="sv-SE" dirty="0"/>
              <a:t>Innehåll</a:t>
            </a:r>
          </a:p>
        </p:txBody>
      </p:sp>
      <p:sp>
        <p:nvSpPr>
          <p:cNvPr id="34" name="Platshållare för text 52">
            <a:extLst>
              <a:ext uri="{FF2B5EF4-FFF2-40B4-BE49-F238E27FC236}">
                <a16:creationId xmlns:a16="http://schemas.microsoft.com/office/drawing/2014/main" id="{AA417B02-925D-44B3-88A3-274C9B6ACB1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77635" y="3694591"/>
            <a:ext cx="2174433" cy="420209"/>
          </a:xfrm>
        </p:spPr>
        <p:txBody>
          <a:bodyPr>
            <a:noAutofit/>
          </a:bodyPr>
          <a:lstStyle>
            <a:lvl1pPr marL="0" indent="0" algn="ctr">
              <a:buNone/>
              <a:defRPr sz="1600" b="1"/>
            </a:lvl1pPr>
            <a:lvl2pPr>
              <a:defRPr sz="1600" b="1"/>
            </a:lvl2pPr>
            <a:lvl3pPr>
              <a:defRPr sz="1600" b="1"/>
            </a:lvl3pPr>
            <a:lvl4pPr>
              <a:defRPr sz="1600" b="1"/>
            </a:lvl4pPr>
            <a:lvl5pPr>
              <a:defRPr sz="1600" b="1"/>
            </a:lvl5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35" name="Platshållare för text 50">
            <a:extLst>
              <a:ext uri="{FF2B5EF4-FFF2-40B4-BE49-F238E27FC236}">
                <a16:creationId xmlns:a16="http://schemas.microsoft.com/office/drawing/2014/main" id="{9504B705-C677-4141-956A-A0C1FA7FB87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777634" y="4026378"/>
            <a:ext cx="2174433" cy="132556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400"/>
            </a:lvl1pPr>
          </a:lstStyle>
          <a:p>
            <a:pPr lvl="0"/>
            <a:r>
              <a:rPr lang="sv-SE" dirty="0"/>
              <a:t>Innehåll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D7876E2-3584-4DEE-997D-A7B3D078C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5" name="Platshållare för bild 47">
            <a:extLst>
              <a:ext uri="{FF2B5EF4-FFF2-40B4-BE49-F238E27FC236}">
                <a16:creationId xmlns:a16="http://schemas.microsoft.com/office/drawing/2014/main" id="{E45C6DD2-835A-4047-8D3A-46733569281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085021" y="2416175"/>
            <a:ext cx="733425" cy="733425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6" name="Platshållare för text 52">
            <a:extLst>
              <a:ext uri="{FF2B5EF4-FFF2-40B4-BE49-F238E27FC236}">
                <a16:creationId xmlns:a16="http://schemas.microsoft.com/office/drawing/2014/main" id="{AF8C914F-9978-47A6-A45A-DA7F809B69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33500" y="3694591"/>
            <a:ext cx="2174433" cy="420209"/>
          </a:xfrm>
        </p:spPr>
        <p:txBody>
          <a:bodyPr>
            <a:noAutofit/>
          </a:bodyPr>
          <a:lstStyle>
            <a:lvl1pPr marL="0" indent="0" algn="ctr">
              <a:buNone/>
              <a:defRPr sz="1600" b="1"/>
            </a:lvl1pPr>
            <a:lvl2pPr>
              <a:defRPr sz="1600" b="1"/>
            </a:lvl2pPr>
            <a:lvl3pPr>
              <a:defRPr sz="1600" b="1"/>
            </a:lvl3pPr>
            <a:lvl4pPr>
              <a:defRPr sz="1600" b="1"/>
            </a:lvl4pPr>
            <a:lvl5pPr>
              <a:defRPr sz="1600" b="1"/>
            </a:lvl5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7" name="Platshållare för text 50">
            <a:extLst>
              <a:ext uri="{FF2B5EF4-FFF2-40B4-BE49-F238E27FC236}">
                <a16:creationId xmlns:a16="http://schemas.microsoft.com/office/drawing/2014/main" id="{0EF8D4AC-0B4C-4167-B3CE-2161C80D400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33499" y="4026378"/>
            <a:ext cx="2174433" cy="1325563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/>
            </a:lvl1pPr>
          </a:lstStyle>
          <a:p>
            <a:pPr lvl="0"/>
            <a:r>
              <a:rPr lang="sv-SE" dirty="0"/>
              <a:t>Innehåll</a:t>
            </a:r>
          </a:p>
        </p:txBody>
      </p:sp>
      <p:sp>
        <p:nvSpPr>
          <p:cNvPr id="9" name="Platshållare för bild 47">
            <a:extLst>
              <a:ext uri="{FF2B5EF4-FFF2-40B4-BE49-F238E27FC236}">
                <a16:creationId xmlns:a16="http://schemas.microsoft.com/office/drawing/2014/main" id="{AD5FCDB6-9FAC-463B-989A-5C41BAACD0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32946" y="2416175"/>
            <a:ext cx="733425" cy="733425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3" name="Platshållare för bild 47">
            <a:extLst>
              <a:ext uri="{FF2B5EF4-FFF2-40B4-BE49-F238E27FC236}">
                <a16:creationId xmlns:a16="http://schemas.microsoft.com/office/drawing/2014/main" id="{F0544219-35E5-478D-9372-A59A292182A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966461" y="2416175"/>
            <a:ext cx="733425" cy="733425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29" name="Platshållare för bild 47">
            <a:extLst>
              <a:ext uri="{FF2B5EF4-FFF2-40B4-BE49-F238E27FC236}">
                <a16:creationId xmlns:a16="http://schemas.microsoft.com/office/drawing/2014/main" id="{29E11BFC-C6DD-4C1B-8553-455C0633137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373553" y="2416175"/>
            <a:ext cx="733425" cy="733425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394939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hav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4D230589-A08A-41A7-8265-542A228302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72200" y="0"/>
            <a:ext cx="6019800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2EB2D763-950F-412D-93E7-EAD4A4042B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27129"/>
            <a:ext cx="5157787" cy="52544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9" name="Platshållare för innehåll 3">
            <a:extLst>
              <a:ext uri="{FF2B5EF4-FFF2-40B4-BE49-F238E27FC236}">
                <a16:creationId xmlns:a16="http://schemas.microsoft.com/office/drawing/2014/main" id="{09F20CE3-70BE-4F5D-B8EC-9841D032AF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76325"/>
            <a:ext cx="5157787" cy="36845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FDF39B65-02AE-46AA-8158-CEF648A6C0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247775"/>
            <a:ext cx="5157787" cy="755604"/>
          </a:xfrm>
        </p:spPr>
        <p:txBody>
          <a:bodyPr>
            <a:noAutofit/>
          </a:bodyPr>
          <a:lstStyle>
            <a:lvl1pPr marL="0" indent="0">
              <a:buNone/>
              <a:defRPr sz="4400" b="1">
                <a:solidFill>
                  <a:schemeClr val="accent1"/>
                </a:solidFill>
              </a:defRPr>
            </a:lvl1pPr>
            <a:lvl2pPr>
              <a:defRPr sz="4400" b="1">
                <a:solidFill>
                  <a:schemeClr val="accent1"/>
                </a:solidFill>
              </a:defRPr>
            </a:lvl2pPr>
            <a:lvl3pPr>
              <a:defRPr sz="4400" b="1">
                <a:solidFill>
                  <a:schemeClr val="accent1"/>
                </a:solidFill>
              </a:defRPr>
            </a:lvl3pPr>
            <a:lvl4pPr>
              <a:defRPr sz="4400" b="1">
                <a:solidFill>
                  <a:schemeClr val="accent1"/>
                </a:solidFill>
              </a:defRPr>
            </a:lvl4pPr>
            <a:lvl5pPr>
              <a:defRPr sz="44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27505646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hav sida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25445199-5B10-4967-AC3B-2B4DE43FD860}"/>
              </a:ext>
            </a:extLst>
          </p:cNvPr>
          <p:cNvSpPr/>
          <p:nvPr userDrawn="1"/>
        </p:nvSpPr>
        <p:spPr>
          <a:xfrm>
            <a:off x="5997576" y="0"/>
            <a:ext cx="6194424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4D230589-A08A-41A7-8265-542A228302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2224" y="0"/>
            <a:ext cx="6019800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2EB2D763-950F-412D-93E7-EAD4A4042B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92864" y="2027129"/>
            <a:ext cx="5157787" cy="525446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9" name="Platshållare för innehåll 3">
            <a:extLst>
              <a:ext uri="{FF2B5EF4-FFF2-40B4-BE49-F238E27FC236}">
                <a16:creationId xmlns:a16="http://schemas.microsoft.com/office/drawing/2014/main" id="{09F20CE3-70BE-4F5D-B8EC-9841D032AF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92864" y="2576325"/>
            <a:ext cx="5157787" cy="368458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FDF39B65-02AE-46AA-8158-CEF648A6C09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91276" y="1247775"/>
            <a:ext cx="5157787" cy="755604"/>
          </a:xfrm>
        </p:spPr>
        <p:txBody>
          <a:bodyPr>
            <a:no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</a:defRPr>
            </a:lvl1pPr>
            <a:lvl2pPr>
              <a:defRPr sz="4400" b="1">
                <a:solidFill>
                  <a:schemeClr val="accent1"/>
                </a:solidFill>
              </a:defRPr>
            </a:lvl2pPr>
            <a:lvl3pPr>
              <a:defRPr sz="4400" b="1">
                <a:solidFill>
                  <a:schemeClr val="accent1"/>
                </a:solidFill>
              </a:defRPr>
            </a:lvl3pPr>
            <a:lvl4pPr>
              <a:defRPr sz="4400" b="1">
                <a:solidFill>
                  <a:schemeClr val="accent1"/>
                </a:solidFill>
              </a:defRPr>
            </a:lvl4pPr>
            <a:lvl5pPr>
              <a:defRPr sz="44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sv-SE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37581910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krund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07F40FF5-5A01-42B5-AB89-A8F1CA3341D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45258DE-4920-483A-B2BB-34DEB7C8B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43B27E6B-FA22-4C01-B129-3BF0F7825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3688"/>
            <a:ext cx="10515600" cy="41314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2800" b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>
              <a:lnSpc>
                <a:spcPct val="100000"/>
              </a:lnSpc>
              <a:spcAft>
                <a:spcPts val="600"/>
              </a:spcAft>
              <a:buNone/>
              <a:defRPr sz="2800" b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 marL="914400" indent="0">
              <a:lnSpc>
                <a:spcPct val="100000"/>
              </a:lnSpc>
              <a:spcAft>
                <a:spcPts val="600"/>
              </a:spcAft>
              <a:buNone/>
              <a:defRPr sz="2800" b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 marL="1371600" indent="0">
              <a:lnSpc>
                <a:spcPct val="100000"/>
              </a:lnSpc>
              <a:spcAft>
                <a:spcPts val="600"/>
              </a:spcAft>
              <a:buNone/>
              <a:defRPr sz="2800" b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 marL="1828800" indent="0">
              <a:lnSpc>
                <a:spcPct val="100000"/>
              </a:lnSpc>
              <a:spcAft>
                <a:spcPts val="600"/>
              </a:spcAft>
              <a:buNone/>
              <a:defRPr sz="2800" b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4435026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 utan EU-log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3910EB7-7DE9-45F5-88DF-A2165EE6F7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226126"/>
            <a:ext cx="10515600" cy="2202873"/>
          </a:xfrm>
        </p:spPr>
        <p:txBody>
          <a:bodyPr anchor="b" anchorCtr="0">
            <a:noAutofit/>
          </a:bodyPr>
          <a:lstStyle>
            <a:lvl1pPr algn="l">
              <a:lnSpc>
                <a:spcPts val="7000"/>
              </a:lnSpc>
              <a:defRPr sz="7200" spc="-300">
                <a:solidFill>
                  <a:srgbClr val="008F5B"/>
                </a:solidFill>
                <a:latin typeface="Source Sans Pro Bold" panose="020B0703030403020204" pitchFamily="34" charset="0"/>
                <a:ea typeface="Source Sans Pro Bold" panose="020B070303040302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33B0ECD-DBFF-443E-8C03-FE173498C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4641" y="3602038"/>
            <a:ext cx="10515600" cy="165576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EEECD27-EFCB-426D-AB38-AF58A5CA5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3C5369-AA1C-4F2D-83AE-A87666319DC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78041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utan EU-log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383F719-50DB-4857-B2B4-53598EA96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ts val="4500"/>
              </a:lnSpc>
              <a:defRPr sz="4400" spc="-150">
                <a:solidFill>
                  <a:srgbClr val="008F5B"/>
                </a:solidFill>
                <a:latin typeface="Source Sans Pro Bold" panose="020B0703030403020204" pitchFamily="34" charset="0"/>
                <a:ea typeface="Source Sans Pro Bold" panose="020B070303040302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4CDCEBE-5141-4E35-9470-201ABA7E04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ts val="1700"/>
              </a:lnSpc>
              <a:spcAft>
                <a:spcPts val="600"/>
              </a:spcAft>
              <a:defRPr sz="2100"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  <a:lvl2pPr>
              <a:lnSpc>
                <a:spcPts val="1700"/>
              </a:lnSpc>
              <a:spcAft>
                <a:spcPts val="600"/>
              </a:spcAft>
              <a:defRPr sz="2100">
                <a:latin typeface="Source Sans Pro" panose="020B0503030403020204" pitchFamily="34" charset="0"/>
                <a:ea typeface="Source Sans Pro" panose="020B0503030403020204" pitchFamily="34" charset="0"/>
              </a:defRPr>
            </a:lvl2pPr>
            <a:lvl3pPr>
              <a:lnSpc>
                <a:spcPts val="1700"/>
              </a:lnSpc>
              <a:spcAft>
                <a:spcPts val="600"/>
              </a:spcAft>
              <a:defRPr sz="2100">
                <a:latin typeface="Source Sans Pro" panose="020B0503030403020204" pitchFamily="34" charset="0"/>
                <a:ea typeface="Source Sans Pro" panose="020B0503030403020204" pitchFamily="34" charset="0"/>
              </a:defRPr>
            </a:lvl3pPr>
            <a:lvl4pPr>
              <a:lnSpc>
                <a:spcPts val="1700"/>
              </a:lnSpc>
              <a:spcAft>
                <a:spcPts val="600"/>
              </a:spcAft>
              <a:defRPr sz="2100">
                <a:latin typeface="Source Sans Pro" panose="020B0503030403020204" pitchFamily="34" charset="0"/>
                <a:ea typeface="Source Sans Pro" panose="020B0503030403020204" pitchFamily="34" charset="0"/>
              </a:defRPr>
            </a:lvl4pPr>
            <a:lvl5pPr>
              <a:lnSpc>
                <a:spcPts val="1700"/>
              </a:lnSpc>
              <a:spcAft>
                <a:spcPts val="600"/>
              </a:spcAft>
              <a:defRPr sz="2100">
                <a:latin typeface="Source Sans Pro" panose="020B050303040302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391B2FE-69F1-4572-BE07-E3D2C0878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3C5369-AA1C-4F2D-83AE-A87666319DC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9835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995679"/>
            <a:ext cx="9371646" cy="1255857"/>
          </a:xfrm>
        </p:spPr>
        <p:txBody>
          <a:bodyPr anchor="b" anchorCtr="0">
            <a:normAutofit/>
          </a:bodyPr>
          <a:lstStyle>
            <a:lvl1pPr>
              <a:defRPr sz="4000">
                <a:solidFill>
                  <a:schemeClr val="tx2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38200" y="2309592"/>
            <a:ext cx="9371646" cy="3542250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skriva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84AABD9-1448-4DFC-9F69-B2160AE14F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410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 utan EU-log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7CB51F0-CBEC-4A2D-AAE9-16143EF45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E8ED767-2894-4068-993A-BFAEFFEF55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45563"/>
            <a:ext cx="5181600" cy="413140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FAF54DDE-B803-4B3F-98AE-78FCA22D9E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45563"/>
            <a:ext cx="5181600" cy="4131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FDE7A5C-BE97-4A52-AFCD-5FB1AE397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3C5369-AA1C-4F2D-83AE-A87666319DC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38399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 utan EU-log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E933C0E-1B16-44BB-A1B5-AC171F09A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4000"/>
            <a:ext cx="10515600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274C7D2-8B02-4480-B819-FD85D34568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27129"/>
            <a:ext cx="5157787" cy="52544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A83A79A-EC66-4799-A1BF-6C360348C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76325"/>
            <a:ext cx="5157787" cy="3684588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E5B42A8E-FA95-4F36-A352-2F147216F5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27129"/>
            <a:ext cx="5183188" cy="52544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11F522E0-25E2-4405-A2E1-48A4408E8A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7632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CEEE8756-6F6B-482F-83CB-B6311B8CE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3C5369-AA1C-4F2D-83AE-A87666319DC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8730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bild utan EU-log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49C890B6-7AFD-415A-8C15-235E0114C3A9}"/>
              </a:ext>
            </a:extLst>
          </p:cNvPr>
          <p:cNvSpPr/>
          <p:nvPr userDrawn="1"/>
        </p:nvSpPr>
        <p:spPr>
          <a:xfrm>
            <a:off x="0" y="970935"/>
            <a:ext cx="12192000" cy="4916129"/>
          </a:xfrm>
          <a:prstGeom prst="rect">
            <a:avLst/>
          </a:prstGeom>
          <a:solidFill>
            <a:srgbClr val="008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ABA5383-8229-419C-AF83-5D3B5CE213E7}"/>
              </a:ext>
            </a:extLst>
          </p:cNvPr>
          <p:cNvSpPr/>
          <p:nvPr userDrawn="1"/>
        </p:nvSpPr>
        <p:spPr>
          <a:xfrm>
            <a:off x="0" y="0"/>
            <a:ext cx="1927654" cy="815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788F1D94-1A5F-4CBE-B8C9-1FC6D263B859}"/>
              </a:ext>
            </a:extLst>
          </p:cNvPr>
          <p:cNvSpPr/>
          <p:nvPr userDrawn="1"/>
        </p:nvSpPr>
        <p:spPr>
          <a:xfrm>
            <a:off x="10264346" y="6042454"/>
            <a:ext cx="1927654" cy="815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74D69E17-56A1-48A2-978B-DC3A605441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365" y="213189"/>
            <a:ext cx="1277983" cy="60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2538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utbild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49C890B6-7AFD-415A-8C15-235E0114C3A9}"/>
              </a:ext>
            </a:extLst>
          </p:cNvPr>
          <p:cNvSpPr/>
          <p:nvPr userDrawn="1"/>
        </p:nvSpPr>
        <p:spPr>
          <a:xfrm>
            <a:off x="0" y="970935"/>
            <a:ext cx="12192000" cy="4916129"/>
          </a:xfrm>
          <a:prstGeom prst="rect">
            <a:avLst/>
          </a:prstGeom>
          <a:solidFill>
            <a:srgbClr val="008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ABA5383-8229-419C-AF83-5D3B5CE213E7}"/>
              </a:ext>
            </a:extLst>
          </p:cNvPr>
          <p:cNvSpPr/>
          <p:nvPr userDrawn="1"/>
        </p:nvSpPr>
        <p:spPr>
          <a:xfrm>
            <a:off x="0" y="0"/>
            <a:ext cx="1927654" cy="815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788F1D94-1A5F-4CBE-B8C9-1FC6D263B859}"/>
              </a:ext>
            </a:extLst>
          </p:cNvPr>
          <p:cNvSpPr/>
          <p:nvPr userDrawn="1"/>
        </p:nvSpPr>
        <p:spPr>
          <a:xfrm>
            <a:off x="10264346" y="6042454"/>
            <a:ext cx="1927654" cy="815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CA2ABBB-D195-4CBD-8E05-1904D57162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365" y="213189"/>
            <a:ext cx="1277983" cy="602356"/>
          </a:xfrm>
          <a:prstGeom prst="rect">
            <a:avLst/>
          </a:prstGeom>
        </p:spPr>
      </p:pic>
      <p:pic>
        <p:nvPicPr>
          <p:cNvPr id="6" name="Bildobjekt 5" descr="En bild som visar grönsaker, grön, kål&#10;&#10;Automatiskt genererad beskrivning">
            <a:extLst>
              <a:ext uri="{FF2B5EF4-FFF2-40B4-BE49-F238E27FC236}">
                <a16:creationId xmlns:a16="http://schemas.microsoft.com/office/drawing/2014/main" id="{A8BB9EDF-126F-47E6-B473-4384A8179F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90" b="12617"/>
          <a:stretch/>
        </p:blipFill>
        <p:spPr>
          <a:xfrm>
            <a:off x="0" y="981075"/>
            <a:ext cx="12192000" cy="493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4891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971791"/>
            <a:ext cx="9371646" cy="1279746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tx2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38200" y="2357120"/>
            <a:ext cx="4541874" cy="3494721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84AABD9-1448-4DFC-9F69-B2160AE14F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7D5C7BD4-2145-4C07-8407-A2DF885128B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610311" y="2357120"/>
            <a:ext cx="4541874" cy="3494721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10399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bild">
    <p:bg>
      <p:bgPr>
        <a:solidFill>
          <a:srgbClr val="202E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45858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2B33C2-54EE-4A44-9B78-6F01870CE73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BDCDAAA-750D-42AA-98E5-8271C45780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311" y="206980"/>
            <a:ext cx="1731835" cy="744490"/>
          </a:xfrm>
          <a:prstGeom prst="rect">
            <a:avLst/>
          </a:prstGeom>
        </p:spPr>
      </p:pic>
      <p:sp>
        <p:nvSpPr>
          <p:cNvPr id="8" name="Rubrik 1">
            <a:extLst>
              <a:ext uri="{FF2B5EF4-FFF2-40B4-BE49-F238E27FC236}">
                <a16:creationId xmlns:a16="http://schemas.microsoft.com/office/drawing/2014/main" id="{2799875D-D8A9-4841-8D7E-A35C501517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1186" y="1122363"/>
            <a:ext cx="8206597" cy="2980080"/>
          </a:xfrm>
        </p:spPr>
        <p:txBody>
          <a:bodyPr anchor="b">
            <a:normAutofit/>
          </a:bodyPr>
          <a:lstStyle>
            <a:lvl1pPr algn="l">
              <a:defRPr sz="5400" spc="-150" baseline="0">
                <a:solidFill>
                  <a:schemeClr val="tx2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 för avsnittet</a:t>
            </a:r>
          </a:p>
        </p:txBody>
      </p:sp>
      <p:sp>
        <p:nvSpPr>
          <p:cNvPr id="9" name="Platshållare för text 7">
            <a:extLst>
              <a:ext uri="{FF2B5EF4-FFF2-40B4-BE49-F238E27FC236}">
                <a16:creationId xmlns:a16="http://schemas.microsoft.com/office/drawing/2014/main" id="{0776DC2C-AFFD-4118-AF33-ABB7FB720F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3488" y="4102100"/>
            <a:ext cx="8207375" cy="16668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4023493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ående 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58615" y="0"/>
            <a:ext cx="4080998" cy="6858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1195709"/>
            <a:ext cx="6529039" cy="1380947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tx2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634712"/>
            <a:ext cx="6529039" cy="3542250"/>
          </a:xfrm>
        </p:spPr>
        <p:txBody>
          <a:bodyPr/>
          <a:lstStyle>
            <a:lvl1pPr marL="0" indent="0">
              <a:buNone/>
              <a:defRPr sz="2400">
                <a:latin typeface="Source Sans Pro" panose="020B0503030403020204" pitchFamily="34" charset="0"/>
              </a:defRPr>
            </a:lvl1pPr>
            <a:lvl2pPr>
              <a:defRPr sz="2000">
                <a:latin typeface="Source Sans Pro" panose="020B0503030403020204" pitchFamily="34" charset="0"/>
              </a:defRPr>
            </a:lvl2pPr>
            <a:lvl3pPr>
              <a:defRPr sz="1800">
                <a:latin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B7A8CB7-9EA9-405B-9ECF-57257BC613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9" y="212679"/>
            <a:ext cx="1273361" cy="54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705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gande 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99823" y="0"/>
            <a:ext cx="7084393" cy="4723492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1128911"/>
            <a:ext cx="3827745" cy="1433232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tx2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634712"/>
            <a:ext cx="3827745" cy="3542250"/>
          </a:xfrm>
        </p:spPr>
        <p:txBody>
          <a:bodyPr/>
          <a:lstStyle>
            <a:lvl1pPr marL="0" indent="0">
              <a:buNone/>
              <a:defRPr sz="2000">
                <a:latin typeface="Source Sans Pro" panose="020B0503030403020204" pitchFamily="34" charset="0"/>
              </a:defRPr>
            </a:lvl1pPr>
            <a:lvl2pPr>
              <a:defRPr sz="1800">
                <a:latin typeface="Source Sans Pro" panose="020B0503030403020204" pitchFamily="34" charset="0"/>
              </a:defRPr>
            </a:lvl2pPr>
            <a:lvl3pPr>
              <a:defRPr sz="1600">
                <a:latin typeface="Source Sans Pro" panose="020B0503030403020204" pitchFamily="34" charset="0"/>
              </a:defRPr>
            </a:lvl3pPr>
            <a:lvl4pPr>
              <a:defRPr sz="1600">
                <a:latin typeface="Source Sans Pro" panose="020B0503030403020204" pitchFamily="34" charset="0"/>
              </a:defRPr>
            </a:lvl4pPr>
            <a:lvl5pPr>
              <a:defRPr sz="1600"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76741C6-43D3-4ADE-B7A9-DC22F67F18B0}"/>
              </a:ext>
            </a:extLst>
          </p:cNvPr>
          <p:cNvSpPr/>
          <p:nvPr userDrawn="1"/>
        </p:nvSpPr>
        <p:spPr>
          <a:xfrm>
            <a:off x="5099823" y="4723492"/>
            <a:ext cx="7084394" cy="2134508"/>
          </a:xfrm>
          <a:prstGeom prst="rect">
            <a:avLst/>
          </a:prstGeom>
          <a:solidFill>
            <a:srgbClr val="202E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099BE6B-7AFC-4461-ACF5-D64108E586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9" y="212679"/>
            <a:ext cx="1273361" cy="54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378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79944" y="0"/>
            <a:ext cx="10512058" cy="68580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76741C6-43D3-4ADE-B7A9-DC22F67F18B0}"/>
              </a:ext>
            </a:extLst>
          </p:cNvPr>
          <p:cNvSpPr/>
          <p:nvPr userDrawn="1"/>
        </p:nvSpPr>
        <p:spPr>
          <a:xfrm>
            <a:off x="1" y="0"/>
            <a:ext cx="1679944" cy="6858000"/>
          </a:xfrm>
          <a:prstGeom prst="rect">
            <a:avLst/>
          </a:prstGeom>
          <a:solidFill>
            <a:srgbClr val="202E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7E15A73-46D0-4D7F-8112-A8693DEF85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6" y="188235"/>
            <a:ext cx="1340760" cy="57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79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224833"/>
            <a:ext cx="7774172" cy="717553"/>
          </a:xfrm>
        </p:spPr>
        <p:txBody>
          <a:bodyPr anchor="b" anchorCtr="0">
            <a:normAutofit/>
          </a:bodyPr>
          <a:lstStyle>
            <a:lvl1pPr>
              <a:defRPr sz="3200" spc="-150" baseline="0">
                <a:solidFill>
                  <a:schemeClr val="tx2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251D4C7A-8179-41C9-8075-7E07771269D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951470"/>
            <a:ext cx="9167037" cy="526857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405207A-686B-4280-A519-BF69BE0D48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533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vslutsbild">
    <p:bg>
      <p:bgPr>
        <a:solidFill>
          <a:srgbClr val="202E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05B88CC4-EE60-49E6-9BAA-C69AF81606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253" y="2683688"/>
            <a:ext cx="3467493" cy="149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671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1140108"/>
            <a:ext cx="9371646" cy="11215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2306319"/>
            <a:ext cx="9371646" cy="38706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8790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878" r:id="rId2"/>
    <p:sldLayoutId id="2147483704" r:id="rId3"/>
    <p:sldLayoutId id="2147483659" r:id="rId4"/>
    <p:sldLayoutId id="2147483714" r:id="rId5"/>
    <p:sldLayoutId id="2147483718" r:id="rId6"/>
    <p:sldLayoutId id="2147483722" r:id="rId7"/>
    <p:sldLayoutId id="2147483724" r:id="rId8"/>
    <p:sldLayoutId id="2147483874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Source Sans Pro Semibold" panose="020B06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A8ECFEA7-728F-4DBB-BD0A-87F1EAA06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40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0EAAADC-66E8-48D3-8713-419A6E0C1B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33688"/>
            <a:ext cx="10515600" cy="413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2B04E865-0529-4BB5-BE66-F7CD4234AB8C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40" y="170261"/>
            <a:ext cx="1228717" cy="57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65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  <p:sldLayoutId id="2147483891" r:id="rId12"/>
    <p:sldLayoutId id="2147483892" r:id="rId13"/>
    <p:sldLayoutId id="2147483893" r:id="rId14"/>
  </p:sldLayoutIdLst>
  <p:txStyles>
    <p:titleStyle>
      <a:lvl1pPr algn="l" defTabSz="914400" rtl="0" eaLnBrk="1" latinLnBrk="0" hangingPunct="1">
        <a:lnSpc>
          <a:spcPts val="4500"/>
        </a:lnSpc>
        <a:spcBef>
          <a:spcPct val="0"/>
        </a:spcBef>
        <a:buNone/>
        <a:defRPr sz="4400" kern="1200" spc="-150">
          <a:solidFill>
            <a:srgbClr val="008F5B"/>
          </a:solidFill>
          <a:latin typeface="Source Sans Pro Bold" panose="020B0703030403020204" pitchFamily="34" charset="0"/>
          <a:ea typeface="Source Sans Pro Bold" panose="020B070303040302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1pPr>
      <a:lvl2pPr marL="685800" indent="-228600" algn="l" defTabSz="914400" rtl="0" eaLnBrk="1" latinLnBrk="0" hangingPunct="1">
        <a:lnSpc>
          <a:spcPts val="17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2pPr>
      <a:lvl3pPr marL="1143000" indent="-228600" algn="l" defTabSz="914400" rtl="0" eaLnBrk="1" latinLnBrk="0" hangingPunct="1">
        <a:lnSpc>
          <a:spcPts val="17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3pPr>
      <a:lvl4pPr marL="1600200" indent="-228600" algn="l" defTabSz="914400" rtl="0" eaLnBrk="1" latinLnBrk="0" hangingPunct="1">
        <a:lnSpc>
          <a:spcPts val="17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4pPr>
      <a:lvl5pPr marL="2057400" indent="-228600" algn="l" defTabSz="914400" rtl="0" eaLnBrk="1" latinLnBrk="0" hangingPunct="1">
        <a:lnSpc>
          <a:spcPts val="17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26" Type="http://schemas.openxmlformats.org/officeDocument/2006/relationships/image" Target="../media/image37.png"/><Relationship Id="rId39" Type="http://schemas.openxmlformats.org/officeDocument/2006/relationships/image" Target="../media/image50.jpeg"/><Relationship Id="rId3" Type="http://schemas.openxmlformats.org/officeDocument/2006/relationships/image" Target="../media/image14.png"/><Relationship Id="rId21" Type="http://schemas.openxmlformats.org/officeDocument/2006/relationships/image" Target="../media/image32.jpeg"/><Relationship Id="rId34" Type="http://schemas.openxmlformats.org/officeDocument/2006/relationships/image" Target="../media/image45.png"/><Relationship Id="rId42" Type="http://schemas.openxmlformats.org/officeDocument/2006/relationships/image" Target="../media/image53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jpeg"/><Relationship Id="rId25" Type="http://schemas.openxmlformats.org/officeDocument/2006/relationships/image" Target="../media/image36.png"/><Relationship Id="rId33" Type="http://schemas.openxmlformats.org/officeDocument/2006/relationships/image" Target="../media/image44.png"/><Relationship Id="rId38" Type="http://schemas.openxmlformats.org/officeDocument/2006/relationships/image" Target="../media/image49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29" Type="http://schemas.openxmlformats.org/officeDocument/2006/relationships/image" Target="../media/image40.png"/><Relationship Id="rId41" Type="http://schemas.openxmlformats.org/officeDocument/2006/relationships/image" Target="../media/image5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24" Type="http://schemas.openxmlformats.org/officeDocument/2006/relationships/image" Target="../media/image35.png"/><Relationship Id="rId32" Type="http://schemas.openxmlformats.org/officeDocument/2006/relationships/image" Target="../media/image43.png"/><Relationship Id="rId37" Type="http://schemas.openxmlformats.org/officeDocument/2006/relationships/image" Target="../media/image48.png"/><Relationship Id="rId40" Type="http://schemas.openxmlformats.org/officeDocument/2006/relationships/image" Target="../media/image51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28" Type="http://schemas.openxmlformats.org/officeDocument/2006/relationships/image" Target="../media/image39.png"/><Relationship Id="rId36" Type="http://schemas.openxmlformats.org/officeDocument/2006/relationships/image" Target="../media/image47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31" Type="http://schemas.openxmlformats.org/officeDocument/2006/relationships/image" Target="../media/image42.png"/><Relationship Id="rId44" Type="http://schemas.openxmlformats.org/officeDocument/2006/relationships/image" Target="../media/image55.png"/><Relationship Id="rId4" Type="http://schemas.openxmlformats.org/officeDocument/2006/relationships/image" Target="../media/image15.png"/><Relationship Id="rId9" Type="http://schemas.openxmlformats.org/officeDocument/2006/relationships/image" Target="../media/image20.jpeg"/><Relationship Id="rId14" Type="http://schemas.openxmlformats.org/officeDocument/2006/relationships/image" Target="../media/image25.png"/><Relationship Id="rId22" Type="http://schemas.openxmlformats.org/officeDocument/2006/relationships/image" Target="../media/image33.png"/><Relationship Id="rId27" Type="http://schemas.openxmlformats.org/officeDocument/2006/relationships/image" Target="../media/image38.png"/><Relationship Id="rId30" Type="http://schemas.openxmlformats.org/officeDocument/2006/relationships/image" Target="../media/image41.png"/><Relationship Id="rId35" Type="http://schemas.openxmlformats.org/officeDocument/2006/relationships/image" Target="../media/image46.png"/><Relationship Id="rId43" Type="http://schemas.openxmlformats.org/officeDocument/2006/relationships/image" Target="../media/image5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sv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svg"/><Relationship Id="rId5" Type="http://schemas.openxmlformats.org/officeDocument/2006/relationships/image" Target="../media/image58.png"/><Relationship Id="rId10" Type="http://schemas.openxmlformats.org/officeDocument/2006/relationships/image" Target="../media/image63.svg"/><Relationship Id="rId4" Type="http://schemas.openxmlformats.org/officeDocument/2006/relationships/image" Target="../media/image57.svg"/><Relationship Id="rId9" Type="http://schemas.openxmlformats.org/officeDocument/2006/relationships/image" Target="../media/image6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207B406-435F-4B45-B860-22D222D473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z="4800" dirty="0"/>
              <a:t>Uppsala </a:t>
            </a:r>
            <a:r>
              <a:rPr lang="sv-SE" sz="4800" dirty="0" err="1"/>
              <a:t>klimatprotokoll</a:t>
            </a:r>
            <a:r>
              <a:rPr lang="sv-SE" sz="4800" dirty="0"/>
              <a:t> – en språngbräda för hållbar upphandling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833E601-FE1F-42EF-8CC3-2C27046FAA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Anna Stenberg Sandström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CAB8972-2869-4E0A-AAA2-3EE4AA92EE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/>
              <a:t>Hållbarhetssamordnare vid upphandlingsavdelningen 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3CE3DD39-AF17-4DC2-8C34-8C1467EC330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v-SE" dirty="0"/>
              <a:t>2023-04-27</a:t>
            </a:r>
          </a:p>
        </p:txBody>
      </p:sp>
    </p:spTree>
    <p:extLst>
      <p:ext uri="{BB962C8B-B14F-4D97-AF65-F5344CB8AC3E}">
        <p14:creationId xmlns:p14="http://schemas.microsoft.com/office/powerpoint/2010/main" val="62104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B436E64-CD83-4241-EB1A-D543D5C47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64993"/>
            <a:ext cx="9371646" cy="1279746"/>
          </a:xfrm>
        </p:spPr>
        <p:txBody>
          <a:bodyPr>
            <a:normAutofit fontScale="90000"/>
          </a:bodyPr>
          <a:lstStyle/>
          <a:p>
            <a:r>
              <a:rPr lang="sv-SE" sz="4400" dirty="0"/>
              <a:t>Klimatprotokollet – stöd för hållbar upphandling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14DF209-6FED-10D3-6163-1E922A263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8821"/>
            <a:ext cx="4541874" cy="3263020"/>
          </a:xfrm>
        </p:spPr>
        <p:txBody>
          <a:bodyPr/>
          <a:lstStyle/>
          <a:p>
            <a:r>
              <a:rPr lang="sv-SE" sz="3200" b="1" dirty="0"/>
              <a:t>Fokusgrupp Jakten på plasten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000" dirty="0"/>
              <a:t>Minska fossila plastflöden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000" dirty="0"/>
              <a:t>Sprida goda exempel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000" dirty="0"/>
              <a:t>Arbetsgrupper </a:t>
            </a:r>
          </a:p>
          <a:p>
            <a:pPr marL="1143000" lvl="1" indent="-457200">
              <a:buFont typeface="Courier New" panose="02070309020205020404" pitchFamily="49" charset="0"/>
              <a:buChar char="o"/>
            </a:pPr>
            <a:r>
              <a:rPr lang="sv-SE" sz="1600" dirty="0"/>
              <a:t>Plastupphandling</a:t>
            </a:r>
          </a:p>
          <a:p>
            <a:pPr marL="1143000" lvl="1" indent="-457200">
              <a:buFont typeface="Courier New" panose="02070309020205020404" pitchFamily="49" charset="0"/>
              <a:buChar char="o"/>
            </a:pPr>
            <a:r>
              <a:rPr lang="sv-SE" sz="1600" dirty="0"/>
              <a:t>Plast som inte är förpackningar</a:t>
            </a:r>
          </a:p>
          <a:p>
            <a:endParaRPr lang="sv-SE" sz="2000" dirty="0"/>
          </a:p>
          <a:p>
            <a:endParaRPr lang="sv-SE" sz="1400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340EB5B-BA02-5BF7-5928-7CEC77529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33C2-54EE-4A44-9B78-6F01870CE737}" type="slidenum">
              <a:rPr lang="sv-SE" smtClean="0"/>
              <a:t>10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ADB392D-6F31-41DE-9847-6F59FC3253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346" y="2822005"/>
            <a:ext cx="3473227" cy="302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554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C109246-3871-1896-B42D-779E072EE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Arbetsgrupp </a:t>
            </a:r>
            <a:r>
              <a:rPr lang="sv-SE" u="sng" dirty="0"/>
              <a:t>plastupphandling</a:t>
            </a:r>
            <a:br>
              <a:rPr lang="sv-SE" dirty="0"/>
            </a:br>
            <a:r>
              <a:rPr lang="sv-SE" sz="3200" dirty="0"/>
              <a:t>Exempel - riskavfallsbehållare</a:t>
            </a:r>
            <a:endParaRPr lang="sv-SE" dirty="0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01E3A1DF-26F9-7A80-9843-88096A00CD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21081" y="2593158"/>
            <a:ext cx="5263148" cy="3945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70B1BA0-6806-FCFC-FA4F-55630CD10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33C2-54EE-4A44-9B78-6F01870CE737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491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67F3731-D7CF-BFEB-9D05-6A776F357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9371646" cy="1279746"/>
          </a:xfrm>
        </p:spPr>
        <p:txBody>
          <a:bodyPr anchor="b">
            <a:normAutofit/>
          </a:bodyPr>
          <a:lstStyle/>
          <a:p>
            <a:r>
              <a:rPr lang="sv-SE" dirty="0"/>
              <a:t>Arbetsgrupp </a:t>
            </a:r>
            <a:r>
              <a:rPr lang="sv-SE" u="sng" dirty="0"/>
              <a:t>plast som inte är förpackningar </a:t>
            </a:r>
            <a:br>
              <a:rPr lang="sv-SE" dirty="0"/>
            </a:br>
            <a:r>
              <a:rPr lang="sv-SE" sz="3200" dirty="0"/>
              <a:t>Exempel - frigolit</a:t>
            </a:r>
            <a:endParaRPr lang="sv-SE" dirty="0"/>
          </a:p>
        </p:txBody>
      </p:sp>
      <p:pic>
        <p:nvPicPr>
          <p:cNvPr id="8" name="Bildobjekt 7" descr="En bild som visar natur&#10;&#10;Automatiskt genererad beskrivning">
            <a:extLst>
              <a:ext uri="{FF2B5EF4-FFF2-40B4-BE49-F238E27FC236}">
                <a16:creationId xmlns:a16="http://schemas.microsoft.com/office/drawing/2014/main" id="{50618633-4FA7-7C22-65CA-98A0188540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87" r="2" b="21245"/>
          <a:stretch/>
        </p:blipFill>
        <p:spPr>
          <a:xfrm>
            <a:off x="838200" y="2966096"/>
            <a:ext cx="3750425" cy="2885745"/>
          </a:xfrm>
          <a:prstGeom prst="rect">
            <a:avLst/>
          </a:prstGeom>
          <a:noFill/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7DD0F77B-3B30-30D6-6FAA-D698488E7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D02B33C2-54EE-4A44-9B78-6F01870CE737}" type="slidenum">
              <a:rPr lang="sv-SE" smtClean="0"/>
              <a:pPr>
                <a:spcAft>
                  <a:spcPts val="600"/>
                </a:spcAft>
              </a:pPr>
              <a:t>12</a:t>
            </a:fld>
            <a:endParaRPr lang="sv-SE"/>
          </a:p>
        </p:txBody>
      </p:sp>
      <p:pic>
        <p:nvPicPr>
          <p:cNvPr id="6" name="Platshållare för innehåll 5" descr="En bild som visar vit, inomhus&#10;&#10;Automatiskt genererad beskrivning">
            <a:extLst>
              <a:ext uri="{FF2B5EF4-FFF2-40B4-BE49-F238E27FC236}">
                <a16:creationId xmlns:a16="http://schemas.microsoft.com/office/drawing/2014/main" id="{47220E7D-8092-B65C-9469-32956A51BAEA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" r="1540" b="-1"/>
          <a:stretch/>
        </p:blipFill>
        <p:spPr>
          <a:xfrm>
            <a:off x="5610311" y="2357120"/>
            <a:ext cx="4541874" cy="349472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Platshållare för bildnummer 3" hidden="1">
            <a:extLst>
              <a:ext uri="{FF2B5EF4-FFF2-40B4-BE49-F238E27FC236}">
                <a16:creationId xmlns:a16="http://schemas.microsoft.com/office/drawing/2014/main" id="{D032C676-34B7-7F0E-B613-94CCC8161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D02B33C2-54EE-4A44-9B78-6F01870CE737}" type="slidenum">
              <a:rPr lang="sv-SE" smtClean="0"/>
              <a:pPr>
                <a:spcAft>
                  <a:spcPts val="600"/>
                </a:spcAft>
              </a:pPr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02006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latshållare för innehåll 16">
            <a:extLst>
              <a:ext uri="{FF2B5EF4-FFF2-40B4-BE49-F238E27FC236}">
                <a16:creationId xmlns:a16="http://schemas.microsoft.com/office/drawing/2014/main" id="{6774C687-351D-DC35-876E-AB403441088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7" r="40412" b="-1"/>
          <a:stretch/>
        </p:blipFill>
        <p:spPr>
          <a:xfrm>
            <a:off x="8058615" y="10"/>
            <a:ext cx="4080998" cy="6857990"/>
          </a:xfrm>
          <a:noFill/>
        </p:spPr>
      </p:pic>
      <p:sp>
        <p:nvSpPr>
          <p:cNvPr id="5" name="Rubrik 4">
            <a:extLst>
              <a:ext uri="{FF2B5EF4-FFF2-40B4-BE49-F238E27FC236}">
                <a16:creationId xmlns:a16="http://schemas.microsoft.com/office/drawing/2014/main" id="{B44F94C9-4A23-76D1-107A-F63248268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5709"/>
            <a:ext cx="6529039" cy="1380947"/>
          </a:xfrm>
        </p:spPr>
        <p:txBody>
          <a:bodyPr anchor="b">
            <a:normAutofit/>
          </a:bodyPr>
          <a:lstStyle/>
          <a:p>
            <a:r>
              <a:rPr lang="sv-SE" sz="3400" dirty="0"/>
              <a:t>Uppsala </a:t>
            </a:r>
            <a:r>
              <a:rPr lang="sv-SE" sz="3400" dirty="0" err="1"/>
              <a:t>klimatprotokoll</a:t>
            </a:r>
            <a:r>
              <a:rPr lang="sv-SE" sz="3400" dirty="0"/>
              <a:t> i arbetet med hållbar upphandling</a:t>
            </a:r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AA8C2C69-B4D5-C882-9CA1-A08110BE5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34712"/>
            <a:ext cx="6529039" cy="3542250"/>
          </a:xfrm>
        </p:spPr>
        <p:txBody>
          <a:bodyPr>
            <a:normAutofit/>
          </a:bodyPr>
          <a:lstStyle/>
          <a:p>
            <a:endParaRPr lang="sv-SE" b="1" dirty="0"/>
          </a:p>
          <a:p>
            <a:r>
              <a:rPr lang="sv-SE" sz="3200" dirty="0"/>
              <a:t>Stöd i arbetet med</a:t>
            </a:r>
          </a:p>
          <a:p>
            <a:pPr marL="342900" indent="-342900">
              <a:buFontTx/>
              <a:buChar char="-"/>
            </a:pPr>
            <a:r>
              <a:rPr lang="sv-SE" sz="3200" dirty="0"/>
              <a:t>Omvärldsbevakning</a:t>
            </a:r>
          </a:p>
          <a:p>
            <a:pPr marL="342900" indent="-342900">
              <a:buFontTx/>
              <a:buChar char="-"/>
            </a:pPr>
            <a:r>
              <a:rPr lang="sv-SE" sz="3200" dirty="0"/>
              <a:t>Dialog med näringslivet</a:t>
            </a:r>
          </a:p>
          <a:p>
            <a:pPr marL="342900" indent="-342900">
              <a:buFontTx/>
              <a:buChar char="-"/>
            </a:pPr>
            <a:r>
              <a:rPr lang="sv-SE" sz="3200" dirty="0"/>
              <a:t>Kunskapsutbyte</a:t>
            </a:r>
          </a:p>
          <a:p>
            <a:pPr marL="342900" indent="-342900">
              <a:buFontTx/>
              <a:buChar char="-"/>
            </a:pPr>
            <a:r>
              <a:rPr lang="sv-SE" sz="3200" dirty="0"/>
              <a:t>Driva projekt gemensamt</a:t>
            </a:r>
          </a:p>
        </p:txBody>
      </p:sp>
    </p:spTree>
    <p:extLst>
      <p:ext uri="{BB962C8B-B14F-4D97-AF65-F5344CB8AC3E}">
        <p14:creationId xmlns:p14="http://schemas.microsoft.com/office/powerpoint/2010/main" val="4079532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bild 3" descr="En bild som visar inomhus, person&#10;&#10;Automatiskt genererad beskrivning">
            <a:extLst>
              <a:ext uri="{FF2B5EF4-FFF2-40B4-BE49-F238E27FC236}">
                <a16:creationId xmlns:a16="http://schemas.microsoft.com/office/drawing/2014/main" id="{396D317B-C4E6-1DFB-9018-59FAD9BD56D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2" b="107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13737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1179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779AC61-64FD-4F1E-8629-2AAEF1B52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Platshållare för bild 3" descr="En bild som visar fågel, klippa, utomhus, står&#10;&#10;Automatiskt genererad beskrivning">
            <a:extLst>
              <a:ext uri="{FF2B5EF4-FFF2-40B4-BE49-F238E27FC236}">
                <a16:creationId xmlns:a16="http://schemas.microsoft.com/office/drawing/2014/main" id="{7B8898F2-DBD3-9B29-E487-BDFF2A6442D6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878" y="950913"/>
            <a:ext cx="7906456" cy="5268912"/>
          </a:xfrm>
        </p:spPr>
      </p:pic>
    </p:spTree>
    <p:extLst>
      <p:ext uri="{BB962C8B-B14F-4D97-AF65-F5344CB8AC3E}">
        <p14:creationId xmlns:p14="http://schemas.microsoft.com/office/powerpoint/2010/main" val="3756901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677FC39-8862-4745-B6B5-1B7FF79D61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9823" y="413538"/>
            <a:ext cx="7084393" cy="3896416"/>
          </a:xfrm>
          <a:prstGeom prst="rect">
            <a:avLst/>
          </a:prstGeom>
          <a:noFill/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3B10A99-937A-327A-091E-34227309F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50" y="1428750"/>
            <a:ext cx="4113495" cy="4748212"/>
          </a:xfrm>
        </p:spPr>
        <p:txBody>
          <a:bodyPr>
            <a:normAutofit/>
          </a:bodyPr>
          <a:lstStyle/>
          <a:p>
            <a:pPr marL="285750" marR="0" lvl="0" indent="-28575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285750" marR="0" lvl="0" indent="-28575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Lokalt branschöverskidande nätverk </a:t>
            </a: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- för företag, offentliga verksamheter, akademi och föreningar</a:t>
            </a:r>
          </a:p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285750" marR="0" lvl="0" indent="-28575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Samverkan för att </a:t>
            </a: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minska utsläppen av växthusgaser</a:t>
            </a:r>
            <a:r>
              <a:rPr kumimoji="0" lang="sv-SE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och </a:t>
            </a: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öka takten i klimatomställningen</a:t>
            </a:r>
            <a:endParaRPr kumimoji="0" lang="sv-SE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endParaRPr lang="sv-SE" dirty="0"/>
          </a:p>
        </p:txBody>
      </p:sp>
      <p:sp>
        <p:nvSpPr>
          <p:cNvPr id="4" name="Platshållare för bildnummer 3" hidden="1">
            <a:extLst>
              <a:ext uri="{FF2B5EF4-FFF2-40B4-BE49-F238E27FC236}">
                <a16:creationId xmlns:a16="http://schemas.microsoft.com/office/drawing/2014/main" id="{E9FECCF0-C967-E36D-6DCC-5D562F95BA6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D02B33C2-54EE-4A44-9B78-6F01870CE737}" type="slidenum">
              <a:rPr lang="sv-SE" smtClean="0"/>
              <a:pPr>
                <a:spcAft>
                  <a:spcPts val="600"/>
                </a:spcAft>
              </a:pPr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70916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E61127A6-640E-51C7-F772-86657CA00CF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8058615" y="372073"/>
            <a:ext cx="4080998" cy="6113854"/>
          </a:xfrm>
          <a:noFill/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F72C9AE2-F168-5311-D258-E888FC86D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5709"/>
            <a:ext cx="6529039" cy="1380947"/>
          </a:xfrm>
        </p:spPr>
        <p:txBody>
          <a:bodyPr anchor="b">
            <a:normAutofit/>
          </a:bodyPr>
          <a:lstStyle/>
          <a:p>
            <a:r>
              <a:rPr lang="sv-SE"/>
              <a:t>Målsättning Uppsala klimatprotokoll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897EDF2-9CF9-5BEF-B112-79B4A2C82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34712"/>
            <a:ext cx="6529039" cy="3542250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kumimoji="0" lang="sv-SE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endParaRPr lang="sv-SE" b="1" dirty="0"/>
          </a:p>
          <a:p>
            <a:r>
              <a:rPr lang="sv-SE" sz="3600" b="1" dirty="0"/>
              <a:t>”Minskning av utsläpp av växthusgaser i linje med parisavtalet, 17%”</a:t>
            </a:r>
            <a:endParaRPr kumimoji="0" lang="sv-SE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 hidden="1">
            <a:extLst>
              <a:ext uri="{FF2B5EF4-FFF2-40B4-BE49-F238E27FC236}">
                <a16:creationId xmlns:a16="http://schemas.microsoft.com/office/drawing/2014/main" id="{68C112A0-4A26-750D-5830-3AF6976CEEE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D02B33C2-54EE-4A44-9B78-6F01870CE737}" type="slidenum">
              <a:rPr lang="sv-SE" smtClean="0"/>
              <a:pPr>
                <a:spcAft>
                  <a:spcPts val="600"/>
                </a:spcAft>
              </a:pPr>
              <a:t>4</a:t>
            </a:fld>
            <a:endParaRPr lang="sv-SE"/>
          </a:p>
        </p:txBody>
      </p:sp>
      <p:sp>
        <p:nvSpPr>
          <p:cNvPr id="16" name="Slide Number Placeholder 3" hidden="1">
            <a:extLst>
              <a:ext uri="{FF2B5EF4-FFF2-40B4-BE49-F238E27FC236}">
                <a16:creationId xmlns:a16="http://schemas.microsoft.com/office/drawing/2014/main" id="{D166CE07-E031-F5EA-2A39-3C04E2BF0AD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D02B33C2-54EE-4A44-9B78-6F01870CE737}" type="slidenum">
              <a:rPr lang="sv-SE" smtClean="0"/>
              <a:pPr>
                <a:spcAft>
                  <a:spcPts val="600"/>
                </a:spcAft>
              </a:pPr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1721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5" y="926338"/>
            <a:ext cx="1501891" cy="843871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480" y="2766967"/>
            <a:ext cx="967255" cy="303476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4808" y="3631916"/>
            <a:ext cx="1152244" cy="603556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014" y="342673"/>
            <a:ext cx="778308" cy="583731"/>
          </a:xfrm>
          <a:prstGeom prst="rect">
            <a:avLst/>
          </a:prstGeom>
          <a:gradFill>
            <a:gsLst>
              <a:gs pos="0">
                <a:schemeClr val="accent1">
                  <a:lumMod val="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5087" y="6123819"/>
            <a:ext cx="1225275" cy="369810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093" y="4005890"/>
            <a:ext cx="1345203" cy="403561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295" y="5927497"/>
            <a:ext cx="1536304" cy="172077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853" y="5000822"/>
            <a:ext cx="881930" cy="446098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388" y="4649350"/>
            <a:ext cx="1103918" cy="420098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481" y="4829697"/>
            <a:ext cx="919739" cy="394174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48826" y="2388619"/>
            <a:ext cx="1821731" cy="211830"/>
          </a:xfrm>
          <a:prstGeom prst="rect">
            <a:avLst/>
          </a:prstGeom>
        </p:spPr>
      </p:pic>
      <p:pic>
        <p:nvPicPr>
          <p:cNvPr id="18" name="Bildobjekt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537" y="3554582"/>
            <a:ext cx="1207520" cy="659957"/>
          </a:xfrm>
          <a:prstGeom prst="rect">
            <a:avLst/>
          </a:prstGeom>
        </p:spPr>
      </p:pic>
      <p:pic>
        <p:nvPicPr>
          <p:cNvPr id="19" name="Bildobjekt 1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60" y="2904626"/>
            <a:ext cx="1401103" cy="335439"/>
          </a:xfrm>
          <a:prstGeom prst="rect">
            <a:avLst/>
          </a:prstGeom>
        </p:spPr>
      </p:pic>
      <p:pic>
        <p:nvPicPr>
          <p:cNvPr id="20" name="Bildobjekt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013" y="3944606"/>
            <a:ext cx="1018452" cy="403562"/>
          </a:xfrm>
          <a:prstGeom prst="rect">
            <a:avLst/>
          </a:prstGeom>
        </p:spPr>
      </p:pic>
      <p:pic>
        <p:nvPicPr>
          <p:cNvPr id="22" name="Bildobjekt 2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841" y="3319272"/>
            <a:ext cx="1170328" cy="614422"/>
          </a:xfrm>
          <a:prstGeom prst="rect">
            <a:avLst/>
          </a:prstGeom>
        </p:spPr>
      </p:pic>
      <p:pic>
        <p:nvPicPr>
          <p:cNvPr id="23" name="Bildobjekt 2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1341" y="1770208"/>
            <a:ext cx="1147730" cy="645598"/>
          </a:xfrm>
          <a:prstGeom prst="rect">
            <a:avLst/>
          </a:prstGeom>
        </p:spPr>
      </p:pic>
      <p:pic>
        <p:nvPicPr>
          <p:cNvPr id="24" name="Bildobjekt 2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142" y="1860598"/>
            <a:ext cx="1527544" cy="687395"/>
          </a:xfrm>
          <a:prstGeom prst="rect">
            <a:avLst/>
          </a:prstGeom>
        </p:spPr>
      </p:pic>
      <p:pic>
        <p:nvPicPr>
          <p:cNvPr id="29" name="Bildobjekt 2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4328" y="1693943"/>
            <a:ext cx="1089507" cy="152531"/>
          </a:xfrm>
          <a:prstGeom prst="rect">
            <a:avLst/>
          </a:prstGeom>
        </p:spPr>
      </p:pic>
      <p:pic>
        <p:nvPicPr>
          <p:cNvPr id="31" name="Bildobjekt 3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73" y="4303162"/>
            <a:ext cx="920709" cy="920709"/>
          </a:xfrm>
          <a:prstGeom prst="rect">
            <a:avLst/>
          </a:prstGeom>
        </p:spPr>
      </p:pic>
      <p:pic>
        <p:nvPicPr>
          <p:cNvPr id="32" name="Bildobjekt 31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048826" y="5578450"/>
            <a:ext cx="585826" cy="817813"/>
          </a:xfrm>
          <a:prstGeom prst="rect">
            <a:avLst/>
          </a:prstGeom>
        </p:spPr>
      </p:pic>
      <p:pic>
        <p:nvPicPr>
          <p:cNvPr id="33" name="Bildobjekt 3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799659" y="1287871"/>
            <a:ext cx="1020214" cy="533833"/>
          </a:xfrm>
          <a:prstGeom prst="rect">
            <a:avLst/>
          </a:prstGeom>
        </p:spPr>
      </p:pic>
      <p:pic>
        <p:nvPicPr>
          <p:cNvPr id="34" name="Bildobjekt 3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142" y="726159"/>
            <a:ext cx="1714490" cy="335444"/>
          </a:xfrm>
          <a:prstGeom prst="rect">
            <a:avLst/>
          </a:prstGeom>
        </p:spPr>
      </p:pic>
      <p:pic>
        <p:nvPicPr>
          <p:cNvPr id="35" name="Bildobjekt 34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6064950" y="2800694"/>
            <a:ext cx="1341008" cy="704029"/>
          </a:xfrm>
          <a:prstGeom prst="rect">
            <a:avLst/>
          </a:prstGeom>
        </p:spPr>
      </p:pic>
      <p:pic>
        <p:nvPicPr>
          <p:cNvPr id="36" name="Bildobjekt 35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994328" y="5673108"/>
            <a:ext cx="1055357" cy="655668"/>
          </a:xfrm>
          <a:prstGeom prst="rect">
            <a:avLst/>
          </a:prstGeom>
        </p:spPr>
      </p:pic>
      <p:pic>
        <p:nvPicPr>
          <p:cNvPr id="38" name="Bildobjekt 37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385685" y="1323858"/>
            <a:ext cx="1878966" cy="272225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8320648" y="2453097"/>
            <a:ext cx="1708033" cy="427008"/>
          </a:xfrm>
          <a:prstGeom prst="rect">
            <a:avLst/>
          </a:prstGeom>
        </p:spPr>
      </p:pic>
      <p:pic>
        <p:nvPicPr>
          <p:cNvPr id="26" name="Bildobjekt 25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2061956" y="203352"/>
            <a:ext cx="690529" cy="690529"/>
          </a:xfrm>
          <a:prstGeom prst="rect">
            <a:avLst/>
          </a:prstGeom>
        </p:spPr>
      </p:pic>
      <p:pic>
        <p:nvPicPr>
          <p:cNvPr id="28" name="Bildobjekt 27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0264651" y="5974784"/>
            <a:ext cx="1690065" cy="444754"/>
          </a:xfrm>
          <a:prstGeom prst="rect">
            <a:avLst/>
          </a:prstGeom>
        </p:spPr>
      </p:pic>
      <p:pic>
        <p:nvPicPr>
          <p:cNvPr id="30" name="Bildobjekt 29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201273" y="2220401"/>
            <a:ext cx="1685536" cy="183302"/>
          </a:xfrm>
          <a:prstGeom prst="rect">
            <a:avLst/>
          </a:prstGeom>
        </p:spPr>
      </p:pic>
      <p:pic>
        <p:nvPicPr>
          <p:cNvPr id="39" name="Bildobjekt 38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4416021" y="4649350"/>
            <a:ext cx="1648929" cy="563946"/>
          </a:xfrm>
          <a:prstGeom prst="rect">
            <a:avLst/>
          </a:prstGeom>
        </p:spPr>
      </p:pic>
      <p:pic>
        <p:nvPicPr>
          <p:cNvPr id="40" name="Bildobjekt 39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0264651" y="342673"/>
            <a:ext cx="1040306" cy="377294"/>
          </a:xfrm>
          <a:prstGeom prst="rect">
            <a:avLst/>
          </a:prstGeom>
        </p:spPr>
      </p:pic>
      <p:pic>
        <p:nvPicPr>
          <p:cNvPr id="41" name="Bildobjekt 40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5403155" y="630062"/>
            <a:ext cx="1100697" cy="559084"/>
          </a:xfrm>
          <a:prstGeom prst="rect">
            <a:avLst/>
          </a:prstGeom>
        </p:spPr>
      </p:pic>
      <p:pic>
        <p:nvPicPr>
          <p:cNvPr id="42" name="Bildobjekt 7">
            <a:extLst>
              <a:ext uri="{FF2B5EF4-FFF2-40B4-BE49-F238E27FC236}">
                <a16:creationId xmlns:a16="http://schemas.microsoft.com/office/drawing/2014/main" id="{320DE734-2B4B-4A1E-A94B-D3B2C878727B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387596" y="4711218"/>
            <a:ext cx="1029855" cy="576239"/>
          </a:xfrm>
          <a:prstGeom prst="rect">
            <a:avLst/>
          </a:prstGeom>
        </p:spPr>
      </p:pic>
      <p:pic>
        <p:nvPicPr>
          <p:cNvPr id="1026" name="d5ca8b99-3840-4256-afa2-7541563ddbe6" descr="Image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977" y="3013483"/>
            <a:ext cx="698839" cy="567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Bildobjekt 45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8385685" y="5760809"/>
            <a:ext cx="1200150" cy="333375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25712AB6-609E-4E2E-80C8-E5AC8E528DD5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807" y="1620461"/>
            <a:ext cx="914212" cy="1123419"/>
          </a:xfrm>
          <a:prstGeom prst="rect">
            <a:avLst/>
          </a:prstGeom>
        </p:spPr>
      </p:pic>
      <p:pic>
        <p:nvPicPr>
          <p:cNvPr id="45" name="Bildobjekt 44">
            <a:extLst>
              <a:ext uri="{FF2B5EF4-FFF2-40B4-BE49-F238E27FC236}">
                <a16:creationId xmlns:a16="http://schemas.microsoft.com/office/drawing/2014/main" id="{6AEECC8E-DD65-4B5A-AEED-3B77763707AD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2336" y="4348168"/>
            <a:ext cx="1470281" cy="999738"/>
          </a:xfrm>
          <a:prstGeom prst="rect">
            <a:avLst/>
          </a:prstGeom>
        </p:spPr>
      </p:pic>
      <p:pic>
        <p:nvPicPr>
          <p:cNvPr id="11" name="Bildobjekt 10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4EB9433-9E03-4834-A22E-8168BAC187DA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9310" y="2727863"/>
            <a:ext cx="1091744" cy="204834"/>
          </a:xfrm>
          <a:prstGeom prst="rect">
            <a:avLst/>
          </a:prstGeom>
        </p:spPr>
      </p:pic>
      <p:pic>
        <p:nvPicPr>
          <p:cNvPr id="21" name="Bildobjekt 20">
            <a:extLst>
              <a:ext uri="{FF2B5EF4-FFF2-40B4-BE49-F238E27FC236}">
                <a16:creationId xmlns:a16="http://schemas.microsoft.com/office/drawing/2014/main" id="{49C975C3-59A6-4A45-A840-FC07631A80C8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4317" y="759263"/>
            <a:ext cx="1164814" cy="698888"/>
          </a:xfrm>
          <a:prstGeom prst="rect">
            <a:avLst/>
          </a:prstGeom>
        </p:spPr>
      </p:pic>
      <p:pic>
        <p:nvPicPr>
          <p:cNvPr id="47" name="Bildobjekt 46" descr="En bild som visar pil&#10;&#10;Automatiskt genererad beskrivning">
            <a:extLst>
              <a:ext uri="{FF2B5EF4-FFF2-40B4-BE49-F238E27FC236}">
                <a16:creationId xmlns:a16="http://schemas.microsoft.com/office/drawing/2014/main" id="{D31C31F0-CB62-4DF9-A92D-EC7D6C7E4499}"/>
              </a:ext>
            </a:extLst>
          </p:cNvPr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473" y="5867348"/>
            <a:ext cx="745688" cy="370980"/>
          </a:xfrm>
          <a:prstGeom prst="rect">
            <a:avLst/>
          </a:prstGeom>
        </p:spPr>
      </p:pic>
      <p:pic>
        <p:nvPicPr>
          <p:cNvPr id="49" name="Bildobjekt 48">
            <a:extLst>
              <a:ext uri="{FF2B5EF4-FFF2-40B4-BE49-F238E27FC236}">
                <a16:creationId xmlns:a16="http://schemas.microsoft.com/office/drawing/2014/main" id="{7406C726-A8FE-4B13-BD73-5B08E38D94D9}"/>
              </a:ext>
            </a:extLst>
          </p:cNvPr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400" y="986505"/>
            <a:ext cx="1015878" cy="533834"/>
          </a:xfrm>
          <a:prstGeom prst="rect">
            <a:avLst/>
          </a:prstGeom>
        </p:spPr>
      </p:pic>
      <p:pic>
        <p:nvPicPr>
          <p:cNvPr id="51" name="Bildobjekt 50">
            <a:extLst>
              <a:ext uri="{FF2B5EF4-FFF2-40B4-BE49-F238E27FC236}">
                <a16:creationId xmlns:a16="http://schemas.microsoft.com/office/drawing/2014/main" id="{51B2E64B-55C4-42EA-B2B0-78DFAA6EACC9}"/>
              </a:ext>
            </a:extLst>
          </p:cNvPr>
          <p:cNvPicPr>
            <a:picLocks noChangeAspect="1"/>
          </p:cNvPicPr>
          <p:nvPr/>
        </p:nvPicPr>
        <p:blipFill rotWithShape="1"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47"/>
          <a:stretch/>
        </p:blipFill>
        <p:spPr>
          <a:xfrm>
            <a:off x="7116041" y="279705"/>
            <a:ext cx="823071" cy="53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415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F244905-3623-2C23-6645-CC5384446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Utsläppsminskningar Uppsala </a:t>
            </a:r>
            <a:r>
              <a:rPr lang="sv-SE" dirty="0" err="1"/>
              <a:t>klimatprotokoll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DF20B7E-F21B-FDE3-3D7E-6A696E9B01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sv-SE" dirty="0"/>
          </a:p>
          <a:p>
            <a:pPr algn="ctr"/>
            <a:r>
              <a:rPr lang="sv-SE" sz="3600" dirty="0"/>
              <a:t>Period 1 (2010-2012) =   </a:t>
            </a:r>
            <a:r>
              <a:rPr lang="sv-SE" sz="3600" b="1" dirty="0"/>
              <a:t>-4,5%</a:t>
            </a:r>
          </a:p>
          <a:p>
            <a:pPr algn="ctr"/>
            <a:r>
              <a:rPr lang="sv-SE" sz="3600" dirty="0"/>
              <a:t>Period 2 (2012-2015) =   </a:t>
            </a:r>
            <a:r>
              <a:rPr lang="sv-SE" sz="3600" b="1" dirty="0"/>
              <a:t>-11%</a:t>
            </a:r>
          </a:p>
          <a:p>
            <a:pPr algn="ctr"/>
            <a:r>
              <a:rPr lang="sv-SE" sz="3600" dirty="0"/>
              <a:t>Period 3 (2015-2018) =  </a:t>
            </a:r>
            <a:r>
              <a:rPr lang="sv-SE" sz="3600" b="1" dirty="0"/>
              <a:t> -10%</a:t>
            </a:r>
          </a:p>
          <a:p>
            <a:pPr algn="ctr"/>
            <a:r>
              <a:rPr lang="sv-SE" sz="3600" dirty="0"/>
              <a:t>Period 4 (2018-2021) =  </a:t>
            </a:r>
            <a:r>
              <a:rPr lang="sv-SE" sz="3600" b="1" dirty="0"/>
              <a:t> -26%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1030694-61F6-ABF7-42A5-971F0164F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33C2-54EE-4A44-9B78-6F01870CE737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2458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59443CE-8BED-6901-3B24-FE3C3A96E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Fokus- och arbetsgrupper inom Uppsala </a:t>
            </a:r>
            <a:r>
              <a:rPr lang="sv-SE" dirty="0" err="1"/>
              <a:t>klimatprotokoll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7C0D6DC-6334-5F7A-3626-79E960C73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33C2-54EE-4A44-9B78-6F01870CE737}" type="slidenum">
              <a:rPr lang="sv-SE" smtClean="0"/>
              <a:t>7</a:t>
            </a:fld>
            <a:endParaRPr lang="sv-SE" dirty="0"/>
          </a:p>
        </p:txBody>
      </p:sp>
      <p:pic>
        <p:nvPicPr>
          <p:cNvPr id="5" name="Platshållare för bild 18" descr="Trana">
            <a:extLst>
              <a:ext uri="{FF2B5EF4-FFF2-40B4-BE49-F238E27FC236}">
                <a16:creationId xmlns:a16="http://schemas.microsoft.com/office/drawing/2014/main" id="{B1003442-F9BF-6FE5-F44A-6394C2BED4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53260" y="2693324"/>
            <a:ext cx="2065469" cy="2065469"/>
          </a:xfrm>
        </p:spPr>
      </p:pic>
      <p:pic>
        <p:nvPicPr>
          <p:cNvPr id="6" name="Platshållare för bild 32" descr="Batteri som laddas">
            <a:extLst>
              <a:ext uri="{FF2B5EF4-FFF2-40B4-BE49-F238E27FC236}">
                <a16:creationId xmlns:a16="http://schemas.microsoft.com/office/drawing/2014/main" id="{03EE0AF5-0085-B51D-83A9-F913BF947BC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975823" y="2845520"/>
            <a:ext cx="1922241" cy="1922241"/>
          </a:xfrm>
          <a:prstGeom prst="rect">
            <a:avLst/>
          </a:prstGeom>
        </p:spPr>
      </p:pic>
      <p:pic>
        <p:nvPicPr>
          <p:cNvPr id="7" name="Platshållare för bild 34" descr="Tåg">
            <a:extLst>
              <a:ext uri="{FF2B5EF4-FFF2-40B4-BE49-F238E27FC236}">
                <a16:creationId xmlns:a16="http://schemas.microsoft.com/office/drawing/2014/main" id="{0DBF0AFF-ECC2-F0B8-E354-4A6A9AAF45A3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6454028" y="2970704"/>
            <a:ext cx="1671875" cy="1671875"/>
          </a:xfrm>
          <a:prstGeom prst="rect">
            <a:avLst/>
          </a:prstGeom>
        </p:spPr>
      </p:pic>
      <p:pic>
        <p:nvPicPr>
          <p:cNvPr id="8" name="Bild 7" descr="Vattenflaska med hel fyllning">
            <a:extLst>
              <a:ext uri="{FF2B5EF4-FFF2-40B4-BE49-F238E27FC236}">
                <a16:creationId xmlns:a16="http://schemas.microsoft.com/office/drawing/2014/main" id="{C8A44D18-6107-0DBF-214F-6E6760E1602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877400" y="2970704"/>
            <a:ext cx="1671875" cy="1671875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027ACDEF-1ECF-C924-523E-948D303DDEBC}"/>
              </a:ext>
            </a:extLst>
          </p:cNvPr>
          <p:cNvSpPr txBox="1"/>
          <p:nvPr/>
        </p:nvSpPr>
        <p:spPr>
          <a:xfrm>
            <a:off x="900722" y="5031324"/>
            <a:ext cx="233752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400" dirty="0"/>
              <a:t>Klimatneutral Byggnation och anläggning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21BE185E-4F7D-5229-0497-5D9C543D0CF6}"/>
              </a:ext>
            </a:extLst>
          </p:cNvPr>
          <p:cNvSpPr txBox="1"/>
          <p:nvPr/>
        </p:nvSpPr>
        <p:spPr>
          <a:xfrm>
            <a:off x="4326624" y="5031324"/>
            <a:ext cx="10514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400" dirty="0"/>
              <a:t>Energi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C646A097-879F-F8D8-DA95-979549F9672C}"/>
              </a:ext>
            </a:extLst>
          </p:cNvPr>
          <p:cNvSpPr txBox="1"/>
          <p:nvPr/>
        </p:nvSpPr>
        <p:spPr>
          <a:xfrm>
            <a:off x="6412866" y="5031324"/>
            <a:ext cx="242592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400" dirty="0"/>
              <a:t>Hållbara godstransporter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79361C7B-A990-55F2-E774-D746D9542365}"/>
              </a:ext>
            </a:extLst>
          </p:cNvPr>
          <p:cNvSpPr txBox="1"/>
          <p:nvPr/>
        </p:nvSpPr>
        <p:spPr>
          <a:xfrm>
            <a:off x="8780152" y="5130914"/>
            <a:ext cx="28593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400" dirty="0"/>
              <a:t>Jakten på plasten</a:t>
            </a:r>
          </a:p>
        </p:txBody>
      </p:sp>
    </p:spTree>
    <p:extLst>
      <p:ext uri="{BB962C8B-B14F-4D97-AF65-F5344CB8AC3E}">
        <p14:creationId xmlns:p14="http://schemas.microsoft.com/office/powerpoint/2010/main" val="1375459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tshållare för bild 10" descr="En bild som visar träd, himmel, utomhus, solcell&#10;&#10;Automatiskt genererad beskrivning">
            <a:extLst>
              <a:ext uri="{FF2B5EF4-FFF2-40B4-BE49-F238E27FC236}">
                <a16:creationId xmlns:a16="http://schemas.microsoft.com/office/drawing/2014/main" id="{91CE8767-1F35-D079-C962-7D70519220D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"/>
          <a:stretch/>
        </p:blipFill>
        <p:spPr>
          <a:xfrm>
            <a:off x="5099823" y="10"/>
            <a:ext cx="7084393" cy="4723482"/>
          </a:xfrm>
          <a:noFill/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178654E-6B83-A54E-97A9-A42133E0B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8911"/>
            <a:ext cx="3827745" cy="1433232"/>
          </a:xfrm>
        </p:spPr>
        <p:txBody>
          <a:bodyPr anchor="b">
            <a:normAutofit/>
          </a:bodyPr>
          <a:lstStyle/>
          <a:p>
            <a:r>
              <a:rPr lang="sv-SE" sz="3700"/>
              <a:t>22 </a:t>
            </a:r>
            <a:r>
              <a:rPr lang="sv-SE" sz="3700" err="1"/>
              <a:t>st</a:t>
            </a:r>
            <a:r>
              <a:rPr lang="sv-SE" sz="3700"/>
              <a:t> klimatutmaningar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0155344-D786-5015-5485-042910F01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34712"/>
            <a:ext cx="3827745" cy="3542250"/>
          </a:xfrm>
        </p:spPr>
        <p:txBody>
          <a:bodyPr>
            <a:normAutofit/>
          </a:bodyPr>
          <a:lstStyle/>
          <a:p>
            <a:endParaRPr lang="sv-S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Energi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Transporter och arbetsmaskiner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Resor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Byggnation och anläggning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/>
              <a:t>Övriga indirekta utsläpp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 hidden="1">
            <a:extLst>
              <a:ext uri="{FF2B5EF4-FFF2-40B4-BE49-F238E27FC236}">
                <a16:creationId xmlns:a16="http://schemas.microsoft.com/office/drawing/2014/main" id="{79C81D4D-9A5F-5080-0F1A-F12F0B54D59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D02B33C2-54EE-4A44-9B78-6F01870CE737}" type="slidenum">
              <a:rPr lang="sv-SE" smtClean="0"/>
              <a:pPr>
                <a:spcAft>
                  <a:spcPts val="600"/>
                </a:spcAft>
              </a:pPr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8492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FD5F0A2-2460-868A-0258-3A33E7BEF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Medlemmarnas åtagande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CC76846-E0EE-8BB7-D3B6-A502CBCFEC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400" dirty="0"/>
              <a:t>Att ta </a:t>
            </a:r>
            <a:r>
              <a:rPr lang="sv-SE" sz="2400" b="1" dirty="0"/>
              <a:t>klimatledarskap</a:t>
            </a:r>
            <a:r>
              <a:rPr lang="sv-SE" sz="2400" dirty="0"/>
              <a:t> </a:t>
            </a:r>
          </a:p>
          <a:p>
            <a:endParaRPr lang="sv-SE" sz="1400" dirty="0"/>
          </a:p>
          <a:p>
            <a:r>
              <a:rPr lang="sv-SE" sz="2400" dirty="0"/>
              <a:t>Att </a:t>
            </a:r>
            <a:r>
              <a:rPr lang="sv-SE" sz="2400" b="1" dirty="0"/>
              <a:t>integrera klimatfrågan</a:t>
            </a:r>
          </a:p>
          <a:p>
            <a:endParaRPr lang="sv-SE" sz="1400" b="1" dirty="0"/>
          </a:p>
          <a:p>
            <a:r>
              <a:rPr lang="sv-SE" sz="2400" b="1" dirty="0"/>
              <a:t>Uppsala i framkant </a:t>
            </a:r>
            <a:r>
              <a:rPr lang="sv-SE" sz="2400" dirty="0"/>
              <a:t>i klimatomställningen</a:t>
            </a:r>
          </a:p>
          <a:p>
            <a:endParaRPr lang="sv-SE" sz="1400" dirty="0"/>
          </a:p>
          <a:p>
            <a:r>
              <a:rPr lang="sv-SE" sz="2400" dirty="0"/>
              <a:t>Att </a:t>
            </a:r>
            <a:r>
              <a:rPr lang="sv-SE" sz="2400" b="1" dirty="0"/>
              <a:t>mäta klimatutsläpp</a:t>
            </a:r>
          </a:p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11DB04D-9372-4895-E1E4-E871693AA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33C2-54EE-4A44-9B78-6F01870CE737}" type="slidenum">
              <a:rPr lang="sv-SE" smtClean="0"/>
              <a:t>9</a:t>
            </a:fld>
            <a:endParaRPr lang="sv-SE"/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A081386B-6F3B-DA50-FD3D-57C563012137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sv-SE" sz="2400" dirty="0"/>
              <a:t>Att </a:t>
            </a:r>
            <a:r>
              <a:rPr lang="sv-SE" sz="2400" b="1" dirty="0"/>
              <a:t>anta klimatutmaningar</a:t>
            </a:r>
          </a:p>
          <a:p>
            <a:endParaRPr lang="sv-SE" sz="1400" dirty="0"/>
          </a:p>
          <a:p>
            <a:r>
              <a:rPr lang="sv-SE" sz="2400" dirty="0"/>
              <a:t>Att </a:t>
            </a:r>
            <a:r>
              <a:rPr lang="sv-SE" sz="2400" b="1" dirty="0"/>
              <a:t>aktivt delta</a:t>
            </a:r>
          </a:p>
          <a:p>
            <a:endParaRPr lang="sv-SE" sz="1400" dirty="0"/>
          </a:p>
          <a:p>
            <a:r>
              <a:rPr lang="sv-SE" sz="2400" dirty="0"/>
              <a:t>Att årligen </a:t>
            </a:r>
            <a:r>
              <a:rPr lang="sv-SE" sz="2400" b="1" dirty="0"/>
              <a:t>betala en medlemsavgift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904858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Uppsala">
  <a:themeElements>
    <a:clrScheme name="uppsala_grå_2">
      <a:dk1>
        <a:sysClr val="windowText" lastClr="000000"/>
      </a:dk1>
      <a:lt1>
        <a:sysClr val="window" lastClr="FFFFFF"/>
      </a:lt1>
      <a:dk2>
        <a:srgbClr val="859E96"/>
      </a:dk2>
      <a:lt2>
        <a:srgbClr val="FEDD00"/>
      </a:lt2>
      <a:accent1>
        <a:srgbClr val="252E6F"/>
      </a:accent1>
      <a:accent2>
        <a:srgbClr val="1C9CD9"/>
      </a:accent2>
      <a:accent3>
        <a:srgbClr val="008A01"/>
      </a:accent3>
      <a:accent4>
        <a:srgbClr val="A6CF38"/>
      </a:accent4>
      <a:accent5>
        <a:srgbClr val="841072"/>
      </a:accent5>
      <a:accent6>
        <a:srgbClr val="FF3D9C"/>
      </a:accent6>
      <a:hlink>
        <a:srgbClr val="0563C1"/>
      </a:hlink>
      <a:folHlink>
        <a:srgbClr val="954F72"/>
      </a:folHlink>
    </a:clrScheme>
    <a:fontScheme name="Uppsala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ppsala_mall_grå  -  Skrivskyddad" id="{E5102C69-D8A7-40AD-8868-4F136628D766}" vid="{BEE06952-2583-4B32-BD5F-C4C61D47B500}"/>
    </a:ext>
  </a:extLst>
</a:theme>
</file>

<file path=ppt/theme/theme2.xml><?xml version="1.0" encoding="utf-8"?>
<a:theme xmlns:a="http://schemas.openxmlformats.org/drawingml/2006/main" name="Klimatprotokoll utan EU-logga">
  <a:themeElements>
    <a:clrScheme name="Klimatprotokolle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8F5B"/>
      </a:accent1>
      <a:accent2>
        <a:srgbClr val="96CAB2"/>
      </a:accent2>
      <a:accent3>
        <a:srgbClr val="FFEC00"/>
      </a:accent3>
      <a:accent4>
        <a:srgbClr val="B8DFFF"/>
      </a:accent4>
      <a:accent5>
        <a:srgbClr val="000000"/>
      </a:accent5>
      <a:accent6>
        <a:srgbClr val="7F7F7F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limatprotokollet_pp_mall_utan_eu" id="{2C53B501-3D3D-4281-80F5-FE4A0D9B5A88}" vid="{A4922C93-22B4-4B82-AEF7-7C2F98A286DF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97D87C78E2DE34F8B1DDEC34A1AE62A" ma:contentTypeVersion="14" ma:contentTypeDescription="Skapa ett nytt dokument." ma:contentTypeScope="" ma:versionID="d903233acffda9a02e315c4fdc5eca93">
  <xsd:schema xmlns:xsd="http://www.w3.org/2001/XMLSchema" xmlns:xs="http://www.w3.org/2001/XMLSchema" xmlns:p="http://schemas.microsoft.com/office/2006/metadata/properties" xmlns:ns2="7cb6a11d-8025-4f7e-b812-5adfc83f902e" xmlns:ns3="9d5fb665-3f78-4217-94da-456282004488" targetNamespace="http://schemas.microsoft.com/office/2006/metadata/properties" ma:root="true" ma:fieldsID="60f40ad9d6b7c569f9152a805818aef2" ns2:_="" ns3:_="">
    <xsd:import namespace="7cb6a11d-8025-4f7e-b812-5adfc83f902e"/>
    <xsd:import namespace="9d5fb665-3f78-4217-94da-4562820044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b6a11d-8025-4f7e-b812-5adfc83f90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Bildmarkeringar" ma:readOnly="false" ma:fieldId="{5cf76f15-5ced-4ddc-b409-7134ff3c332f}" ma:taxonomyMulti="true" ma:sspId="50422717-dbc4-4c88-9406-613b8b4efba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fb665-3f78-4217-94da-456282004488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97d0637c-d891-4939-9122-aabb0f37189e}" ma:internalName="TaxCatchAll" ma:showField="CatchAllData" ma:web="9d5fb665-3f78-4217-94da-4562820044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A3B3C4F-72A5-4677-B653-A951CB7BE9EB}"/>
</file>

<file path=customXml/itemProps2.xml><?xml version="1.0" encoding="utf-8"?>
<ds:datastoreItem xmlns:ds="http://schemas.openxmlformats.org/officeDocument/2006/customXml" ds:itemID="{7AD7C236-50D0-46A4-97BB-63B219921A16}"/>
</file>

<file path=docProps/app.xml><?xml version="1.0" encoding="utf-8"?>
<Properties xmlns="http://schemas.openxmlformats.org/officeDocument/2006/extended-properties" xmlns:vt="http://schemas.openxmlformats.org/officeDocument/2006/docPropsVTypes">
  <Template>Uppsala_mall_2022_gra</Template>
  <TotalTime>2922</TotalTime>
  <Words>2056</Words>
  <Application>Microsoft Office PowerPoint</Application>
  <PresentationFormat>Bredbild</PresentationFormat>
  <Paragraphs>315</Paragraphs>
  <Slides>15</Slides>
  <Notes>15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8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15</vt:i4>
      </vt:variant>
    </vt:vector>
  </HeadingPairs>
  <TitlesOfParts>
    <vt:vector size="25" baseType="lpstr">
      <vt:lpstr>Arial</vt:lpstr>
      <vt:lpstr>Calibri</vt:lpstr>
      <vt:lpstr>Courier New</vt:lpstr>
      <vt:lpstr>Franklin Gothic Book</vt:lpstr>
      <vt:lpstr>museo-sans</vt:lpstr>
      <vt:lpstr>Source Sans Pro</vt:lpstr>
      <vt:lpstr>Source Sans Pro Bold</vt:lpstr>
      <vt:lpstr>Source Sans Pro Semibold</vt:lpstr>
      <vt:lpstr>Tema Uppsala</vt:lpstr>
      <vt:lpstr>Klimatprotokoll utan EU-logga</vt:lpstr>
      <vt:lpstr>Uppsala klimatprotokoll – en språngbräda för hållbar upphandling</vt:lpstr>
      <vt:lpstr>PowerPoint-presentation</vt:lpstr>
      <vt:lpstr>PowerPoint-presentation</vt:lpstr>
      <vt:lpstr>Målsättning Uppsala klimatprotokoll</vt:lpstr>
      <vt:lpstr>PowerPoint-presentation</vt:lpstr>
      <vt:lpstr>Utsläppsminskningar Uppsala klimatprotokoll</vt:lpstr>
      <vt:lpstr>Fokus- och arbetsgrupper inom Uppsala klimatprotokoll</vt:lpstr>
      <vt:lpstr>22 st klimatutmaningar</vt:lpstr>
      <vt:lpstr>Medlemmarnas åtagande</vt:lpstr>
      <vt:lpstr>Klimatprotokollet – stöd för hållbar upphandling </vt:lpstr>
      <vt:lpstr>Arbetsgrupp plastupphandling Exempel - riskavfallsbehållare</vt:lpstr>
      <vt:lpstr>Arbetsgrupp plast som inte är förpackningar  Exempel - frigolit</vt:lpstr>
      <vt:lpstr>Uppsala klimatprotokoll i arbetet med hållbar upphandling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Svensson Stefan (Systemförvaltare IT)</dc:creator>
  <cp:lastModifiedBy>Stenberg Sandström Anna</cp:lastModifiedBy>
  <cp:revision>3</cp:revision>
  <cp:lastPrinted>2016-04-19T07:45:19Z</cp:lastPrinted>
  <dcterms:created xsi:type="dcterms:W3CDTF">2022-12-01T13:51:14Z</dcterms:created>
  <dcterms:modified xsi:type="dcterms:W3CDTF">2023-04-21T07:18:08Z</dcterms:modified>
</cp:coreProperties>
</file>