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5181" r:id="rId2"/>
  </p:sldMasterIdLst>
  <p:notesMasterIdLst>
    <p:notesMasterId r:id="rId18"/>
  </p:notesMasterIdLst>
  <p:handoutMasterIdLst>
    <p:handoutMasterId r:id="rId19"/>
  </p:handoutMasterIdLst>
  <p:sldIdLst>
    <p:sldId id="503" r:id="rId3"/>
    <p:sldId id="479" r:id="rId4"/>
    <p:sldId id="480" r:id="rId5"/>
    <p:sldId id="481" r:id="rId6"/>
    <p:sldId id="482" r:id="rId7"/>
    <p:sldId id="483" r:id="rId8"/>
    <p:sldId id="504" r:id="rId9"/>
    <p:sldId id="485" r:id="rId10"/>
    <p:sldId id="486" r:id="rId11"/>
    <p:sldId id="488" r:id="rId12"/>
    <p:sldId id="489" r:id="rId13"/>
    <p:sldId id="461" r:id="rId14"/>
    <p:sldId id="505" r:id="rId15"/>
    <p:sldId id="502" r:id="rId16"/>
    <p:sldId id="495" r:id="rId17"/>
  </p:sldIdLst>
  <p:sldSz cx="12192000" cy="6858000"/>
  <p:notesSz cx="6789738" cy="99218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>
          <p15:clr>
            <a:srgbClr val="A4A3A4"/>
          </p15:clr>
        </p15:guide>
        <p15:guide id="2" pos="21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250"/>
    <a:srgbClr val="000000"/>
    <a:srgbClr val="161616"/>
    <a:srgbClr val="8DFEFF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369"/>
    <p:restoredTop sz="94660"/>
  </p:normalViewPr>
  <p:slideViewPr>
    <p:cSldViewPr showGuides="1">
      <p:cViewPr varScale="1">
        <p:scale>
          <a:sx n="111" d="100"/>
          <a:sy n="111" d="100"/>
        </p:scale>
        <p:origin x="2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6" d="100"/>
          <a:sy n="56" d="100"/>
        </p:scale>
        <p:origin x="-1818" y="-72"/>
      </p:cViewPr>
      <p:guideLst>
        <p:guide orient="horz" pos="3125"/>
        <p:guide pos="21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94322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426575"/>
            <a:ext cx="294322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6575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/>
            </a:lvl1pPr>
          </a:lstStyle>
          <a:p>
            <a:pPr>
              <a:defRPr/>
            </a:pPr>
            <a:fld id="{7D98E05A-F0CB-594B-8DAA-96CE532E82FC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294322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426575"/>
            <a:ext cx="2943226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26575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/>
            </a:lvl1pPr>
          </a:lstStyle>
          <a:p>
            <a:pPr>
              <a:defRPr/>
            </a:pPr>
            <a:fld id="{622163EB-0BEA-7B44-ACFA-CF268F06657B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936875" y="10113963"/>
            <a:ext cx="152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6200" tIns="39688" rIns="76200" bIns="3968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sv-SE" altLang="sv-SE"/>
          </a:p>
        </p:txBody>
      </p:sp>
      <p:sp>
        <p:nvSpPr>
          <p:cNvPr id="1741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" y="938213"/>
            <a:ext cx="6557963" cy="3689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3125" y="5037138"/>
            <a:ext cx="4827588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9375" tIns="39688" rIns="79375" bIns="396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879475" y="5275263"/>
            <a:ext cx="48085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881063" y="5578475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881063" y="58991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881063" y="62039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881063" y="6524625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881063" y="68262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881063" y="7129463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881063" y="7450138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881063" y="77533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881063" y="8072438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>
            <a:off x="881063" y="83756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881063" y="8678863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881063" y="9001125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881063" y="9302750"/>
            <a:ext cx="48085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54063" rtl="0" eaLnBrk="0" fontAlgn="base" hangingPunct="0">
      <a:lnSpc>
        <a:spcPct val="90000"/>
      </a:lnSpc>
      <a:spcBef>
        <a:spcPct val="4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377825" algn="l" defTabSz="754063" rtl="0" eaLnBrk="0" fontAlgn="base" hangingPunct="0">
      <a:lnSpc>
        <a:spcPct val="90000"/>
      </a:lnSpc>
      <a:spcBef>
        <a:spcPct val="4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754063" algn="l" defTabSz="754063" rtl="0" eaLnBrk="0" fontAlgn="base" hangingPunct="0">
      <a:lnSpc>
        <a:spcPct val="90000"/>
      </a:lnSpc>
      <a:spcBef>
        <a:spcPct val="4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130300" algn="l" defTabSz="754063" rtl="0" eaLnBrk="0" fontAlgn="base" hangingPunct="0">
      <a:lnSpc>
        <a:spcPct val="90000"/>
      </a:lnSpc>
      <a:spcBef>
        <a:spcPct val="4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506538" algn="l" defTabSz="754063" rtl="0" eaLnBrk="0" fontAlgn="base" hangingPunct="0">
      <a:lnSpc>
        <a:spcPct val="90000"/>
      </a:lnSpc>
      <a:spcBef>
        <a:spcPct val="4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C628E-7FB9-F442-8897-E0FC6DDCEA5E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3654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8BA74-3096-124D-9808-279F59984964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600390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509000" y="457200"/>
            <a:ext cx="2413000" cy="52451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270000" y="457200"/>
            <a:ext cx="7035800" cy="52451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9E53D-9600-264D-937F-F97B76D3B6FD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88238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1F5A1-1E06-AA42-9FE4-8FA0D6EBC98D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573137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67D1-94EC-CC4E-9002-A15EA06F5A1B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262125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Rubrik och två innehållsdelar ö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1270000" y="1498600"/>
            <a:ext cx="47244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97600" y="1498600"/>
            <a:ext cx="47244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half" idx="3"/>
          </p:nvPr>
        </p:nvSpPr>
        <p:spPr>
          <a:xfrm>
            <a:off x="1270000" y="3676650"/>
            <a:ext cx="96520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59B74-E3D6-794B-BB55-16969A40036A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840641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1270000" y="457200"/>
            <a:ext cx="9652000" cy="524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0490D-40E1-BB4F-A788-A681C8919385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159906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61A1-B5E8-4AC4-AA50-A48FF8F1FBFA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A7B60-FDA4-4768-BFB5-8C34EE3864F0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35BDE-29AD-4E2C-82F8-AD78696337D6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9ACC4-12DF-4771-AA97-EC88BA91FCB0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83EA-9033-064F-8F01-CDD5BB50B2E6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919119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BE7B-5E47-4631-912B-8140C6CA4662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367FC-B4F1-4C1A-AF22-79497E1B583B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7F029-0850-491A-AFBB-431D9DFB4AA1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7B55E-E136-42B0-A8DD-9C80B095419A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CC677-9A8F-4423-AB84-CF16EAB8B9F7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6CC70-9B0A-4CF1-B24F-9832A8B9A688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509000" y="457200"/>
            <a:ext cx="2413000" cy="52451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1270000" y="457200"/>
            <a:ext cx="7035800" cy="52451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08D0-2DAE-4818-AABE-FFEEBA4B8D53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Rubrik, text och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ClipArt 3"/>
          <p:cNvSpPr>
            <a:spLocks noGrp="1"/>
          </p:cNvSpPr>
          <p:nvPr>
            <p:ph type="clipArt"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F1A80-C479-47B8-89C6-DC1AE0710908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Rubrik, ClipArt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C0C5-494E-4CC2-8E85-67E373CCDF56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Rubrik och två innehållsdelar ö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70000" y="457200"/>
            <a:ext cx="9652000" cy="49053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"/>
          </p:nvPr>
        </p:nvSpPr>
        <p:spPr>
          <a:xfrm>
            <a:off x="1270000" y="1498600"/>
            <a:ext cx="47244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2"/>
          </p:nvPr>
        </p:nvSpPr>
        <p:spPr>
          <a:xfrm>
            <a:off x="6197600" y="1498600"/>
            <a:ext cx="47244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half" idx="3"/>
          </p:nvPr>
        </p:nvSpPr>
        <p:spPr>
          <a:xfrm>
            <a:off x="1270000" y="3676650"/>
            <a:ext cx="9652000" cy="20256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75A0-8655-4645-984B-DB1294665E83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5EBA2-A857-E441-9E96-BFAA9A6F0FA3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579869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/>
          </p:nvPr>
        </p:nvSpPr>
        <p:spPr>
          <a:xfrm>
            <a:off x="1270000" y="457200"/>
            <a:ext cx="9652000" cy="52451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8AED-500B-427D-B8E2-859C4A66EF2F}" type="slidenum">
              <a:rPr lang="en-GB" altLang="sv-S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270000" y="1498600"/>
            <a:ext cx="4724400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498600"/>
            <a:ext cx="4724400" cy="420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8490A-DAB3-254B-AA53-FB7D1D3999BC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38494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E1D5-8EF7-AB4A-AC7D-9E1059034E0E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15030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05C3-4FD8-3946-BF47-741628BDDF39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74545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2E129-8F90-714C-BEA8-A4245F41DD0E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364066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89A36-7383-9948-99D1-FE8223B79410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67799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3B41F-1547-F14A-8592-27C957EAF8AB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</p:spTree>
    <p:extLst>
      <p:ext uri="{BB962C8B-B14F-4D97-AF65-F5344CB8AC3E}">
        <p14:creationId xmlns:p14="http://schemas.microsoft.com/office/powerpoint/2010/main" val="57731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A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AF51CC-6B9A-6C4E-A08D-206D61F7BE37}" type="slidenum">
              <a:rPr lang="en-GB" altLang="sv-SE"/>
              <a:pPr>
                <a:defRPr/>
              </a:pPr>
              <a:t>‹#›</a:t>
            </a:fld>
            <a:endParaRPr lang="en-GB" altLang="sv-SE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457200"/>
            <a:ext cx="9652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6200" tIns="38100" rIns="76200" bIns="3810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Slide title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498600"/>
            <a:ext cx="96520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76200" tIns="38100" rIns="76200" bIns="381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Body Text</a:t>
            </a:r>
          </a:p>
          <a:p>
            <a:pPr lvl="1"/>
            <a:r>
              <a:rPr lang="en-GB" altLang="sv-SE"/>
              <a:t>Second Level</a:t>
            </a:r>
          </a:p>
          <a:p>
            <a:pPr lvl="2"/>
            <a:r>
              <a:rPr lang="en-GB" altLang="sv-SE"/>
              <a:t>Third Level</a:t>
            </a:r>
          </a:p>
          <a:p>
            <a:pPr lvl="3"/>
            <a:r>
              <a:rPr lang="en-GB" altLang="sv-SE"/>
              <a:t>Fourth Level</a:t>
            </a: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10291763" y="327025"/>
            <a:ext cx="18256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sv-SE" altLang="sv-SE"/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605588" y="6102350"/>
            <a:ext cx="7334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defRPr/>
            </a:pPr>
            <a:r>
              <a:rPr lang="en-GB" altLang="sv-SE" sz="700">
                <a:solidFill>
                  <a:schemeClr val="tx2"/>
                </a:solidFill>
                <a:latin typeface="Univers 55" charset="0"/>
              </a:rPr>
              <a:t>© 1998 KPMG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10517188" y="6102350"/>
            <a:ext cx="12684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defRPr/>
            </a:pPr>
            <a:r>
              <a:rPr lang="en-GB" altLang="sv-SE" sz="700">
                <a:solidFill>
                  <a:schemeClr val="tx2"/>
                </a:solidFill>
                <a:latin typeface="Univers 55" charset="0"/>
              </a:rPr>
              <a:t>© 1998 KPMG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10536238" y="312738"/>
            <a:ext cx="995362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defRPr/>
            </a:pPr>
            <a:r>
              <a:rPr lang="en-GB" altLang="sv-SE" sz="700" b="1">
                <a:solidFill>
                  <a:schemeClr val="tx2"/>
                </a:solidFill>
                <a:latin typeface="Univers 45 Light" charset="0"/>
              </a:rPr>
              <a:t>Reference XXX </a:t>
            </a:r>
            <a:fld id="{0DDCBCF1-0527-8841-B820-362A2CA320E1}" type="slidenum">
              <a:rPr lang="en-GB" altLang="sv-SE" sz="700" b="1" smtClean="0">
                <a:solidFill>
                  <a:schemeClr val="tx2"/>
                </a:solidFill>
                <a:latin typeface="Univers 45 Light" charset="0"/>
              </a:rPr>
              <a:pPr algn="r">
                <a:defRPr/>
              </a:pPr>
              <a:t>‹#›</a:t>
            </a:fld>
            <a:endParaRPr lang="en-GB" altLang="sv-SE" sz="700" b="1">
              <a:solidFill>
                <a:schemeClr val="tx2"/>
              </a:solidFill>
              <a:latin typeface="Univers 45 Light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66" r:id="rId1"/>
    <p:sldLayoutId id="2147485167" r:id="rId2"/>
    <p:sldLayoutId id="2147485168" r:id="rId3"/>
    <p:sldLayoutId id="2147485169" r:id="rId4"/>
    <p:sldLayoutId id="2147485170" r:id="rId5"/>
    <p:sldLayoutId id="2147485171" r:id="rId6"/>
    <p:sldLayoutId id="2147485172" r:id="rId7"/>
    <p:sldLayoutId id="2147485173" r:id="rId8"/>
    <p:sldLayoutId id="2147485174" r:id="rId9"/>
    <p:sldLayoutId id="2147485175" r:id="rId10"/>
    <p:sldLayoutId id="2147485176" r:id="rId11"/>
    <p:sldLayoutId id="2147485177" r:id="rId12"/>
    <p:sldLayoutId id="2147485178" r:id="rId13"/>
    <p:sldLayoutId id="2147485179" r:id="rId14"/>
    <p:sldLayoutId id="2147485180" r:id="rId15"/>
  </p:sldLayoutIdLst>
  <p:hf hdr="0" ftr="0" dt="0"/>
  <p:txStyles>
    <p:titleStyle>
      <a:lvl1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2pPr>
      <a:lvl3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3pPr>
      <a:lvl4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4pPr>
      <a:lvl5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5pPr>
      <a:lvl6pPr marL="4572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6pPr>
      <a:lvl7pPr marL="9144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7pPr>
      <a:lvl8pPr marL="13716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8pPr>
      <a:lvl9pPr marL="18288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9pPr>
    </p:titleStyle>
    <p:bodyStyle>
      <a:lvl1pPr marL="381000" indent="-381000" algn="l" defTabSz="785813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bg2"/>
        </a:buClr>
        <a:buSzPct val="80000"/>
        <a:buFont typeface="Wingdings" charset="2"/>
        <a:buChar char="n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charset="0"/>
        <a:buChar char="–"/>
        <a:defRPr sz="2000">
          <a:solidFill>
            <a:schemeClr val="tx1"/>
          </a:solidFill>
          <a:latin typeface="Univers 55" pitchFamily="34" charset="0"/>
        </a:defRPr>
      </a:lvl2pPr>
      <a:lvl3pPr marL="1333500" indent="-285750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charset="0"/>
        <a:buChar char="–"/>
        <a:defRPr sz="2000">
          <a:solidFill>
            <a:schemeClr val="tx1"/>
          </a:solidFill>
          <a:latin typeface="Univers 55" pitchFamily="34" charset="0"/>
        </a:defRPr>
      </a:lvl3pPr>
      <a:lvl4pPr marL="1905000" indent="-280988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charset="0"/>
        <a:buChar char="–"/>
        <a:defRPr sz="2000">
          <a:solidFill>
            <a:schemeClr val="tx1"/>
          </a:solidFill>
          <a:latin typeface="Univers 55" pitchFamily="34" charset="0"/>
        </a:defRPr>
      </a:lvl4pPr>
      <a:lvl5pPr marL="22479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5pPr>
      <a:lvl6pPr marL="27051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6pPr>
      <a:lvl7pPr marL="31623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7pPr>
      <a:lvl8pPr marL="36195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8pPr>
      <a:lvl9pPr marL="40767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v-S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279227-9932-4348-973D-E7AD98DC70AE}" type="slidenum">
              <a:rPr lang="en-GB" altLang="sv-SE">
                <a:solidFill>
                  <a:srgbClr val="FFFFFF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GB" altLang="sv-SE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457200"/>
            <a:ext cx="96520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Slide title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498600"/>
            <a:ext cx="9652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Body Text</a:t>
            </a:r>
          </a:p>
          <a:p>
            <a:pPr lvl="1"/>
            <a:r>
              <a:rPr lang="en-GB" altLang="sv-SE"/>
              <a:t>Second Level</a:t>
            </a:r>
          </a:p>
          <a:p>
            <a:pPr lvl="2"/>
            <a:r>
              <a:rPr lang="en-GB" altLang="sv-SE"/>
              <a:t>Third Level</a:t>
            </a:r>
          </a:p>
          <a:p>
            <a:pPr lvl="3"/>
            <a:r>
              <a:rPr lang="en-GB" altLang="sv-SE"/>
              <a:t>Fourth Level</a:t>
            </a:r>
          </a:p>
        </p:txBody>
      </p:sp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10291763" y="327025"/>
            <a:ext cx="182562" cy="458788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sv-SE" altLang="sv-SE">
              <a:solidFill>
                <a:srgbClr val="FFFFFF"/>
              </a:solidFill>
            </a:endParaRP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6605588" y="6102350"/>
            <a:ext cx="733425" cy="196850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defRPr/>
            </a:pPr>
            <a:r>
              <a:rPr lang="en-GB" altLang="sv-SE" sz="700">
                <a:solidFill>
                  <a:srgbClr val="FAFD00"/>
                </a:solidFill>
                <a:latin typeface="Univers 55" charset="0"/>
              </a:rPr>
              <a:t>© 1998 KPMG</a:t>
            </a:r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10517188" y="6102350"/>
            <a:ext cx="1268412" cy="196850"/>
          </a:xfrm>
          <a:prstGeom prst="rect">
            <a:avLst/>
          </a:prstGeom>
          <a:noFill/>
          <a:ln>
            <a:noFill/>
          </a:ln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>
              <a:defRPr/>
            </a:pPr>
            <a:r>
              <a:rPr lang="en-GB" altLang="sv-SE" sz="700">
                <a:solidFill>
                  <a:srgbClr val="FAFD00"/>
                </a:solidFill>
                <a:latin typeface="Univers 55" charset="0"/>
              </a:rPr>
              <a:t>© 1998 KPMG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10536238" y="312738"/>
            <a:ext cx="995362" cy="200025"/>
          </a:xfrm>
          <a:prstGeom prst="rect">
            <a:avLst/>
          </a:prstGeom>
          <a:noFill/>
          <a:ln>
            <a:noFill/>
          </a:ln>
        </p:spPr>
        <p:txBody>
          <a:bodyPr wrap="non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r>
              <a:rPr lang="en-GB" altLang="sv-SE" sz="700" b="1">
                <a:solidFill>
                  <a:srgbClr val="FAFD00"/>
                </a:solidFill>
                <a:latin typeface="Univers 45 Light" pitchFamily="34" charset="0"/>
              </a:rPr>
              <a:t>Reference XXX </a:t>
            </a:r>
            <a:fld id="{96709114-9B0B-4C87-ADC8-77B04DA9ABC5}" type="slidenum">
              <a:rPr lang="en-GB" altLang="sv-SE" sz="700" b="1" smtClean="0">
                <a:solidFill>
                  <a:srgbClr val="FAFD00"/>
                </a:solidFill>
                <a:latin typeface="Univers 45 Light" pitchFamily="34" charset="0"/>
              </a:rPr>
              <a:pPr algn="r">
                <a:defRPr/>
              </a:pPr>
              <a:t>‹#›</a:t>
            </a:fld>
            <a:endParaRPr lang="en-GB" altLang="sv-SE" sz="700" b="1">
              <a:solidFill>
                <a:srgbClr val="FAFD00"/>
              </a:solidFill>
              <a:latin typeface="Univers 45 Light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82" r:id="rId1"/>
    <p:sldLayoutId id="2147485183" r:id="rId2"/>
    <p:sldLayoutId id="2147485184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  <p:sldLayoutId id="2147485196" r:id="rId15"/>
  </p:sldLayoutIdLst>
  <p:hf hdr="0" ftr="0" dt="0"/>
  <p:txStyles>
    <p:titleStyle>
      <a:lvl1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2pPr>
      <a:lvl3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3pPr>
      <a:lvl4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4pPr>
      <a:lvl5pPr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5pPr>
      <a:lvl6pPr marL="4572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6pPr>
      <a:lvl7pPr marL="9144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7pPr>
      <a:lvl8pPr marL="13716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8pPr>
      <a:lvl9pPr marL="1828800" algn="ctr" defTabSz="785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Univers 45 Light" pitchFamily="34" charset="0"/>
        </a:defRPr>
      </a:lvl9pPr>
    </p:titleStyle>
    <p:bodyStyle>
      <a:lvl1pPr marL="381000" indent="-381000" algn="l" defTabSz="785813" rtl="0" eaLnBrk="0" fontAlgn="base" hangingPunct="0">
        <a:lnSpc>
          <a:spcPct val="105000"/>
        </a:lnSpc>
        <a:spcBef>
          <a:spcPct val="3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n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857250" indent="-285750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Univers 55" pitchFamily="34" charset="0"/>
        </a:defRPr>
      </a:lvl2pPr>
      <a:lvl3pPr marL="1333500" indent="-285750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Univers 55" pitchFamily="34" charset="0"/>
        </a:defRPr>
      </a:lvl3pPr>
      <a:lvl4pPr marL="1905000" indent="-280988" algn="l" defTabSz="785813" rtl="0" eaLnBrk="0" fontAlgn="base" hangingPunct="0">
        <a:lnSpc>
          <a:spcPct val="105000"/>
        </a:lnSpc>
        <a:spcBef>
          <a:spcPct val="15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Univers 55" pitchFamily="34" charset="0"/>
        </a:defRPr>
      </a:lvl4pPr>
      <a:lvl5pPr marL="22479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5pPr>
      <a:lvl6pPr marL="27051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6pPr>
      <a:lvl7pPr marL="31623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7pPr>
      <a:lvl8pPr marL="36195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8pPr>
      <a:lvl9pPr marL="4076700" indent="-228600" algn="l" defTabSz="785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charset="0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FAF4ADF-34FD-F389-1C1F-03E213EDF54D}"/>
              </a:ext>
            </a:extLst>
          </p:cNvPr>
          <p:cNvSpPr/>
          <p:nvPr/>
        </p:nvSpPr>
        <p:spPr>
          <a:xfrm>
            <a:off x="0" y="11259"/>
            <a:ext cx="12192000" cy="6858000"/>
          </a:xfrm>
          <a:prstGeom prst="rect">
            <a:avLst/>
          </a:prstGeom>
          <a:solidFill>
            <a:srgbClr val="FF3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1329D91-BC74-13A5-78B4-38FD2F90693E}"/>
              </a:ext>
            </a:extLst>
          </p:cNvPr>
          <p:cNvSpPr txBox="1"/>
          <p:nvPr/>
        </p:nvSpPr>
        <p:spPr>
          <a:xfrm>
            <a:off x="0" y="29249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>
                <a:latin typeface="Space Mono" panose="02000509040000020004" pitchFamily="49" charset="77"/>
                <a:ea typeface="Franklin Gothic Demi" charset="0"/>
                <a:cs typeface="Franklin Gothic Demi" charset="0"/>
              </a:rPr>
              <a:t>MAGDALENA F  RSBERG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BEEFE66-32B7-8001-F929-656F978B2D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2958849"/>
            <a:ext cx="504056" cy="57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5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5343" y="1629918"/>
            <a:ext cx="4724400" cy="4203700"/>
          </a:xfrm>
        </p:spPr>
        <p:txBody>
          <a:bodyPr/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Träning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Tränare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Utrustning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Ekonomi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Familj/Socialt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Viljan och Motivationen</a:t>
            </a:r>
          </a:p>
        </p:txBody>
      </p:sp>
      <p:pic>
        <p:nvPicPr>
          <p:cNvPr id="26627" name="Picture 4" descr="Kopia av magda_scanpix_osmedalj_sprint_anders_wiklund_250x238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 cstate="print"/>
          <a:srcRect l="1000" r="5051"/>
          <a:stretch/>
        </p:blipFill>
        <p:spPr>
          <a:xfrm>
            <a:off x="5807968" y="0"/>
            <a:ext cx="6768207" cy="6858000"/>
          </a:xfrm>
        </p:spPr>
      </p:pic>
      <p:sp>
        <p:nvSpPr>
          <p:cNvPr id="5" name="Rektangel 4"/>
          <p:cNvSpPr/>
          <p:nvPr/>
        </p:nvSpPr>
        <p:spPr bwMode="auto">
          <a:xfrm>
            <a:off x="407368" y="260350"/>
            <a:ext cx="5108575" cy="136842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v-SE" altLang="sv-SE" sz="3200" b="1" dirty="0">
                <a:latin typeface="Helvetica" pitchFamily="2" charset="0"/>
                <a:ea typeface="Arial Hebrew"/>
                <a:cs typeface="Arial Hebrew"/>
              </a:rPr>
              <a:t>Vad krävs för att jag skall kunna uppnå mina mål?</a:t>
            </a:r>
            <a:endParaRPr lang="sv-SE" sz="3200" b="1" dirty="0">
              <a:latin typeface="Helvetica" pitchFamily="2" charset="0"/>
              <a:ea typeface="Arial Hebrew"/>
              <a:cs typeface="Arial Hebrew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Målgång jak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4399" r="4400" b="19711"/>
          <a:stretch/>
        </p:blipFill>
        <p:spPr>
          <a:xfrm>
            <a:off x="0" y="1"/>
            <a:ext cx="12436475" cy="6858000"/>
          </a:xfrm>
          <a:noFill/>
        </p:spPr>
      </p:pic>
      <p:sp>
        <p:nvSpPr>
          <p:cNvPr id="4" name="Rektangel 3"/>
          <p:cNvSpPr/>
          <p:nvPr/>
        </p:nvSpPr>
        <p:spPr bwMode="auto">
          <a:xfrm>
            <a:off x="333498" y="2348880"/>
            <a:ext cx="5884739" cy="25209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v-SE" altLang="sv-SE" sz="4000" b="1" dirty="0">
                <a:solidFill>
                  <a:schemeClr val="accent4">
                    <a:lumMod val="10000"/>
                  </a:schemeClr>
                </a:solidFill>
                <a:latin typeface="Helvetica" pitchFamily="2" charset="0"/>
                <a:ea typeface="Arial Hebrew"/>
                <a:cs typeface="Arial Hebrew"/>
              </a:rPr>
              <a:t>Viljan att vinna är inte alls lika viktig som viljan att förbereda sig för att vinna!</a:t>
            </a:r>
            <a:endParaRPr lang="sv-SE" sz="4000" b="1" dirty="0">
              <a:solidFill>
                <a:schemeClr val="accent4">
                  <a:lumMod val="10000"/>
                </a:schemeClr>
              </a:solidFill>
              <a:latin typeface="Helvetica" pitchFamily="2" charset="0"/>
              <a:ea typeface="Arial Hebrew"/>
              <a:cs typeface="Arial Hebrew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ABE4816-DED7-DA47-98B7-25462CBB9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</a:blip>
          <a:srcRect t="2136" r="1932" b="15074"/>
          <a:stretch/>
        </p:blipFill>
        <p:spPr>
          <a:xfrm>
            <a:off x="-25426" y="0"/>
            <a:ext cx="12217426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BF803181-76BA-0448-A7F1-1524DC659499}"/>
              </a:ext>
            </a:extLst>
          </p:cNvPr>
          <p:cNvSpPr/>
          <p:nvPr/>
        </p:nvSpPr>
        <p:spPr>
          <a:xfrm rot="16200000">
            <a:off x="5982067" y="642017"/>
            <a:ext cx="6858000" cy="557396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161616">
                  <a:tint val="44500"/>
                  <a:satMod val="160000"/>
                  <a:alpha val="0"/>
                  <a:lumMod val="59000"/>
                </a:srgbClr>
              </a:gs>
              <a:gs pos="100000">
                <a:srgbClr val="161616">
                  <a:tint val="23500"/>
                  <a:satMod val="16000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7B60A34-FC3E-6A4C-9017-4F7AC2413577}"/>
              </a:ext>
            </a:extLst>
          </p:cNvPr>
          <p:cNvSpPr txBox="1"/>
          <p:nvPr/>
        </p:nvSpPr>
        <p:spPr>
          <a:xfrm rot="16200000">
            <a:off x="8544165" y="3156249"/>
            <a:ext cx="6328207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v-SE" sz="3000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venir Next" charset="0"/>
                <a:ea typeface="Avenir Next" charset="0"/>
                <a:cs typeface="Avenir Next" charset="0"/>
              </a:rPr>
              <a:t>M A G D A L E N A S    N Y C K L A 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A3326DE-40F4-0A4C-9892-F8438498B2FF}"/>
              </a:ext>
            </a:extLst>
          </p:cNvPr>
          <p:cNvSpPr txBox="1"/>
          <p:nvPr/>
        </p:nvSpPr>
        <p:spPr>
          <a:xfrm>
            <a:off x="767408" y="965041"/>
            <a:ext cx="7992888" cy="584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Hantera motgång och framgång</a:t>
            </a:r>
          </a:p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Målbilder</a:t>
            </a:r>
          </a:p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Visualisering</a:t>
            </a:r>
          </a:p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 err="1">
                <a:latin typeface="Helvetica" pitchFamily="2" charset="0"/>
                <a:ea typeface="Avenir Next" charset="0"/>
                <a:cs typeface="Avenir Next" charset="0"/>
              </a:rPr>
              <a:t>Tankestyrning</a:t>
            </a:r>
            <a:endParaRPr lang="sv-SE" sz="2800" b="1" dirty="0">
              <a:latin typeface="Helvetica" pitchFamily="2" charset="0"/>
              <a:ea typeface="Avenir Next" charset="0"/>
              <a:cs typeface="Avenir Next" charset="0"/>
            </a:endParaRPr>
          </a:p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Fokusera på rätt saker</a:t>
            </a:r>
          </a:p>
          <a:p>
            <a:pPr marL="742950" indent="-742950">
              <a:lnSpc>
                <a:spcPct val="150000"/>
              </a:lnSpc>
              <a:buAutoNum type="arabicPeriod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Självförtroende</a:t>
            </a:r>
          </a:p>
          <a:p>
            <a:pPr marL="742950" indent="-742950">
              <a:lnSpc>
                <a:spcPct val="150000"/>
              </a:lnSpc>
              <a:buAutoNum type="arabicPeriod" startAt="7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Hantera tillstånd</a:t>
            </a:r>
          </a:p>
          <a:p>
            <a:pPr marL="742950" indent="-742950">
              <a:lnSpc>
                <a:spcPct val="150000"/>
              </a:lnSpc>
              <a:buAutoNum type="arabicPeriod" startAt="7"/>
              <a:defRPr/>
            </a:pPr>
            <a:r>
              <a:rPr lang="sv-SE" sz="2800" b="1" dirty="0">
                <a:latin typeface="Helvetica" pitchFamily="2" charset="0"/>
                <a:ea typeface="Avenir Next" charset="0"/>
                <a:cs typeface="Avenir Next" charset="0"/>
              </a:rPr>
              <a:t>Rätt glasögon</a:t>
            </a:r>
          </a:p>
          <a:p>
            <a:pPr marL="742950" indent="-742950">
              <a:lnSpc>
                <a:spcPct val="150000"/>
              </a:lnSpc>
              <a:defRPr/>
            </a:pPr>
            <a:endParaRPr lang="sv-SE" sz="2800" b="1" dirty="0">
              <a:latin typeface="Helvetica" pitchFamily="2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23B6E9-A428-0644-BC31-FD80D6367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57F1800-031C-6A46-99B2-017C134B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E2C935B-91F6-5448-BAA8-A18B3855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3C0C5-494E-4CC2-8E85-67E373CCDF56}" type="slidenum">
              <a:rPr lang="en-GB" altLang="sv-SE" smtClean="0">
                <a:solidFill>
                  <a:srgbClr val="FFFFFF"/>
                </a:solidFill>
              </a:rPr>
              <a:pPr>
                <a:defRPr/>
              </a:pPr>
              <a:t>13</a:t>
            </a:fld>
            <a:endParaRPr lang="en-GB" altLang="sv-SE">
              <a:solidFill>
                <a:srgbClr val="FFFFFF"/>
              </a:solidFill>
            </a:endParaRPr>
          </a:p>
        </p:txBody>
      </p:sp>
      <p:pic>
        <p:nvPicPr>
          <p:cNvPr id="8" name="Platshållare för onlinebild 6">
            <a:extLst>
              <a:ext uri="{FF2B5EF4-FFF2-40B4-BE49-F238E27FC236}">
                <a16:creationId xmlns:a16="http://schemas.microsoft.com/office/drawing/2014/main" id="{3DCB7A15-40D7-944F-BD18-97EC9C4EB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17801" y="152400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latshållare för onlinebild 9">
            <a:extLst>
              <a:ext uri="{FF2B5EF4-FFF2-40B4-BE49-F238E27FC236}">
                <a16:creationId xmlns:a16="http://schemas.microsoft.com/office/drawing/2014/main" id="{BA4DEB83-7FAC-0E42-8863-DB7E38F1F2FE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2898800" y="1498600"/>
            <a:ext cx="4724400" cy="4203700"/>
          </a:xfrm>
        </p:spPr>
      </p:sp>
    </p:spTree>
    <p:extLst>
      <p:ext uri="{BB962C8B-B14F-4D97-AF65-F5344CB8AC3E}">
        <p14:creationId xmlns:p14="http://schemas.microsoft.com/office/powerpoint/2010/main" val="291644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ClipArt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3C0C5-494E-4CC2-8E85-67E373CCDF56}" type="slidenum">
              <a:rPr lang="en-GB" altLang="sv-SE" smtClean="0">
                <a:solidFill>
                  <a:srgbClr val="FFFFFF"/>
                </a:solidFill>
              </a:rPr>
              <a:pPr>
                <a:defRPr/>
              </a:pPr>
              <a:t>14</a:t>
            </a:fld>
            <a:endParaRPr lang="en-GB" altLang="sv-SE">
              <a:solidFill>
                <a:srgbClr val="FFFFFF"/>
              </a:solidFill>
            </a:endParaRPr>
          </a:p>
        </p:txBody>
      </p:sp>
      <p:pic>
        <p:nvPicPr>
          <p:cNvPr id="2050" name="Picture 2" descr="C:\Users\Forsberg\Desktop\IMG_3334.jpg"/>
          <p:cNvPicPr>
            <a:picLocks noChangeAspect="1" noChangeArrowheads="1"/>
          </p:cNvPicPr>
          <p:nvPr/>
        </p:nvPicPr>
        <p:blipFill rotWithShape="1">
          <a:blip r:embed="rId2" cstate="print"/>
          <a:srcRect l="1517" t="49126" r="21645" b="1153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ruta 7"/>
          <p:cNvSpPr txBox="1"/>
          <p:nvPr/>
        </p:nvSpPr>
        <p:spPr>
          <a:xfrm>
            <a:off x="551384" y="457200"/>
            <a:ext cx="56462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1" dirty="0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”Först när du har preciserade mål med ditt </a:t>
            </a:r>
          </a:p>
          <a:p>
            <a:r>
              <a:rPr lang="sv-SE" sz="3600" b="1" dirty="0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liv kan du ta kontrollen”</a:t>
            </a:r>
          </a:p>
          <a:p>
            <a:r>
              <a:rPr lang="sv-SE" sz="3600" b="1" dirty="0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			</a:t>
            </a:r>
            <a:r>
              <a:rPr lang="sv-SE" sz="2000" b="1" dirty="0" err="1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-Lars</a:t>
            </a:r>
            <a:r>
              <a:rPr lang="sv-SE" sz="2000" b="1" dirty="0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 Erik </a:t>
            </a:r>
            <a:r>
              <a:rPr lang="sv-SE" sz="2000" b="1" dirty="0" err="1">
                <a:solidFill>
                  <a:schemeClr val="accent4">
                    <a:lumMod val="10000"/>
                  </a:schemeClr>
                </a:solidFill>
                <a:latin typeface="Helvetica" pitchFamily="2" charset="0"/>
              </a:rPr>
              <a:t>Uneståhl-</a:t>
            </a:r>
            <a:endParaRPr lang="sv-SE" sz="2000" b="1" dirty="0">
              <a:solidFill>
                <a:schemeClr val="accent4">
                  <a:lumMod val="10000"/>
                </a:schemeClr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tshållare för bildnumm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GB" altLang="sv-SE"/>
          </a:p>
        </p:txBody>
      </p:sp>
      <p:pic>
        <p:nvPicPr>
          <p:cNvPr id="34819" name="Picture 2" descr="E:\BILDER\marcus bilder\MAGDALEN\MAGDA30.jpg"/>
          <p:cNvPicPr>
            <a:picLocks noChangeAspect="1" noChangeArrowheads="1"/>
          </p:cNvPicPr>
          <p:nvPr/>
        </p:nvPicPr>
        <p:blipFill rotWithShape="1">
          <a:blip r:embed="rId2" cstate="print"/>
          <a:srcRect t="22405" r="2882" b="22405"/>
          <a:stretch/>
        </p:blipFill>
        <p:spPr bwMode="auto">
          <a:xfrm>
            <a:off x="4079875" y="0"/>
            <a:ext cx="8112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ruta 5"/>
          <p:cNvSpPr txBox="1">
            <a:spLocks noChangeArrowheads="1"/>
          </p:cNvSpPr>
          <p:nvPr/>
        </p:nvSpPr>
        <p:spPr bwMode="auto">
          <a:xfrm>
            <a:off x="300037" y="6243637"/>
            <a:ext cx="345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v-SE" altLang="sv-SE" dirty="0">
                <a:latin typeface="Univers 45 Light" pitchFamily="34" charset="0"/>
              </a:rPr>
              <a:t>@</a:t>
            </a:r>
            <a:r>
              <a:rPr lang="sv-SE" altLang="sv-SE" dirty="0" err="1">
                <a:latin typeface="Univers 45 Light" pitchFamily="34" charset="0"/>
              </a:rPr>
              <a:t>mmagdalenaforsberg</a:t>
            </a:r>
            <a:endParaRPr lang="sv-SE" altLang="sv-SE" dirty="0">
              <a:latin typeface="Univers 45 Light" pitchFamily="34" charset="0"/>
            </a:endParaRPr>
          </a:p>
        </p:txBody>
      </p:sp>
      <p:sp>
        <p:nvSpPr>
          <p:cNvPr id="34821" name="textruta 7"/>
          <p:cNvSpPr txBox="1">
            <a:spLocks noChangeArrowheads="1"/>
          </p:cNvSpPr>
          <p:nvPr/>
        </p:nvSpPr>
        <p:spPr bwMode="auto">
          <a:xfrm>
            <a:off x="550863" y="2636838"/>
            <a:ext cx="2881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altLang="sv-SE" sz="6000" b="1" dirty="0">
                <a:latin typeface="Helvetica" pitchFamily="2" charset="0"/>
              </a:rPr>
              <a:t> TACK!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Forsberg\Desktop\Magdalena bild\MAgdalena med hä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775"/>
            <a:ext cx="12192000" cy="70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Underrubrik 3"/>
          <p:cNvSpPr>
            <a:spLocks noGrp="1"/>
          </p:cNvSpPr>
          <p:nvPr>
            <p:ph type="subTitle" idx="1"/>
          </p:nvPr>
        </p:nvSpPr>
        <p:spPr>
          <a:xfrm>
            <a:off x="1774825" y="5876925"/>
            <a:ext cx="8497888" cy="889000"/>
          </a:xfrm>
        </p:spPr>
        <p:txBody>
          <a:bodyPr/>
          <a:lstStyle/>
          <a:p>
            <a:r>
              <a:rPr lang="sv-SE" altLang="sv-SE"/>
              <a:t>    </a:t>
            </a:r>
          </a:p>
        </p:txBody>
      </p:sp>
      <p:sp>
        <p:nvSpPr>
          <p:cNvPr id="17412" name="Rubrik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endParaRPr lang="sv-SE" altLang="sv-S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orsberg\Desktop\MAgdalena.jpg"/>
          <p:cNvPicPr>
            <a:picLocks noChangeAspect="1" noChangeArrowheads="1"/>
          </p:cNvPicPr>
          <p:nvPr/>
        </p:nvPicPr>
        <p:blipFill rotWithShape="1">
          <a:blip r:embed="rId2" cstate="print"/>
          <a:srcRect t="15107" b="282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C:\Users\Forsberg\Desktop\Magdalena tävling Bräcke.jpg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t="24789" b="12053"/>
          <a:stretch/>
        </p:blipFill>
        <p:spPr>
          <a:xfrm>
            <a:off x="0" y="1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asst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8788"/>
            <a:ext cx="12192000" cy="818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Kopia av magdalena3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 cstate="print"/>
          <a:srcRect l="-120" t="18397" r="120" b="18397"/>
          <a:stretch/>
        </p:blipFill>
        <p:spPr>
          <a:xfrm>
            <a:off x="-96838" y="0"/>
            <a:ext cx="12356004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Kopia av magdalena3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rcRect l="-120" t="18397" r="120" b="18397"/>
          <a:stretch/>
        </p:blipFill>
        <p:spPr>
          <a:xfrm>
            <a:off x="-96838" y="0"/>
            <a:ext cx="12356004" cy="6858000"/>
          </a:xfrm>
        </p:spPr>
      </p:pic>
      <p:sp>
        <p:nvSpPr>
          <p:cNvPr id="5" name="Rektangel 4"/>
          <p:cNvSpPr/>
          <p:nvPr/>
        </p:nvSpPr>
        <p:spPr bwMode="auto">
          <a:xfrm>
            <a:off x="248441" y="2422525"/>
            <a:ext cx="11665446" cy="201295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buFont typeface="Wingdings" pitchFamily="2" charset="2"/>
              <a:buNone/>
              <a:defRPr/>
            </a:pPr>
            <a:r>
              <a:rPr lang="sv-SE" altLang="sv-SE" sz="4000" dirty="0">
                <a:latin typeface="Helvetica" pitchFamily="2" charset="0"/>
                <a:ea typeface="Arial Hebrew"/>
                <a:cs typeface="Arial Hebrew"/>
              </a:rPr>
              <a:t>   </a:t>
            </a:r>
            <a:r>
              <a:rPr lang="sv-SE" altLang="sv-SE" sz="4000" b="1" dirty="0">
                <a:latin typeface="Helvetica" pitchFamily="2" charset="0"/>
                <a:ea typeface="Arial Hebrew"/>
                <a:cs typeface="Arial Hebrew"/>
              </a:rPr>
              <a:t>Realistiska mål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sv-SE" altLang="sv-SE" sz="4000" b="1" dirty="0">
                <a:latin typeface="Helvetica" pitchFamily="2" charset="0"/>
                <a:ea typeface="Arial Hebrew"/>
                <a:cs typeface="Arial Hebrew"/>
              </a:rPr>
              <a:t>Delmål</a:t>
            </a:r>
          </a:p>
        </p:txBody>
      </p:sp>
    </p:spTree>
    <p:extLst>
      <p:ext uri="{BB962C8B-B14F-4D97-AF65-F5344CB8AC3E}">
        <p14:creationId xmlns:p14="http://schemas.microsoft.com/office/powerpoint/2010/main" val="2437093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3" y="-2763838"/>
            <a:ext cx="9652000" cy="490538"/>
          </a:xfrm>
        </p:spPr>
        <p:txBody>
          <a:bodyPr/>
          <a:lstStyle/>
          <a:p>
            <a:r>
              <a:rPr lang="sv-SE" altLang="sv-SE"/>
              <a:t>Träning</a:t>
            </a:r>
          </a:p>
        </p:txBody>
      </p:sp>
      <p:pic>
        <p:nvPicPr>
          <p:cNvPr id="23555" name="Picture 5" descr="Magdaträning"/>
          <p:cNvPicPr>
            <a:picLocks noGrp="1" noChangeAspect="1" noChangeArrowheads="1"/>
          </p:cNvPicPr>
          <p:nvPr>
            <p:ph type="clipArt" sz="half" idx="1"/>
          </p:nvPr>
        </p:nvPicPr>
        <p:blipFill rotWithShape="1">
          <a:blip r:embed="rId2" cstate="print"/>
          <a:srcRect t="59160" b="372"/>
          <a:stretch/>
        </p:blipFill>
        <p:spPr>
          <a:xfrm>
            <a:off x="-388938" y="1"/>
            <a:ext cx="12580938" cy="7893496"/>
          </a:xfrm>
        </p:spPr>
      </p:pic>
      <p:sp>
        <p:nvSpPr>
          <p:cNvPr id="5" name="Rektangel 4"/>
          <p:cNvSpPr/>
          <p:nvPr/>
        </p:nvSpPr>
        <p:spPr bwMode="auto">
          <a:xfrm>
            <a:off x="-240704" y="2708920"/>
            <a:ext cx="4295775" cy="100012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v-SE" altLang="sv-SE" sz="4000" b="1" dirty="0">
                <a:latin typeface="Helvetica" pitchFamily="2" charset="0"/>
                <a:ea typeface="Arial Hebrew"/>
                <a:cs typeface="Arial Hebrew"/>
              </a:rPr>
              <a:t>Träning</a:t>
            </a:r>
            <a:endParaRPr lang="sv-SE" sz="4000" b="1" dirty="0">
              <a:latin typeface="Helvetica" pitchFamily="2" charset="0"/>
              <a:ea typeface="Arial Hebrew"/>
              <a:cs typeface="Arial Hebrew"/>
            </a:endParaRP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104112" y="2708920"/>
            <a:ext cx="4724400" cy="2719388"/>
          </a:xfrm>
        </p:spPr>
        <p:txBody>
          <a:bodyPr/>
          <a:lstStyle/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11 pass i veckan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30 – 35 timmar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Kost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Sömn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sv-SE" altLang="sv-SE" sz="2400" dirty="0">
                <a:latin typeface="Helvetica" pitchFamily="2" charset="0"/>
                <a:ea typeface="Arial Hebrew"/>
                <a:cs typeface="Arial Hebrew"/>
              </a:rPr>
              <a:t>Vara frisk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Magda Halls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2888"/>
            <a:ext cx="12192000" cy="856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ktangel 3"/>
          <p:cNvSpPr/>
          <p:nvPr/>
        </p:nvSpPr>
        <p:spPr bwMode="auto">
          <a:xfrm>
            <a:off x="8688288" y="620688"/>
            <a:ext cx="3240087" cy="820738"/>
          </a:xfrm>
          <a:prstGeom prst="rect">
            <a:avLst/>
          </a:prstGeom>
          <a:solidFill>
            <a:schemeClr val="accent4">
              <a:lumMod val="10000"/>
              <a:alpha val="50000"/>
            </a:scheme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sv-SE" altLang="sv-SE" sz="4000" b="1" dirty="0">
                <a:latin typeface="Helvetica" pitchFamily="2" charset="0"/>
                <a:ea typeface="Arial Hebrew"/>
                <a:cs typeface="Arial Hebrew"/>
              </a:rPr>
              <a:t>Tränare</a:t>
            </a:r>
            <a:endParaRPr lang="sv-SE" sz="4000" b="1" dirty="0">
              <a:latin typeface="Helvetica" pitchFamily="2" charset="0"/>
              <a:ea typeface="Arial Hebrew"/>
              <a:cs typeface="Arial Hebrew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theme/theme1.xml><?xml version="1.0" encoding="utf-8"?>
<a:theme xmlns:a="http://schemas.openxmlformats.org/drawingml/2006/main" name="OH morkbla">
  <a:themeElements>
    <a:clrScheme name="">
      <a:dk1>
        <a:srgbClr val="FAFD00"/>
      </a:dk1>
      <a:lt1>
        <a:srgbClr val="FFFFFF"/>
      </a:lt1>
      <a:dk2>
        <a:srgbClr val="0000F8"/>
      </a:dk2>
      <a:lt2>
        <a:srgbClr val="FAFD00"/>
      </a:lt2>
      <a:accent1>
        <a:srgbClr val="FC0128"/>
      </a:accent1>
      <a:accent2>
        <a:srgbClr val="00AE00"/>
      </a:accent2>
      <a:accent3>
        <a:srgbClr val="AAAAFB"/>
      </a:accent3>
      <a:accent4>
        <a:srgbClr val="DADADA"/>
      </a:accent4>
      <a:accent5>
        <a:srgbClr val="FDAAAC"/>
      </a:accent5>
      <a:accent6>
        <a:srgbClr val="009D00"/>
      </a:accent6>
      <a:hlink>
        <a:srgbClr val="FFFFFF"/>
      </a:hlink>
      <a:folHlink>
        <a:srgbClr val="F95AB7"/>
      </a:folHlink>
    </a:clrScheme>
    <a:fontScheme name="OH morkbla">
      <a:majorFont>
        <a:latin typeface="Univers 45 Light"/>
        <a:ea typeface=""/>
        <a:cs typeface=""/>
      </a:majorFont>
      <a:minorFont>
        <a:latin typeface="Univers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defRPr sz="3600" dirty="0" smtClean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Franklin Gothic Demi" charset="0"/>
            <a:ea typeface="Franklin Gothic Demi" charset="0"/>
            <a:cs typeface="Franklin Gothic Demi" charset="0"/>
          </a:defRPr>
        </a:defPPr>
      </a:lstStyle>
    </a:txDef>
  </a:objectDefaults>
  <a:extraClrSchemeLst>
    <a:extraClrScheme>
      <a:clrScheme name="OH morkbl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 morkbl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H morkbla">
  <a:themeElements>
    <a:clrScheme name="">
      <a:dk1>
        <a:srgbClr val="FAFD00"/>
      </a:dk1>
      <a:lt1>
        <a:srgbClr val="FFFFFF"/>
      </a:lt1>
      <a:dk2>
        <a:srgbClr val="0000F8"/>
      </a:dk2>
      <a:lt2>
        <a:srgbClr val="FAFD00"/>
      </a:lt2>
      <a:accent1>
        <a:srgbClr val="FC0128"/>
      </a:accent1>
      <a:accent2>
        <a:srgbClr val="00AE00"/>
      </a:accent2>
      <a:accent3>
        <a:srgbClr val="AAAAFB"/>
      </a:accent3>
      <a:accent4>
        <a:srgbClr val="DADADA"/>
      </a:accent4>
      <a:accent5>
        <a:srgbClr val="FDAAAC"/>
      </a:accent5>
      <a:accent6>
        <a:srgbClr val="009D00"/>
      </a:accent6>
      <a:hlink>
        <a:srgbClr val="FFFFFF"/>
      </a:hlink>
      <a:folHlink>
        <a:srgbClr val="F95AB7"/>
      </a:folHlink>
    </a:clrScheme>
    <a:fontScheme name="OH morkbla">
      <a:majorFont>
        <a:latin typeface="Univers 45 Light"/>
        <a:ea typeface=""/>
        <a:cs typeface=""/>
      </a:majorFont>
      <a:minorFont>
        <a:latin typeface="Univers 45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H morkbl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H morkbl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H morkbl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7D87C78E2DE34F8B1DDEC34A1AE62A" ma:contentTypeVersion="14" ma:contentTypeDescription="Skapa ett nytt dokument." ma:contentTypeScope="" ma:versionID="d903233acffda9a02e315c4fdc5eca93">
  <xsd:schema xmlns:xsd="http://www.w3.org/2001/XMLSchema" xmlns:xs="http://www.w3.org/2001/XMLSchema" xmlns:p="http://schemas.microsoft.com/office/2006/metadata/properties" xmlns:ns2="7cb6a11d-8025-4f7e-b812-5adfc83f902e" xmlns:ns3="9d5fb665-3f78-4217-94da-456282004488" targetNamespace="http://schemas.microsoft.com/office/2006/metadata/properties" ma:root="true" ma:fieldsID="60f40ad9d6b7c569f9152a805818aef2" ns2:_="" ns3:_="">
    <xsd:import namespace="7cb6a11d-8025-4f7e-b812-5adfc83f902e"/>
    <xsd:import namespace="9d5fb665-3f78-4217-94da-4562820044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6a11d-8025-4f7e-b812-5adfc83f90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eringar" ma:readOnly="false" ma:fieldId="{5cf76f15-5ced-4ddc-b409-7134ff3c332f}" ma:taxonomyMulti="true" ma:sspId="50422717-dbc4-4c88-9406-613b8b4ef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fb665-3f78-4217-94da-45628200448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97d0637c-d891-4939-9122-aabb0f37189e}" ma:internalName="TaxCatchAll" ma:showField="CatchAllData" ma:web="9d5fb665-3f78-4217-94da-4562820044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A34F8E-8014-4218-8D9C-A0B71363C9C3}"/>
</file>

<file path=customXml/itemProps2.xml><?xml version="1.0" encoding="utf-8"?>
<ds:datastoreItem xmlns:ds="http://schemas.openxmlformats.org/officeDocument/2006/customXml" ds:itemID="{215CB4CF-F586-4BE4-AFEB-74B492D22B06}"/>
</file>

<file path=docProps/app.xml><?xml version="1.0" encoding="utf-8"?>
<Properties xmlns="http://schemas.openxmlformats.org/officeDocument/2006/extended-properties" xmlns:vt="http://schemas.openxmlformats.org/officeDocument/2006/docPropsVTypes">
  <Template>C:\WINNT\Profiles\4435MFG\Desktop\OH morkbla.pot</Template>
  <TotalTime>2250</TotalTime>
  <Pages>4</Pages>
  <Words>121</Words>
  <Application>Microsoft Office PowerPoint</Application>
  <PresentationFormat>Bredbild</PresentationFormat>
  <Paragraphs>36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15</vt:i4>
      </vt:variant>
    </vt:vector>
  </HeadingPairs>
  <TitlesOfParts>
    <vt:vector size="28" baseType="lpstr">
      <vt:lpstr>Arial</vt:lpstr>
      <vt:lpstr>Arial Hebrew</vt:lpstr>
      <vt:lpstr>Avenir Next</vt:lpstr>
      <vt:lpstr>Courier New</vt:lpstr>
      <vt:lpstr>Franklin Gothic Demi</vt:lpstr>
      <vt:lpstr>Helvetica</vt:lpstr>
      <vt:lpstr>Space Mono</vt:lpstr>
      <vt:lpstr>Times New Roman</vt:lpstr>
      <vt:lpstr>Univers 45 Light</vt:lpstr>
      <vt:lpstr>Univers 55</vt:lpstr>
      <vt:lpstr>Wingdings</vt:lpstr>
      <vt:lpstr>OH morkbla</vt:lpstr>
      <vt:lpstr>1_OH morkbla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Träning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Johnny Sundin</dc:creator>
  <cp:lastModifiedBy>Lundin Kristina</cp:lastModifiedBy>
  <cp:revision>167</cp:revision>
  <cp:lastPrinted>1999-05-17T11:16:49Z</cp:lastPrinted>
  <dcterms:created xsi:type="dcterms:W3CDTF">2016-01-03T20:24:21Z</dcterms:created>
  <dcterms:modified xsi:type="dcterms:W3CDTF">2023-04-20T06:56:22Z</dcterms:modified>
</cp:coreProperties>
</file>