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2" r:id="rId5"/>
    <p:sldId id="2147197851" r:id="rId6"/>
    <p:sldId id="465" r:id="rId7"/>
    <p:sldId id="2147197827" r:id="rId8"/>
    <p:sldId id="463" r:id="rId9"/>
    <p:sldId id="2147197836" r:id="rId10"/>
    <p:sldId id="2147197845" r:id="rId11"/>
    <p:sldId id="2147197847" r:id="rId12"/>
    <p:sldId id="438" r:id="rId13"/>
    <p:sldId id="2147197829" r:id="rId14"/>
    <p:sldId id="2147197849" r:id="rId15"/>
    <p:sldId id="43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1731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6" pos="551" userDrawn="1">
          <p15:clr>
            <a:srgbClr val="A4A3A4"/>
          </p15:clr>
        </p15:guide>
        <p15:guide id="7" pos="1345" userDrawn="1">
          <p15:clr>
            <a:srgbClr val="A4A3A4"/>
          </p15:clr>
        </p15:guide>
        <p15:guide id="8" pos="2570" userDrawn="1">
          <p15:clr>
            <a:srgbClr val="A4A3A4"/>
          </p15:clr>
        </p15:guide>
        <p15:guide id="9" pos="5087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6335" userDrawn="1">
          <p15:clr>
            <a:srgbClr val="A4A3A4"/>
          </p15:clr>
        </p15:guide>
        <p15:guide id="14" pos="7265" userDrawn="1">
          <p15:clr>
            <a:srgbClr val="A4A3A4"/>
          </p15:clr>
        </p15:guide>
        <p15:guide id="15" pos="3749" userDrawn="1">
          <p15:clr>
            <a:srgbClr val="A4A3A4"/>
          </p15:clr>
        </p15:guide>
        <p15:guide id="16" pos="302" userDrawn="1">
          <p15:clr>
            <a:srgbClr val="A4A3A4"/>
          </p15:clr>
        </p15:guide>
        <p15:guide id="17" pos="4929" userDrawn="1">
          <p15:clr>
            <a:srgbClr val="A4A3A4"/>
          </p15:clr>
        </p15:guide>
        <p15:guide id="18" pos="3840" userDrawn="1">
          <p15:clr>
            <a:srgbClr val="A4A3A4"/>
          </p15:clr>
        </p15:guide>
        <p15:guide id="19" pos="3931" userDrawn="1">
          <p15:clr>
            <a:srgbClr val="A4A3A4"/>
          </p15:clr>
        </p15:guide>
        <p15:guide id="20" pos="415" userDrawn="1">
          <p15:clr>
            <a:srgbClr val="A4A3A4"/>
          </p15:clr>
        </p15:guide>
        <p15:guide id="21" orient="horz" pos="2432" userDrawn="1">
          <p15:clr>
            <a:srgbClr val="A4A3A4"/>
          </p15:clr>
        </p15:guide>
        <p15:guide id="22" orient="horz" pos="1389" userDrawn="1">
          <p15:clr>
            <a:srgbClr val="A4A3A4"/>
          </p15:clr>
        </p15:guide>
        <p15:guide id="23" orient="horz" pos="913" userDrawn="1">
          <p15:clr>
            <a:srgbClr val="A4A3A4"/>
          </p15:clr>
        </p15:guide>
        <p15:guide id="24" pos="26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FCB"/>
    <a:srgbClr val="012D28"/>
    <a:srgbClr val="D0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171C3-F02A-7445-8AA9-068EF4AE242F}" v="2" dt="2023-04-11T12:22:37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9" d="100"/>
          <a:sy n="119" d="100"/>
        </p:scale>
        <p:origin x="216" y="232"/>
      </p:cViewPr>
      <p:guideLst>
        <p:guide orient="horz" pos="709"/>
        <p:guide pos="1731"/>
        <p:guide orient="horz" pos="799"/>
        <p:guide pos="551"/>
        <p:guide pos="1345"/>
        <p:guide pos="2570"/>
        <p:guide pos="5087"/>
        <p:guide orient="horz" pos="3634"/>
        <p:guide pos="6335"/>
        <p:guide pos="7265"/>
        <p:guide pos="3749"/>
        <p:guide pos="302"/>
        <p:guide pos="4929"/>
        <p:guide pos="3840"/>
        <p:guide pos="3931"/>
        <p:guide pos="415"/>
        <p:guide orient="horz" pos="2432"/>
        <p:guide orient="horz" pos="1389"/>
        <p:guide orient="horz" pos="913"/>
        <p:guide pos="26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na Emanuelsson" userId="546d0cea-70c0-4ca5-bcbd-f97d7c1d3864" providerId="ADAL" clId="{9DDA6636-A020-1043-8325-12109466AA9C}"/>
    <pc:docChg chg="undo redo custSel addSld delSld modSld sldOrd">
      <pc:chgData name="Evelina Emanuelsson" userId="546d0cea-70c0-4ca5-bcbd-f97d7c1d3864" providerId="ADAL" clId="{9DDA6636-A020-1043-8325-12109466AA9C}" dt="2023-04-11T12:15:01.099" v="17483" actId="20577"/>
      <pc:docMkLst>
        <pc:docMk/>
      </pc:docMkLst>
      <pc:sldChg chg="addSp delSp modSp mod delAnim modAnim modNotesTx">
        <pc:chgData name="Evelina Emanuelsson" userId="546d0cea-70c0-4ca5-bcbd-f97d7c1d3864" providerId="ADAL" clId="{9DDA6636-A020-1043-8325-12109466AA9C}" dt="2023-04-03T10:43:55.670" v="13665" actId="20577"/>
        <pc:sldMkLst>
          <pc:docMk/>
          <pc:sldMk cId="2241614613" sldId="272"/>
        </pc:sldMkLst>
        <pc:spChg chg="add del mod">
          <ac:chgData name="Evelina Emanuelsson" userId="546d0cea-70c0-4ca5-bcbd-f97d7c1d3864" providerId="ADAL" clId="{9DDA6636-A020-1043-8325-12109466AA9C}" dt="2023-04-03T09:44:13.922" v="13651" actId="478"/>
          <ac:spMkLst>
            <pc:docMk/>
            <pc:sldMk cId="2241614613" sldId="272"/>
            <ac:spMk id="18" creationId="{F2813E77-70CC-EE6A-E9E3-685B85F0802E}"/>
          </ac:spMkLst>
        </pc:spChg>
        <pc:picChg chg="add del mod">
          <ac:chgData name="Evelina Emanuelsson" userId="546d0cea-70c0-4ca5-bcbd-f97d7c1d3864" providerId="ADAL" clId="{9DDA6636-A020-1043-8325-12109466AA9C}" dt="2023-04-03T09:31:16.699" v="13558" actId="478"/>
          <ac:picMkLst>
            <pc:docMk/>
            <pc:sldMk cId="2241614613" sldId="272"/>
            <ac:picMk id="3" creationId="{5649B5A0-6297-EBA8-3829-96A8AB5A7950}"/>
          </ac:picMkLst>
        </pc:picChg>
        <pc:picChg chg="add del mod">
          <ac:chgData name="Evelina Emanuelsson" userId="546d0cea-70c0-4ca5-bcbd-f97d7c1d3864" providerId="ADAL" clId="{9DDA6636-A020-1043-8325-12109466AA9C}" dt="2023-04-03T10:43:13.114" v="13657" actId="21"/>
          <ac:picMkLst>
            <pc:docMk/>
            <pc:sldMk cId="2241614613" sldId="272"/>
            <ac:picMk id="4" creationId="{29657F6F-0306-E08C-CB16-C404F8E462D4}"/>
          </ac:picMkLst>
        </pc:picChg>
        <pc:picChg chg="add del mod">
          <ac:chgData name="Evelina Emanuelsson" userId="546d0cea-70c0-4ca5-bcbd-f97d7c1d3864" providerId="ADAL" clId="{9DDA6636-A020-1043-8325-12109466AA9C}" dt="2023-04-03T09:41:46.671" v="13627" actId="478"/>
          <ac:picMkLst>
            <pc:docMk/>
            <pc:sldMk cId="2241614613" sldId="272"/>
            <ac:picMk id="6" creationId="{582D8AEC-FBB6-8916-EDF4-D278704BD058}"/>
          </ac:picMkLst>
        </pc:picChg>
        <pc:picChg chg="add del mod">
          <ac:chgData name="Evelina Emanuelsson" userId="546d0cea-70c0-4ca5-bcbd-f97d7c1d3864" providerId="ADAL" clId="{9DDA6636-A020-1043-8325-12109466AA9C}" dt="2023-04-03T09:42:03.415" v="13630" actId="478"/>
          <ac:picMkLst>
            <pc:docMk/>
            <pc:sldMk cId="2241614613" sldId="272"/>
            <ac:picMk id="11" creationId="{1119D735-AD5A-FDA5-015F-1D91B300285A}"/>
          </ac:picMkLst>
        </pc:picChg>
        <pc:picChg chg="add del mod">
          <ac:chgData name="Evelina Emanuelsson" userId="546d0cea-70c0-4ca5-bcbd-f97d7c1d3864" providerId="ADAL" clId="{9DDA6636-A020-1043-8325-12109466AA9C}" dt="2023-04-03T09:32:09.008" v="13564" actId="478"/>
          <ac:picMkLst>
            <pc:docMk/>
            <pc:sldMk cId="2241614613" sldId="272"/>
            <ac:picMk id="13" creationId="{1A46B318-AC27-13C9-2C8F-8D3B2584CA9D}"/>
          </ac:picMkLst>
        </pc:picChg>
        <pc:picChg chg="add del mod">
          <ac:chgData name="Evelina Emanuelsson" userId="546d0cea-70c0-4ca5-bcbd-f97d7c1d3864" providerId="ADAL" clId="{9DDA6636-A020-1043-8325-12109466AA9C}" dt="2023-04-03T10:43:19.030" v="13659" actId="21"/>
          <ac:picMkLst>
            <pc:docMk/>
            <pc:sldMk cId="2241614613" sldId="272"/>
            <ac:picMk id="15" creationId="{970F6B7F-2077-00FE-1FE8-6509EB799119}"/>
          </ac:picMkLst>
        </pc:picChg>
        <pc:picChg chg="add del mod">
          <ac:chgData name="Evelina Emanuelsson" userId="546d0cea-70c0-4ca5-bcbd-f97d7c1d3864" providerId="ADAL" clId="{9DDA6636-A020-1043-8325-12109466AA9C}" dt="2023-04-03T09:42:46.851" v="13641" actId="478"/>
          <ac:picMkLst>
            <pc:docMk/>
            <pc:sldMk cId="2241614613" sldId="272"/>
            <ac:picMk id="17" creationId="{6A330100-B68F-7E01-59EC-0130C4A2E73B}"/>
          </ac:picMkLst>
        </pc:picChg>
      </pc:sldChg>
      <pc:sldChg chg="del">
        <pc:chgData name="Evelina Emanuelsson" userId="546d0cea-70c0-4ca5-bcbd-f97d7c1d3864" providerId="ADAL" clId="{9DDA6636-A020-1043-8325-12109466AA9C}" dt="2023-04-11T11:31:23.230" v="17273" actId="2696"/>
        <pc:sldMkLst>
          <pc:docMk/>
          <pc:sldMk cId="376238060" sldId="273"/>
        </pc:sldMkLst>
      </pc:sldChg>
      <pc:sldChg chg="del mod ord modShow">
        <pc:chgData name="Evelina Emanuelsson" userId="546d0cea-70c0-4ca5-bcbd-f97d7c1d3864" providerId="ADAL" clId="{9DDA6636-A020-1043-8325-12109466AA9C}" dt="2023-04-11T11:31:17.520" v="17261" actId="2696"/>
        <pc:sldMkLst>
          <pc:docMk/>
          <pc:sldMk cId="1418324225" sldId="294"/>
        </pc:sldMkLst>
      </pc:sldChg>
      <pc:sldChg chg="addSp delSp modSp del mod modNotesTx">
        <pc:chgData name="Evelina Emanuelsson" userId="546d0cea-70c0-4ca5-bcbd-f97d7c1d3864" providerId="ADAL" clId="{9DDA6636-A020-1043-8325-12109466AA9C}" dt="2023-04-04T13:24:02.388" v="13807" actId="2696"/>
        <pc:sldMkLst>
          <pc:docMk/>
          <pc:sldMk cId="516680971" sldId="357"/>
        </pc:sldMkLst>
        <pc:spChg chg="mod">
          <ac:chgData name="Evelina Emanuelsson" userId="546d0cea-70c0-4ca5-bcbd-f97d7c1d3864" providerId="ADAL" clId="{9DDA6636-A020-1043-8325-12109466AA9C}" dt="2023-03-09T15:24:48.742" v="3223" actId="207"/>
          <ac:spMkLst>
            <pc:docMk/>
            <pc:sldMk cId="516680971" sldId="357"/>
            <ac:spMk id="2" creationId="{A01B792B-D8F7-F949-822B-6C1488A675DB}"/>
          </ac:spMkLst>
        </pc:spChg>
        <pc:spChg chg="add mod">
          <ac:chgData name="Evelina Emanuelsson" userId="546d0cea-70c0-4ca5-bcbd-f97d7c1d3864" providerId="ADAL" clId="{9DDA6636-A020-1043-8325-12109466AA9C}" dt="2023-03-09T15:26:14.566" v="3617"/>
          <ac:spMkLst>
            <pc:docMk/>
            <pc:sldMk cId="516680971" sldId="357"/>
            <ac:spMk id="3" creationId="{2DA6322A-51AF-97C8-9E37-D7C17D81B631}"/>
          </ac:spMkLst>
        </pc:spChg>
        <pc:spChg chg="del">
          <ac:chgData name="Evelina Emanuelsson" userId="546d0cea-70c0-4ca5-bcbd-f97d7c1d3864" providerId="ADAL" clId="{9DDA6636-A020-1043-8325-12109466AA9C}" dt="2023-03-09T15:26:13.789" v="3616" actId="478"/>
          <ac:spMkLst>
            <pc:docMk/>
            <pc:sldMk cId="516680971" sldId="357"/>
            <ac:spMk id="13" creationId="{0148455F-574A-1449-A3D1-4FE8E980C65C}"/>
          </ac:spMkLst>
        </pc:spChg>
        <pc:picChg chg="add mod">
          <ac:chgData name="Evelina Emanuelsson" userId="546d0cea-70c0-4ca5-bcbd-f97d7c1d3864" providerId="ADAL" clId="{9DDA6636-A020-1043-8325-12109466AA9C}" dt="2023-03-09T15:27:22.986" v="3630"/>
          <ac:picMkLst>
            <pc:docMk/>
            <pc:sldMk cId="516680971" sldId="357"/>
            <ac:picMk id="4" creationId="{922C3944-1981-1408-F04E-1B85E4D14087}"/>
          </ac:picMkLst>
        </pc:picChg>
        <pc:picChg chg="mod">
          <ac:chgData name="Evelina Emanuelsson" userId="546d0cea-70c0-4ca5-bcbd-f97d7c1d3864" providerId="ADAL" clId="{9DDA6636-A020-1043-8325-12109466AA9C}" dt="2023-03-09T15:24:50.624" v="3224" actId="1076"/>
          <ac:picMkLst>
            <pc:docMk/>
            <pc:sldMk cId="516680971" sldId="357"/>
            <ac:picMk id="5" creationId="{CA079096-F446-8B4B-ABBD-9F27F562E9AD}"/>
          </ac:picMkLst>
        </pc:picChg>
        <pc:picChg chg="del">
          <ac:chgData name="Evelina Emanuelsson" userId="546d0cea-70c0-4ca5-bcbd-f97d7c1d3864" providerId="ADAL" clId="{9DDA6636-A020-1043-8325-12109466AA9C}" dt="2023-03-09T15:27:22.365" v="3629" actId="478"/>
          <ac:picMkLst>
            <pc:docMk/>
            <pc:sldMk cId="516680971" sldId="357"/>
            <ac:picMk id="12" creationId="{4122445A-778A-1544-ACBF-DC5BD103F11E}"/>
          </ac:picMkLst>
        </pc:picChg>
      </pc:sldChg>
      <pc:sldChg chg="del mod modShow">
        <pc:chgData name="Evelina Emanuelsson" userId="546d0cea-70c0-4ca5-bcbd-f97d7c1d3864" providerId="ADAL" clId="{9DDA6636-A020-1043-8325-12109466AA9C}" dt="2023-04-11T11:31:17.209" v="17260" actId="2696"/>
        <pc:sldMkLst>
          <pc:docMk/>
          <pc:sldMk cId="3935932422" sldId="402"/>
        </pc:sldMkLst>
      </pc:sldChg>
      <pc:sldChg chg="addSp delSp modSp mod ord modTransition delAnim modAnim modNotesTx">
        <pc:chgData name="Evelina Emanuelsson" userId="546d0cea-70c0-4ca5-bcbd-f97d7c1d3864" providerId="ADAL" clId="{9DDA6636-A020-1043-8325-12109466AA9C}" dt="2023-04-11T11:57:48.821" v="17331"/>
        <pc:sldMkLst>
          <pc:docMk/>
          <pc:sldMk cId="356973789" sldId="438"/>
        </pc:sldMkLst>
        <pc:spChg chg="add del mod">
          <ac:chgData name="Evelina Emanuelsson" userId="546d0cea-70c0-4ca5-bcbd-f97d7c1d3864" providerId="ADAL" clId="{9DDA6636-A020-1043-8325-12109466AA9C}" dt="2023-04-11T07:49:13.332" v="16204" actId="478"/>
          <ac:spMkLst>
            <pc:docMk/>
            <pc:sldMk cId="356973789" sldId="438"/>
            <ac:spMk id="2" creationId="{1DD13E3F-6B9F-6C49-4296-60732A197199}"/>
          </ac:spMkLst>
        </pc:spChg>
        <pc:spChg chg="mod">
          <ac:chgData name="Evelina Emanuelsson" userId="546d0cea-70c0-4ca5-bcbd-f97d7c1d3864" providerId="ADAL" clId="{9DDA6636-A020-1043-8325-12109466AA9C}" dt="2023-04-11T08:00:16.893" v="16305" actId="207"/>
          <ac:spMkLst>
            <pc:docMk/>
            <pc:sldMk cId="356973789" sldId="438"/>
            <ac:spMk id="5" creationId="{2FB90E55-2943-BF41-BB20-1FC105EA6119}"/>
          </ac:spMkLst>
        </pc:spChg>
        <pc:spChg chg="mod">
          <ac:chgData name="Evelina Emanuelsson" userId="546d0cea-70c0-4ca5-bcbd-f97d7c1d3864" providerId="ADAL" clId="{9DDA6636-A020-1043-8325-12109466AA9C}" dt="2023-04-11T07:55:24.921" v="16268" actId="207"/>
          <ac:spMkLst>
            <pc:docMk/>
            <pc:sldMk cId="356973789" sldId="438"/>
            <ac:spMk id="6" creationId="{C93A7A53-9B8E-27E7-F237-40DFC9A956B4}"/>
          </ac:spMkLst>
        </pc:spChg>
        <pc:spChg chg="add mod">
          <ac:chgData name="Evelina Emanuelsson" userId="546d0cea-70c0-4ca5-bcbd-f97d7c1d3864" providerId="ADAL" clId="{9DDA6636-A020-1043-8325-12109466AA9C}" dt="2023-04-11T07:49:13.951" v="16205"/>
          <ac:spMkLst>
            <pc:docMk/>
            <pc:sldMk cId="356973789" sldId="438"/>
            <ac:spMk id="7" creationId="{4EC50E9D-943A-A9FE-AA07-275B6C8B9304}"/>
          </ac:spMkLst>
        </pc:spChg>
        <pc:spChg chg="add del mod">
          <ac:chgData name="Evelina Emanuelsson" userId="546d0cea-70c0-4ca5-bcbd-f97d7c1d3864" providerId="ADAL" clId="{9DDA6636-A020-1043-8325-12109466AA9C}" dt="2023-04-11T07:59:12.190" v="16298" actId="478"/>
          <ac:spMkLst>
            <pc:docMk/>
            <pc:sldMk cId="356973789" sldId="438"/>
            <ac:spMk id="9" creationId="{AB7E11B9-C41A-E40C-CAAF-F99498AFF8FF}"/>
          </ac:spMkLst>
        </pc:spChg>
        <pc:spChg chg="del">
          <ac:chgData name="Evelina Emanuelsson" userId="546d0cea-70c0-4ca5-bcbd-f97d7c1d3864" providerId="ADAL" clId="{9DDA6636-A020-1043-8325-12109466AA9C}" dt="2023-03-09T15:26:59.169" v="3625" actId="478"/>
          <ac:spMkLst>
            <pc:docMk/>
            <pc:sldMk cId="356973789" sldId="438"/>
            <ac:spMk id="11" creationId="{BC196906-C9A4-8646-AC37-0077C9828D83}"/>
          </ac:spMkLst>
        </pc:spChg>
        <pc:spChg chg="mod">
          <ac:chgData name="Evelina Emanuelsson" userId="546d0cea-70c0-4ca5-bcbd-f97d7c1d3864" providerId="ADAL" clId="{9DDA6636-A020-1043-8325-12109466AA9C}" dt="2023-04-06T07:25:38.461" v="14320" actId="2711"/>
          <ac:spMkLst>
            <pc:docMk/>
            <pc:sldMk cId="356973789" sldId="438"/>
            <ac:spMk id="13" creationId="{AED868F6-2C3C-3257-0281-7D5FC2D2B1F4}"/>
          </ac:spMkLst>
        </pc:spChg>
        <pc:picChg chg="add del mod">
          <ac:chgData name="Evelina Emanuelsson" userId="546d0cea-70c0-4ca5-bcbd-f97d7c1d3864" providerId="ADAL" clId="{9DDA6636-A020-1043-8325-12109466AA9C}" dt="2023-04-11T07:50:10.314" v="16221" actId="478"/>
          <ac:picMkLst>
            <pc:docMk/>
            <pc:sldMk cId="356973789" sldId="438"/>
            <ac:picMk id="3" creationId="{3FC5D23E-D186-587C-B1B9-6BC66BCB780C}"/>
          </ac:picMkLst>
        </pc:picChg>
        <pc:picChg chg="mod">
          <ac:chgData name="Evelina Emanuelsson" userId="546d0cea-70c0-4ca5-bcbd-f97d7c1d3864" providerId="ADAL" clId="{9DDA6636-A020-1043-8325-12109466AA9C}" dt="2023-04-11T08:00:19.508" v="16306" actId="1076"/>
          <ac:picMkLst>
            <pc:docMk/>
            <pc:sldMk cId="356973789" sldId="438"/>
            <ac:picMk id="4" creationId="{B4862EF3-CBA3-E44E-B805-BDCE0DF926A8}"/>
          </ac:picMkLst>
        </pc:picChg>
        <pc:picChg chg="add mod">
          <ac:chgData name="Evelina Emanuelsson" userId="546d0cea-70c0-4ca5-bcbd-f97d7c1d3864" providerId="ADAL" clId="{9DDA6636-A020-1043-8325-12109466AA9C}" dt="2023-04-11T07:50:10.912" v="16222"/>
          <ac:picMkLst>
            <pc:docMk/>
            <pc:sldMk cId="356973789" sldId="438"/>
            <ac:picMk id="8" creationId="{A9A8F5A1-CCC8-390A-B61B-FD049E16043C}"/>
          </ac:picMkLst>
        </pc:picChg>
        <pc:picChg chg="del">
          <ac:chgData name="Evelina Emanuelsson" userId="546d0cea-70c0-4ca5-bcbd-f97d7c1d3864" providerId="ADAL" clId="{9DDA6636-A020-1043-8325-12109466AA9C}" dt="2023-03-09T15:27:45.844" v="3637" actId="478"/>
          <ac:picMkLst>
            <pc:docMk/>
            <pc:sldMk cId="356973789" sldId="438"/>
            <ac:picMk id="10" creationId="{B7C09534-B334-9E4F-B673-E1690AABF8E5}"/>
          </ac:picMkLst>
        </pc:picChg>
      </pc:sldChg>
      <pc:sldChg chg="addSp delSp modSp mod ord modTransition setBg modAnim">
        <pc:chgData name="Evelina Emanuelsson" userId="546d0cea-70c0-4ca5-bcbd-f97d7c1d3864" providerId="ADAL" clId="{9DDA6636-A020-1043-8325-12109466AA9C}" dt="2023-04-11T12:15:01.099" v="17483" actId="20577"/>
        <pc:sldMkLst>
          <pc:docMk/>
          <pc:sldMk cId="200524178" sldId="439"/>
        </pc:sldMkLst>
        <pc:spChg chg="add del mod">
          <ac:chgData name="Evelina Emanuelsson" userId="546d0cea-70c0-4ca5-bcbd-f97d7c1d3864" providerId="ADAL" clId="{9DDA6636-A020-1043-8325-12109466AA9C}" dt="2023-04-11T12:08:17.184" v="17411" actId="478"/>
          <ac:spMkLst>
            <pc:docMk/>
            <pc:sldMk cId="200524178" sldId="439"/>
            <ac:spMk id="3" creationId="{504D575A-4A69-AAD0-8D1E-803328CB57A6}"/>
          </ac:spMkLst>
        </pc:spChg>
        <pc:spChg chg="mod">
          <ac:chgData name="Evelina Emanuelsson" userId="546d0cea-70c0-4ca5-bcbd-f97d7c1d3864" providerId="ADAL" clId="{9DDA6636-A020-1043-8325-12109466AA9C}" dt="2023-04-11T12:12:39.395" v="17452" actId="20577"/>
          <ac:spMkLst>
            <pc:docMk/>
            <pc:sldMk cId="200524178" sldId="439"/>
            <ac:spMk id="7" creationId="{774CB3BD-DC9C-EB31-C9DB-FB415F886FCB}"/>
          </ac:spMkLst>
        </pc:spChg>
        <pc:spChg chg="add mod">
          <ac:chgData name="Evelina Emanuelsson" userId="546d0cea-70c0-4ca5-bcbd-f97d7c1d3864" providerId="ADAL" clId="{9DDA6636-A020-1043-8325-12109466AA9C}" dt="2023-04-11T12:15:01.099" v="17483" actId="20577"/>
          <ac:spMkLst>
            <pc:docMk/>
            <pc:sldMk cId="200524178" sldId="439"/>
            <ac:spMk id="10" creationId="{6E97397C-D736-D238-8F94-EF4F7458AE19}"/>
          </ac:spMkLst>
        </pc:spChg>
        <pc:grpChg chg="add mod">
          <ac:chgData name="Evelina Emanuelsson" userId="546d0cea-70c0-4ca5-bcbd-f97d7c1d3864" providerId="ADAL" clId="{9DDA6636-A020-1043-8325-12109466AA9C}" dt="2023-04-11T12:09:26.635" v="17421" actId="14100"/>
          <ac:grpSpMkLst>
            <pc:docMk/>
            <pc:sldMk cId="200524178" sldId="439"/>
            <ac:grpSpMk id="4" creationId="{5EF69B6D-D742-060A-589F-9CFE9903AE88}"/>
          </ac:grpSpMkLst>
        </pc:grpChg>
        <pc:picChg chg="mod">
          <ac:chgData name="Evelina Emanuelsson" userId="546d0cea-70c0-4ca5-bcbd-f97d7c1d3864" providerId="ADAL" clId="{9DDA6636-A020-1043-8325-12109466AA9C}" dt="2023-04-11T12:08:49.807" v="17412"/>
          <ac:picMkLst>
            <pc:docMk/>
            <pc:sldMk cId="200524178" sldId="439"/>
            <ac:picMk id="8" creationId="{B263BB0A-3B15-815A-5800-65592203F2EE}"/>
          </ac:picMkLst>
        </pc:picChg>
      </pc:sldChg>
      <pc:sldChg chg="del mod modShow">
        <pc:chgData name="Evelina Emanuelsson" userId="546d0cea-70c0-4ca5-bcbd-f97d7c1d3864" providerId="ADAL" clId="{9DDA6636-A020-1043-8325-12109466AA9C}" dt="2023-04-11T11:31:19.190" v="17266" actId="2696"/>
        <pc:sldMkLst>
          <pc:docMk/>
          <pc:sldMk cId="1918990973" sldId="441"/>
        </pc:sldMkLst>
      </pc:sldChg>
      <pc:sldChg chg="del mod modShow">
        <pc:chgData name="Evelina Emanuelsson" userId="546d0cea-70c0-4ca5-bcbd-f97d7c1d3864" providerId="ADAL" clId="{9DDA6636-A020-1043-8325-12109466AA9C}" dt="2023-04-11T11:31:19.817" v="17268" actId="2696"/>
        <pc:sldMkLst>
          <pc:docMk/>
          <pc:sldMk cId="3893209160" sldId="446"/>
        </pc:sldMkLst>
      </pc:sldChg>
      <pc:sldChg chg="del mod ord modShow">
        <pc:chgData name="Evelina Emanuelsson" userId="546d0cea-70c0-4ca5-bcbd-f97d7c1d3864" providerId="ADAL" clId="{9DDA6636-A020-1043-8325-12109466AA9C}" dt="2023-04-11T11:31:17.880" v="17262" actId="2696"/>
        <pc:sldMkLst>
          <pc:docMk/>
          <pc:sldMk cId="3236024763" sldId="458"/>
        </pc:sldMkLst>
      </pc:sldChg>
      <pc:sldChg chg="del mod modShow">
        <pc:chgData name="Evelina Emanuelsson" userId="546d0cea-70c0-4ca5-bcbd-f97d7c1d3864" providerId="ADAL" clId="{9DDA6636-A020-1043-8325-12109466AA9C}" dt="2023-04-11T11:31:20.055" v="17269" actId="2696"/>
        <pc:sldMkLst>
          <pc:docMk/>
          <pc:sldMk cId="2764475599" sldId="462"/>
        </pc:sldMkLst>
      </pc:sldChg>
      <pc:sldChg chg="addSp delSp modSp mod modTransition addAnim delAnim modAnim modNotesTx">
        <pc:chgData name="Evelina Emanuelsson" userId="546d0cea-70c0-4ca5-bcbd-f97d7c1d3864" providerId="ADAL" clId="{9DDA6636-A020-1043-8325-12109466AA9C}" dt="2023-04-11T12:06:44.578" v="17399" actId="113"/>
        <pc:sldMkLst>
          <pc:docMk/>
          <pc:sldMk cId="2378151468" sldId="463"/>
        </pc:sldMkLst>
        <pc:spChg chg="add mod">
          <ac:chgData name="Evelina Emanuelsson" userId="546d0cea-70c0-4ca5-bcbd-f97d7c1d3864" providerId="ADAL" clId="{9DDA6636-A020-1043-8325-12109466AA9C}" dt="2023-04-11T07:49:35.919" v="16213"/>
          <ac:spMkLst>
            <pc:docMk/>
            <pc:sldMk cId="2378151468" sldId="463"/>
            <ac:spMk id="2" creationId="{9A412FF1-DC7F-05DF-BA15-DD64A75B0E3C}"/>
          </ac:spMkLst>
        </pc:spChg>
        <pc:spChg chg="add del mod">
          <ac:chgData name="Evelina Emanuelsson" userId="546d0cea-70c0-4ca5-bcbd-f97d7c1d3864" providerId="ADAL" clId="{9DDA6636-A020-1043-8325-12109466AA9C}" dt="2023-04-11T08:22:46.046" v="16856" actId="207"/>
          <ac:spMkLst>
            <pc:docMk/>
            <pc:sldMk cId="2378151468" sldId="463"/>
            <ac:spMk id="5" creationId="{B60DEAE8-27E2-7F9D-5E3B-1B8D1EFFFD20}"/>
          </ac:spMkLst>
        </pc:spChg>
        <pc:spChg chg="add del mod">
          <ac:chgData name="Evelina Emanuelsson" userId="546d0cea-70c0-4ca5-bcbd-f97d7c1d3864" providerId="ADAL" clId="{9DDA6636-A020-1043-8325-12109466AA9C}" dt="2023-04-11T07:49:35.217" v="16212" actId="478"/>
          <ac:spMkLst>
            <pc:docMk/>
            <pc:sldMk cId="2378151468" sldId="463"/>
            <ac:spMk id="6" creationId="{AA5981BC-9D8D-81CA-BB60-EADDB0C675AE}"/>
          </ac:spMkLst>
        </pc:spChg>
        <pc:spChg chg="mod topLvl">
          <ac:chgData name="Evelina Emanuelsson" userId="546d0cea-70c0-4ca5-bcbd-f97d7c1d3864" providerId="ADAL" clId="{9DDA6636-A020-1043-8325-12109466AA9C}" dt="2023-04-11T08:18:46.014" v="16549" actId="207"/>
          <ac:spMkLst>
            <pc:docMk/>
            <pc:sldMk cId="2378151468" sldId="463"/>
            <ac:spMk id="7" creationId="{B6FB7D25-E44B-C103-2075-8BA727F8EA6E}"/>
          </ac:spMkLst>
        </pc:spChg>
        <pc:spChg chg="del">
          <ac:chgData name="Evelina Emanuelsson" userId="546d0cea-70c0-4ca5-bcbd-f97d7c1d3864" providerId="ADAL" clId="{9DDA6636-A020-1043-8325-12109466AA9C}" dt="2023-03-09T15:26:30.595" v="3620" actId="478"/>
          <ac:spMkLst>
            <pc:docMk/>
            <pc:sldMk cId="2378151468" sldId="463"/>
            <ac:spMk id="7" creationId="{D2876D2E-317E-C758-9DA2-917A60E30404}"/>
          </ac:spMkLst>
        </pc:spChg>
        <pc:spChg chg="mod topLvl">
          <ac:chgData name="Evelina Emanuelsson" userId="546d0cea-70c0-4ca5-bcbd-f97d7c1d3864" providerId="ADAL" clId="{9DDA6636-A020-1043-8325-12109466AA9C}" dt="2023-03-21T12:57:56.880" v="7128" actId="18245"/>
          <ac:spMkLst>
            <pc:docMk/>
            <pc:sldMk cId="2378151468" sldId="463"/>
            <ac:spMk id="8" creationId="{31AAA493-1656-5EE5-727C-360F9F713764}"/>
          </ac:spMkLst>
        </pc:spChg>
        <pc:spChg chg="mod topLvl">
          <ac:chgData name="Evelina Emanuelsson" userId="546d0cea-70c0-4ca5-bcbd-f97d7c1d3864" providerId="ADAL" clId="{9DDA6636-A020-1043-8325-12109466AA9C}" dt="2023-04-11T08:22:35.600" v="16817" actId="207"/>
          <ac:spMkLst>
            <pc:docMk/>
            <pc:sldMk cId="2378151468" sldId="463"/>
            <ac:spMk id="8" creationId="{7DE1D85F-E582-72C0-5D46-BB8F6905EE77}"/>
          </ac:spMkLst>
        </pc:spChg>
        <pc:spChg chg="mod">
          <ac:chgData name="Evelina Emanuelsson" userId="546d0cea-70c0-4ca5-bcbd-f97d7c1d3864" providerId="ADAL" clId="{9DDA6636-A020-1043-8325-12109466AA9C}" dt="2023-04-11T12:06:44.578" v="17399" actId="113"/>
          <ac:spMkLst>
            <pc:docMk/>
            <pc:sldMk cId="2378151468" sldId="463"/>
            <ac:spMk id="9" creationId="{408A0A69-56D4-A880-3322-16A9B35E293C}"/>
          </ac:spMkLst>
        </pc:spChg>
        <pc:spChg chg="mod">
          <ac:chgData name="Evelina Emanuelsson" userId="546d0cea-70c0-4ca5-bcbd-f97d7c1d3864" providerId="ADAL" clId="{9DDA6636-A020-1043-8325-12109466AA9C}" dt="2023-04-11T08:13:10.807" v="16310" actId="207"/>
          <ac:spMkLst>
            <pc:docMk/>
            <pc:sldMk cId="2378151468" sldId="463"/>
            <ac:spMk id="10" creationId="{8C481BE2-DDFC-66F1-D025-3A2111296A6D}"/>
          </ac:spMkLst>
        </pc:spChg>
        <pc:spChg chg="mod topLvl">
          <ac:chgData name="Evelina Emanuelsson" userId="546d0cea-70c0-4ca5-bcbd-f97d7c1d3864" providerId="ADAL" clId="{9DDA6636-A020-1043-8325-12109466AA9C}" dt="2023-03-21T12:57:56.880" v="7128" actId="18245"/>
          <ac:spMkLst>
            <pc:docMk/>
            <pc:sldMk cId="2378151468" sldId="463"/>
            <ac:spMk id="12" creationId="{661FA230-D429-68EF-12FC-E7C2599AF1B5}"/>
          </ac:spMkLst>
        </pc:spChg>
        <pc:spChg chg="mod topLvl">
          <ac:chgData name="Evelina Emanuelsson" userId="546d0cea-70c0-4ca5-bcbd-f97d7c1d3864" providerId="ADAL" clId="{9DDA6636-A020-1043-8325-12109466AA9C}" dt="2023-04-11T08:18:18.237" v="16542" actId="108"/>
          <ac:spMkLst>
            <pc:docMk/>
            <pc:sldMk cId="2378151468" sldId="463"/>
            <ac:spMk id="12" creationId="{B6A7269C-E99E-F503-F96A-B51F2B042D50}"/>
          </ac:spMkLst>
        </pc:spChg>
        <pc:spChg chg="mod topLvl">
          <ac:chgData name="Evelina Emanuelsson" userId="546d0cea-70c0-4ca5-bcbd-f97d7c1d3864" providerId="ADAL" clId="{9DDA6636-A020-1043-8325-12109466AA9C}" dt="2023-03-21T12:57:31.885" v="7127" actId="165"/>
          <ac:spMkLst>
            <pc:docMk/>
            <pc:sldMk cId="2378151468" sldId="463"/>
            <ac:spMk id="13" creationId="{27940823-1383-72FF-DC51-9BB73105EC1F}"/>
          </ac:spMkLst>
        </pc:spChg>
        <pc:spChg chg="del mod topLvl">
          <ac:chgData name="Evelina Emanuelsson" userId="546d0cea-70c0-4ca5-bcbd-f97d7c1d3864" providerId="ADAL" clId="{9DDA6636-A020-1043-8325-12109466AA9C}" dt="2023-03-22T08:23:20.023" v="9859" actId="478"/>
          <ac:spMkLst>
            <pc:docMk/>
            <pc:sldMk cId="2378151468" sldId="463"/>
            <ac:spMk id="15" creationId="{ECACC929-341C-9EEF-9A74-8E71587CD545}"/>
          </ac:spMkLst>
        </pc:spChg>
        <pc:spChg chg="del mod topLvl">
          <ac:chgData name="Evelina Emanuelsson" userId="546d0cea-70c0-4ca5-bcbd-f97d7c1d3864" providerId="ADAL" clId="{9DDA6636-A020-1043-8325-12109466AA9C}" dt="2023-03-22T08:23:17.744" v="9858" actId="478"/>
          <ac:spMkLst>
            <pc:docMk/>
            <pc:sldMk cId="2378151468" sldId="463"/>
            <ac:spMk id="16" creationId="{9DAC631B-B5B6-4498-CE9E-81A287D69937}"/>
          </ac:spMkLst>
        </pc:spChg>
        <pc:spChg chg="add del mod topLvl">
          <ac:chgData name="Evelina Emanuelsson" userId="546d0cea-70c0-4ca5-bcbd-f97d7c1d3864" providerId="ADAL" clId="{9DDA6636-A020-1043-8325-12109466AA9C}" dt="2023-03-22T08:23:15.908" v="9857" actId="478"/>
          <ac:spMkLst>
            <pc:docMk/>
            <pc:sldMk cId="2378151468" sldId="463"/>
            <ac:spMk id="17" creationId="{F4624480-4A99-B840-0B04-3B0EFFCC254B}"/>
          </ac:spMkLst>
        </pc:spChg>
        <pc:grpChg chg="del mod">
          <ac:chgData name="Evelina Emanuelsson" userId="546d0cea-70c0-4ca5-bcbd-f97d7c1d3864" providerId="ADAL" clId="{9DDA6636-A020-1043-8325-12109466AA9C}" dt="2023-03-22T08:24:48.064" v="9882" actId="165"/>
          <ac:grpSpMkLst>
            <pc:docMk/>
            <pc:sldMk cId="2378151468" sldId="463"/>
            <ac:grpSpMk id="4" creationId="{216CCAF6-D97C-458C-C86E-AAA790EA1A81}"/>
          </ac:grpSpMkLst>
        </pc:grpChg>
        <pc:grpChg chg="add del mod">
          <ac:chgData name="Evelina Emanuelsson" userId="546d0cea-70c0-4ca5-bcbd-f97d7c1d3864" providerId="ADAL" clId="{9DDA6636-A020-1043-8325-12109466AA9C}" dt="2023-03-21T12:57:56.880" v="7128" actId="18245"/>
          <ac:grpSpMkLst>
            <pc:docMk/>
            <pc:sldMk cId="2378151468" sldId="463"/>
            <ac:grpSpMk id="7" creationId="{C56D1E0B-28B2-51BB-8BA7-E95F3F46A90E}"/>
          </ac:grpSpMkLst>
        </pc:grpChg>
        <pc:grpChg chg="del mod">
          <ac:chgData name="Evelina Emanuelsson" userId="546d0cea-70c0-4ca5-bcbd-f97d7c1d3864" providerId="ADAL" clId="{9DDA6636-A020-1043-8325-12109466AA9C}" dt="2023-03-21T13:00:32.933" v="7149" actId="165"/>
          <ac:grpSpMkLst>
            <pc:docMk/>
            <pc:sldMk cId="2378151468" sldId="463"/>
            <ac:grpSpMk id="14" creationId="{ECD8EA43-8451-55EE-A7BD-86297D7349CD}"/>
          </ac:grpSpMkLst>
        </pc:grpChg>
        <pc:graphicFrameChg chg="add del">
          <ac:chgData name="Evelina Emanuelsson" userId="546d0cea-70c0-4ca5-bcbd-f97d7c1d3864" providerId="ADAL" clId="{9DDA6636-A020-1043-8325-12109466AA9C}" dt="2023-03-08T15:13:55.455" v="1064" actId="478"/>
          <ac:graphicFrameMkLst>
            <pc:docMk/>
            <pc:sldMk cId="2378151468" sldId="463"/>
            <ac:graphicFrameMk id="2" creationId="{3B21C590-C672-F5F2-2A36-712CAA1C4A84}"/>
          </ac:graphicFrameMkLst>
        </pc:graphicFrameChg>
        <pc:graphicFrameChg chg="add del mod modGraphic">
          <ac:chgData name="Evelina Emanuelsson" userId="546d0cea-70c0-4ca5-bcbd-f97d7c1d3864" providerId="ADAL" clId="{9DDA6636-A020-1043-8325-12109466AA9C}" dt="2023-03-22T08:24:23.741" v="9878" actId="18245"/>
          <ac:graphicFrameMkLst>
            <pc:docMk/>
            <pc:sldMk cId="2378151468" sldId="463"/>
            <ac:graphicFrameMk id="2" creationId="{4276CBA0-4BAD-0AE5-9A40-CE7A3103E5F8}"/>
          </ac:graphicFrameMkLst>
        </pc:graphicFrameChg>
        <pc:graphicFrameChg chg="add del mod modGraphic">
          <ac:chgData name="Evelina Emanuelsson" userId="546d0cea-70c0-4ca5-bcbd-f97d7c1d3864" providerId="ADAL" clId="{9DDA6636-A020-1043-8325-12109466AA9C}" dt="2023-03-21T13:00:11.331" v="7146" actId="18245"/>
          <ac:graphicFrameMkLst>
            <pc:docMk/>
            <pc:sldMk cId="2378151468" sldId="463"/>
            <ac:graphicFrameMk id="2" creationId="{B2842ACE-C0D2-BC8E-AB27-882A612B397C}"/>
          </ac:graphicFrameMkLst>
        </pc:graphicFrameChg>
        <pc:graphicFrameChg chg="add del mod modGraphic">
          <ac:chgData name="Evelina Emanuelsson" userId="546d0cea-70c0-4ca5-bcbd-f97d7c1d3864" providerId="ADAL" clId="{9DDA6636-A020-1043-8325-12109466AA9C}" dt="2023-03-21T12:09:19.731" v="6445" actId="478"/>
          <ac:graphicFrameMkLst>
            <pc:docMk/>
            <pc:sldMk cId="2378151468" sldId="463"/>
            <ac:graphicFrameMk id="4" creationId="{964920FB-CE6B-5690-A554-97C36124D0B4}"/>
          </ac:graphicFrameMkLst>
        </pc:graphicFrameChg>
        <pc:picChg chg="add mod">
          <ac:chgData name="Evelina Emanuelsson" userId="546d0cea-70c0-4ca5-bcbd-f97d7c1d3864" providerId="ADAL" clId="{9DDA6636-A020-1043-8325-12109466AA9C}" dt="2023-04-11T07:50:25.673" v="16230"/>
          <ac:picMkLst>
            <pc:docMk/>
            <pc:sldMk cId="2378151468" sldId="463"/>
            <ac:picMk id="4" creationId="{F6945D44-D2C7-BAB3-FDB1-EDBC334FC552}"/>
          </ac:picMkLst>
        </pc:picChg>
        <pc:picChg chg="del">
          <ac:chgData name="Evelina Emanuelsson" userId="546d0cea-70c0-4ca5-bcbd-f97d7c1d3864" providerId="ADAL" clId="{9DDA6636-A020-1043-8325-12109466AA9C}" dt="2023-03-09T15:27:34.560" v="3633" actId="478"/>
          <ac:picMkLst>
            <pc:docMk/>
            <pc:sldMk cId="2378151468" sldId="463"/>
            <ac:picMk id="8" creationId="{7C303DF9-A465-76FF-5FDD-A5F5747708DF}"/>
          </ac:picMkLst>
        </pc:picChg>
        <pc:picChg chg="add del mod">
          <ac:chgData name="Evelina Emanuelsson" userId="546d0cea-70c0-4ca5-bcbd-f97d7c1d3864" providerId="ADAL" clId="{9DDA6636-A020-1043-8325-12109466AA9C}" dt="2023-04-11T07:50:25.201" v="16229" actId="478"/>
          <ac:picMkLst>
            <pc:docMk/>
            <pc:sldMk cId="2378151468" sldId="463"/>
            <ac:picMk id="11" creationId="{4C44EFFC-34CC-7BCE-DECD-678DED59995F}"/>
          </ac:picMkLst>
        </pc:picChg>
        <pc:cxnChg chg="add del mod">
          <ac:chgData name="Evelina Emanuelsson" userId="546d0cea-70c0-4ca5-bcbd-f97d7c1d3864" providerId="ADAL" clId="{9DDA6636-A020-1043-8325-12109466AA9C}" dt="2023-04-11T07:15:14.004" v="15896" actId="478"/>
          <ac:cxnSpMkLst>
            <pc:docMk/>
            <pc:sldMk cId="2378151468" sldId="463"/>
            <ac:cxnSpMk id="19" creationId="{D82E112E-6F05-DDDD-519F-5F9BC50943E1}"/>
          </ac:cxnSpMkLst>
        </pc:cxnChg>
      </pc:sldChg>
      <pc:sldChg chg="del">
        <pc:chgData name="Evelina Emanuelsson" userId="546d0cea-70c0-4ca5-bcbd-f97d7c1d3864" providerId="ADAL" clId="{9DDA6636-A020-1043-8325-12109466AA9C}" dt="2023-04-11T11:31:20.615" v="17271" actId="2696"/>
        <pc:sldMkLst>
          <pc:docMk/>
          <pc:sldMk cId="1406683607" sldId="464"/>
        </pc:sldMkLst>
      </pc:sldChg>
      <pc:sldChg chg="addSp delSp modSp mod ord modTransition setBg modAnim modNotesTx">
        <pc:chgData name="Evelina Emanuelsson" userId="546d0cea-70c0-4ca5-bcbd-f97d7c1d3864" providerId="ADAL" clId="{9DDA6636-A020-1043-8325-12109466AA9C}" dt="2023-04-11T11:50:10.321" v="17296"/>
        <pc:sldMkLst>
          <pc:docMk/>
          <pc:sldMk cId="1299122017" sldId="465"/>
        </pc:sldMkLst>
        <pc:spChg chg="add del mod">
          <ac:chgData name="Evelina Emanuelsson" userId="546d0cea-70c0-4ca5-bcbd-f97d7c1d3864" providerId="ADAL" clId="{9DDA6636-A020-1043-8325-12109466AA9C}" dt="2023-04-11T07:49:46.319" v="16216" actId="478"/>
          <ac:spMkLst>
            <pc:docMk/>
            <pc:sldMk cId="1299122017" sldId="465"/>
            <ac:spMk id="8" creationId="{3A0A03DE-A8CC-A694-86F3-7A89A9BD28B1}"/>
          </ac:spMkLst>
        </pc:spChg>
        <pc:spChg chg="add del mod">
          <ac:chgData name="Evelina Emanuelsson" userId="546d0cea-70c0-4ca5-bcbd-f97d7c1d3864" providerId="ADAL" clId="{9DDA6636-A020-1043-8325-12109466AA9C}" dt="2023-04-11T11:47:28.773" v="17277" actId="478"/>
          <ac:spMkLst>
            <pc:docMk/>
            <pc:sldMk cId="1299122017" sldId="465"/>
            <ac:spMk id="10" creationId="{01AD22FC-3235-1510-0B26-B6B749CBBDA7}"/>
          </ac:spMkLst>
        </pc:spChg>
        <pc:spChg chg="add mod">
          <ac:chgData name="Evelina Emanuelsson" userId="546d0cea-70c0-4ca5-bcbd-f97d7c1d3864" providerId="ADAL" clId="{9DDA6636-A020-1043-8325-12109466AA9C}" dt="2023-04-11T07:49:46.888" v="16217"/>
          <ac:spMkLst>
            <pc:docMk/>
            <pc:sldMk cId="1299122017" sldId="465"/>
            <ac:spMk id="14" creationId="{B6EF98EB-6A9B-27AC-10DB-C3D8A12A311F}"/>
          </ac:spMkLst>
        </pc:spChg>
        <pc:spChg chg="del">
          <ac:chgData name="Evelina Emanuelsson" userId="546d0cea-70c0-4ca5-bcbd-f97d7c1d3864" providerId="ADAL" clId="{9DDA6636-A020-1043-8325-12109466AA9C}" dt="2023-03-09T15:26:22.730" v="3618" actId="478"/>
          <ac:spMkLst>
            <pc:docMk/>
            <pc:sldMk cId="1299122017" sldId="465"/>
            <ac:spMk id="15" creationId="{22597DBE-D5E6-1750-21EF-913EA0F048EE}"/>
          </ac:spMkLst>
        </pc:spChg>
        <pc:spChg chg="add del mod">
          <ac:chgData name="Evelina Emanuelsson" userId="546d0cea-70c0-4ca5-bcbd-f97d7c1d3864" providerId="ADAL" clId="{9DDA6636-A020-1043-8325-12109466AA9C}" dt="2023-04-03T11:26:42.309" v="13752" actId="478"/>
          <ac:spMkLst>
            <pc:docMk/>
            <pc:sldMk cId="1299122017" sldId="465"/>
            <ac:spMk id="16" creationId="{733F7898-33F6-D761-32ED-8F9406B0866F}"/>
          </ac:spMkLst>
        </pc:spChg>
        <pc:spChg chg="mod">
          <ac:chgData name="Evelina Emanuelsson" userId="546d0cea-70c0-4ca5-bcbd-f97d7c1d3864" providerId="ADAL" clId="{9DDA6636-A020-1043-8325-12109466AA9C}" dt="2023-04-11T11:49:54.390" v="17294" actId="14100"/>
          <ac:spMkLst>
            <pc:docMk/>
            <pc:sldMk cId="1299122017" sldId="465"/>
            <ac:spMk id="17" creationId="{78911B54-FD43-C01B-4C9A-FB85AEDC52AD}"/>
          </ac:spMkLst>
        </pc:spChg>
        <pc:spChg chg="mod topLvl">
          <ac:chgData name="Evelina Emanuelsson" userId="546d0cea-70c0-4ca5-bcbd-f97d7c1d3864" providerId="ADAL" clId="{9DDA6636-A020-1043-8325-12109466AA9C}" dt="2023-04-11T11:49:54.970" v="17295" actId="164"/>
          <ac:spMkLst>
            <pc:docMk/>
            <pc:sldMk cId="1299122017" sldId="465"/>
            <ac:spMk id="18" creationId="{4AE81F2A-74D8-EEDC-D9FD-AABEC0704C81}"/>
          </ac:spMkLst>
        </pc:spChg>
        <pc:grpChg chg="add del">
          <ac:chgData name="Evelina Emanuelsson" userId="546d0cea-70c0-4ca5-bcbd-f97d7c1d3864" providerId="ADAL" clId="{9DDA6636-A020-1043-8325-12109466AA9C}" dt="2023-04-11T11:49:54.970" v="17295" actId="164"/>
          <ac:grpSpMkLst>
            <pc:docMk/>
            <pc:sldMk cId="1299122017" sldId="465"/>
            <ac:grpSpMk id="16" creationId="{B52F25ED-570D-1F39-98DD-DFFC8D56D95F}"/>
          </ac:grpSpMkLst>
        </pc:grpChg>
        <pc:picChg chg="mod">
          <ac:chgData name="Evelina Emanuelsson" userId="546d0cea-70c0-4ca5-bcbd-f97d7c1d3864" providerId="ADAL" clId="{9DDA6636-A020-1043-8325-12109466AA9C}" dt="2023-04-11T11:49:54.390" v="17294" actId="14100"/>
          <ac:picMkLst>
            <pc:docMk/>
            <pc:sldMk cId="1299122017" sldId="465"/>
            <ac:picMk id="2" creationId="{A761E211-1617-74D4-A036-86953804B91E}"/>
          </ac:picMkLst>
        </pc:picChg>
        <pc:picChg chg="mod topLvl">
          <ac:chgData name="Evelina Emanuelsson" userId="546d0cea-70c0-4ca5-bcbd-f97d7c1d3864" providerId="ADAL" clId="{9DDA6636-A020-1043-8325-12109466AA9C}" dt="2023-04-11T11:49:54.970" v="17295" actId="164"/>
          <ac:picMkLst>
            <pc:docMk/>
            <pc:sldMk cId="1299122017" sldId="465"/>
            <ac:picMk id="3" creationId="{B75EEA5F-643B-F6FB-1059-AD50B43ECACA}"/>
          </ac:picMkLst>
        </pc:picChg>
        <pc:picChg chg="mod">
          <ac:chgData name="Evelina Emanuelsson" userId="546d0cea-70c0-4ca5-bcbd-f97d7c1d3864" providerId="ADAL" clId="{9DDA6636-A020-1043-8325-12109466AA9C}" dt="2023-04-11T11:49:54.390" v="17294" actId="14100"/>
          <ac:picMkLst>
            <pc:docMk/>
            <pc:sldMk cId="1299122017" sldId="465"/>
            <ac:picMk id="4" creationId="{07C9A6A8-E8D3-FB63-57C3-4D752FEA6A86}"/>
          </ac:picMkLst>
        </pc:picChg>
        <pc:picChg chg="del mod">
          <ac:chgData name="Evelina Emanuelsson" userId="546d0cea-70c0-4ca5-bcbd-f97d7c1d3864" providerId="ADAL" clId="{9DDA6636-A020-1043-8325-12109466AA9C}" dt="2023-04-11T11:47:26.700" v="17276" actId="478"/>
          <ac:picMkLst>
            <pc:docMk/>
            <pc:sldMk cId="1299122017" sldId="465"/>
            <ac:picMk id="5" creationId="{CA079096-F446-8B4B-ABBD-9F27F562E9AD}"/>
          </ac:picMkLst>
        </pc:picChg>
        <pc:picChg chg="mod topLvl">
          <ac:chgData name="Evelina Emanuelsson" userId="546d0cea-70c0-4ca5-bcbd-f97d7c1d3864" providerId="ADAL" clId="{9DDA6636-A020-1043-8325-12109466AA9C}" dt="2023-04-11T11:49:54.970" v="17295" actId="164"/>
          <ac:picMkLst>
            <pc:docMk/>
            <pc:sldMk cId="1299122017" sldId="465"/>
            <ac:picMk id="6" creationId="{291377D9-B97E-AD5A-1D7A-14418FD5164D}"/>
          </ac:picMkLst>
        </pc:picChg>
        <pc:picChg chg="mod">
          <ac:chgData name="Evelina Emanuelsson" userId="546d0cea-70c0-4ca5-bcbd-f97d7c1d3864" providerId="ADAL" clId="{9DDA6636-A020-1043-8325-12109466AA9C}" dt="2023-04-11T11:49:54.390" v="17294" actId="14100"/>
          <ac:picMkLst>
            <pc:docMk/>
            <pc:sldMk cId="1299122017" sldId="465"/>
            <ac:picMk id="7" creationId="{40BF1014-F8FA-89F0-4A5F-A80547F68CCC}"/>
          </ac:picMkLst>
        </pc:picChg>
        <pc:picChg chg="mod topLvl">
          <ac:chgData name="Evelina Emanuelsson" userId="546d0cea-70c0-4ca5-bcbd-f97d7c1d3864" providerId="ADAL" clId="{9DDA6636-A020-1043-8325-12109466AA9C}" dt="2023-04-11T11:49:54.970" v="17295" actId="164"/>
          <ac:picMkLst>
            <pc:docMk/>
            <pc:sldMk cId="1299122017" sldId="465"/>
            <ac:picMk id="9" creationId="{AC54F052-0369-F24B-0911-3A4CEB9B686E}"/>
          </ac:picMkLst>
        </pc:picChg>
        <pc:picChg chg="del">
          <ac:chgData name="Evelina Emanuelsson" userId="546d0cea-70c0-4ca5-bcbd-f97d7c1d3864" providerId="ADAL" clId="{9DDA6636-A020-1043-8325-12109466AA9C}" dt="2023-03-09T15:27:27.585" v="3631" actId="478"/>
          <ac:picMkLst>
            <pc:docMk/>
            <pc:sldMk cId="1299122017" sldId="465"/>
            <ac:picMk id="11" creationId="{444E52CD-17AE-3436-CAEE-1C42C8BD43BE}"/>
          </ac:picMkLst>
        </pc:picChg>
        <pc:picChg chg="add mod topLvl">
          <ac:chgData name="Evelina Emanuelsson" userId="546d0cea-70c0-4ca5-bcbd-f97d7c1d3864" providerId="ADAL" clId="{9DDA6636-A020-1043-8325-12109466AA9C}" dt="2023-04-11T11:49:54.970" v="17295" actId="164"/>
          <ac:picMkLst>
            <pc:docMk/>
            <pc:sldMk cId="1299122017" sldId="465"/>
            <ac:picMk id="11" creationId="{FCB3B00B-CBAC-FFD0-1386-FBCAA26CFD0B}"/>
          </ac:picMkLst>
        </pc:picChg>
        <pc:picChg chg="add del mod">
          <ac:chgData name="Evelina Emanuelsson" userId="546d0cea-70c0-4ca5-bcbd-f97d7c1d3864" providerId="ADAL" clId="{9DDA6636-A020-1043-8325-12109466AA9C}" dt="2023-04-11T07:50:32.744" v="16233" actId="478"/>
          <ac:picMkLst>
            <pc:docMk/>
            <pc:sldMk cId="1299122017" sldId="465"/>
            <ac:picMk id="12" creationId="{E27EC6B4-27F1-A58E-4DCC-45F80D1A9466}"/>
          </ac:picMkLst>
        </pc:picChg>
        <pc:picChg chg="add mod">
          <ac:chgData name="Evelina Emanuelsson" userId="546d0cea-70c0-4ca5-bcbd-f97d7c1d3864" providerId="ADAL" clId="{9DDA6636-A020-1043-8325-12109466AA9C}" dt="2023-04-11T11:49:54.390" v="17294" actId="14100"/>
          <ac:picMkLst>
            <pc:docMk/>
            <pc:sldMk cId="1299122017" sldId="465"/>
            <ac:picMk id="13" creationId="{278B1808-E6BE-E318-A410-7B2530C9AAB1}"/>
          </ac:picMkLst>
        </pc:picChg>
        <pc:picChg chg="add mod">
          <ac:chgData name="Evelina Emanuelsson" userId="546d0cea-70c0-4ca5-bcbd-f97d7c1d3864" providerId="ADAL" clId="{9DDA6636-A020-1043-8325-12109466AA9C}" dt="2023-04-11T07:50:33.315" v="16234"/>
          <ac:picMkLst>
            <pc:docMk/>
            <pc:sldMk cId="1299122017" sldId="465"/>
            <ac:picMk id="15" creationId="{018EC734-B452-E33D-A3B9-4D7D50473FAB}"/>
          </ac:picMkLst>
        </pc:picChg>
      </pc:sldChg>
      <pc:sldChg chg="modSp del mod">
        <pc:chgData name="Evelina Emanuelsson" userId="546d0cea-70c0-4ca5-bcbd-f97d7c1d3864" providerId="ADAL" clId="{9DDA6636-A020-1043-8325-12109466AA9C}" dt="2023-04-11T11:31:21.272" v="17272" actId="2696"/>
        <pc:sldMkLst>
          <pc:docMk/>
          <pc:sldMk cId="334204087" sldId="466"/>
        </pc:sldMkLst>
        <pc:picChg chg="mod">
          <ac:chgData name="Evelina Emanuelsson" userId="546d0cea-70c0-4ca5-bcbd-f97d7c1d3864" providerId="ADAL" clId="{9DDA6636-A020-1043-8325-12109466AA9C}" dt="2023-03-09T16:08:04.691" v="4803" actId="1076"/>
          <ac:picMkLst>
            <pc:docMk/>
            <pc:sldMk cId="334204087" sldId="466"/>
            <ac:picMk id="98" creationId="{2E158BC0-0A97-354E-99A8-A0E977449CF1}"/>
          </ac:picMkLst>
        </pc:picChg>
      </pc:sldChg>
      <pc:sldChg chg="addSp delSp modSp del mod ord modShow">
        <pc:chgData name="Evelina Emanuelsson" userId="546d0cea-70c0-4ca5-bcbd-f97d7c1d3864" providerId="ADAL" clId="{9DDA6636-A020-1043-8325-12109466AA9C}" dt="2023-04-11T11:31:16.838" v="17259" actId="2696"/>
        <pc:sldMkLst>
          <pc:docMk/>
          <pc:sldMk cId="2315958941" sldId="467"/>
        </pc:sldMkLst>
        <pc:spChg chg="add mod">
          <ac:chgData name="Evelina Emanuelsson" userId="546d0cea-70c0-4ca5-bcbd-f97d7c1d3864" providerId="ADAL" clId="{9DDA6636-A020-1043-8325-12109466AA9C}" dt="2023-03-09T15:27:09.516" v="3628"/>
          <ac:spMkLst>
            <pc:docMk/>
            <pc:sldMk cId="2315958941" sldId="467"/>
            <ac:spMk id="2" creationId="{309D5570-267A-216B-FDAC-2BCDCDA18983}"/>
          </ac:spMkLst>
        </pc:spChg>
        <pc:spChg chg="mod">
          <ac:chgData name="Evelina Emanuelsson" userId="546d0cea-70c0-4ca5-bcbd-f97d7c1d3864" providerId="ADAL" clId="{9DDA6636-A020-1043-8325-12109466AA9C}" dt="2023-03-22T08:18:40.949" v="9817" actId="207"/>
          <ac:spMkLst>
            <pc:docMk/>
            <pc:sldMk cId="2315958941" sldId="467"/>
            <ac:spMk id="3" creationId="{962C2E84-CDF8-AB7F-ED60-A3190A4F84D4}"/>
          </ac:spMkLst>
        </pc:spChg>
        <pc:spChg chg="mod">
          <ac:chgData name="Evelina Emanuelsson" userId="546d0cea-70c0-4ca5-bcbd-f97d7c1d3864" providerId="ADAL" clId="{9DDA6636-A020-1043-8325-12109466AA9C}" dt="2023-03-09T15:29:52.412" v="3689" actId="1076"/>
          <ac:spMkLst>
            <pc:docMk/>
            <pc:sldMk cId="2315958941" sldId="467"/>
            <ac:spMk id="4" creationId="{A7454FDC-4ABA-0B7A-69A0-06C43F4774D2}"/>
          </ac:spMkLst>
        </pc:spChg>
        <pc:spChg chg="mod">
          <ac:chgData name="Evelina Emanuelsson" userId="546d0cea-70c0-4ca5-bcbd-f97d7c1d3864" providerId="ADAL" clId="{9DDA6636-A020-1043-8325-12109466AA9C}" dt="2023-03-09T15:29:54.778" v="3690" actId="1076"/>
          <ac:spMkLst>
            <pc:docMk/>
            <pc:sldMk cId="2315958941" sldId="467"/>
            <ac:spMk id="5" creationId="{4B8C3EB1-4563-3AD4-4DF2-5F740900C0A0}"/>
          </ac:spMkLst>
        </pc:spChg>
        <pc:spChg chg="mod">
          <ac:chgData name="Evelina Emanuelsson" userId="546d0cea-70c0-4ca5-bcbd-f97d7c1d3864" providerId="ADAL" clId="{9DDA6636-A020-1043-8325-12109466AA9C}" dt="2023-03-09T15:29:58.796" v="3691" actId="1076"/>
          <ac:spMkLst>
            <pc:docMk/>
            <pc:sldMk cId="2315958941" sldId="467"/>
            <ac:spMk id="6" creationId="{4039DAD4-F6DF-8EC0-6411-E5A6E77E3796}"/>
          </ac:spMkLst>
        </pc:spChg>
        <pc:spChg chg="del">
          <ac:chgData name="Evelina Emanuelsson" userId="546d0cea-70c0-4ca5-bcbd-f97d7c1d3864" providerId="ADAL" clId="{9DDA6636-A020-1043-8325-12109466AA9C}" dt="2023-03-09T15:27:08.844" v="3627" actId="478"/>
          <ac:spMkLst>
            <pc:docMk/>
            <pc:sldMk cId="2315958941" sldId="467"/>
            <ac:spMk id="14" creationId="{0A5902F1-5F7D-D4A9-67E4-A8B001789A59}"/>
          </ac:spMkLst>
        </pc:spChg>
        <pc:spChg chg="mod">
          <ac:chgData name="Evelina Emanuelsson" userId="546d0cea-70c0-4ca5-bcbd-f97d7c1d3864" providerId="ADAL" clId="{9DDA6636-A020-1043-8325-12109466AA9C}" dt="2023-03-09T15:28:17.469" v="3645" actId="20577"/>
          <ac:spMkLst>
            <pc:docMk/>
            <pc:sldMk cId="2315958941" sldId="467"/>
            <ac:spMk id="16" creationId="{453E62C4-9277-FA7F-1062-7A115DEC8441}"/>
          </ac:spMkLst>
        </pc:spChg>
        <pc:spChg chg="add mod">
          <ac:chgData name="Evelina Emanuelsson" userId="546d0cea-70c0-4ca5-bcbd-f97d7c1d3864" providerId="ADAL" clId="{9DDA6636-A020-1043-8325-12109466AA9C}" dt="2023-03-09T15:29:46.264" v="3688" actId="20577"/>
          <ac:spMkLst>
            <pc:docMk/>
            <pc:sldMk cId="2315958941" sldId="467"/>
            <ac:spMk id="20" creationId="{D16C9CEB-20EF-20C9-09D0-0BDD918B8206}"/>
          </ac:spMkLst>
        </pc:spChg>
        <pc:grpChg chg="mod">
          <ac:chgData name="Evelina Emanuelsson" userId="546d0cea-70c0-4ca5-bcbd-f97d7c1d3864" providerId="ADAL" clId="{9DDA6636-A020-1043-8325-12109466AA9C}" dt="2023-03-09T15:30:20.963" v="3694" actId="1076"/>
          <ac:grpSpMkLst>
            <pc:docMk/>
            <pc:sldMk cId="2315958941" sldId="467"/>
            <ac:grpSpMk id="17" creationId="{4C2A6635-1456-419F-60D4-79F20C55BCA2}"/>
          </ac:grpSpMkLst>
        </pc:grpChg>
        <pc:grpChg chg="mod">
          <ac:chgData name="Evelina Emanuelsson" userId="546d0cea-70c0-4ca5-bcbd-f97d7c1d3864" providerId="ADAL" clId="{9DDA6636-A020-1043-8325-12109466AA9C}" dt="2023-03-09T15:30:26.826" v="3696" actId="1076"/>
          <ac:grpSpMkLst>
            <pc:docMk/>
            <pc:sldMk cId="2315958941" sldId="467"/>
            <ac:grpSpMk id="18" creationId="{9EDE6EF7-56C3-62C1-7B3D-B2A4C6241FB6}"/>
          </ac:grpSpMkLst>
        </pc:grpChg>
        <pc:grpChg chg="mod">
          <ac:chgData name="Evelina Emanuelsson" userId="546d0cea-70c0-4ca5-bcbd-f97d7c1d3864" providerId="ADAL" clId="{9DDA6636-A020-1043-8325-12109466AA9C}" dt="2023-03-09T15:30:35.169" v="3697" actId="1076"/>
          <ac:grpSpMkLst>
            <pc:docMk/>
            <pc:sldMk cId="2315958941" sldId="467"/>
            <ac:grpSpMk id="19" creationId="{2A2E4BA7-D0D9-9785-D22F-D0E2A1B8D609}"/>
          </ac:grpSpMkLst>
        </pc:grpChg>
        <pc:picChg chg="del">
          <ac:chgData name="Evelina Emanuelsson" userId="546d0cea-70c0-4ca5-bcbd-f97d7c1d3864" providerId="ADAL" clId="{9DDA6636-A020-1043-8325-12109466AA9C}" dt="2023-03-09T15:27:49.153" v="3639" actId="478"/>
          <ac:picMkLst>
            <pc:docMk/>
            <pc:sldMk cId="2315958941" sldId="467"/>
            <ac:picMk id="13" creationId="{B1F0555B-1EFA-E4D1-FB99-3F87F94C5DB9}"/>
          </ac:picMkLst>
        </pc:picChg>
        <pc:picChg chg="add mod">
          <ac:chgData name="Evelina Emanuelsson" userId="546d0cea-70c0-4ca5-bcbd-f97d7c1d3864" providerId="ADAL" clId="{9DDA6636-A020-1043-8325-12109466AA9C}" dt="2023-03-09T15:27:49.916" v="3640"/>
          <ac:picMkLst>
            <pc:docMk/>
            <pc:sldMk cId="2315958941" sldId="467"/>
            <ac:picMk id="15" creationId="{B9BC7013-C431-888F-B07A-A94A2FBD9377}"/>
          </ac:picMkLst>
        </pc:picChg>
      </pc:sldChg>
      <pc:sldChg chg="add del mod modShow">
        <pc:chgData name="Evelina Emanuelsson" userId="546d0cea-70c0-4ca5-bcbd-f97d7c1d3864" providerId="ADAL" clId="{9DDA6636-A020-1043-8325-12109466AA9C}" dt="2023-04-11T11:31:18.203" v="17263" actId="2696"/>
        <pc:sldMkLst>
          <pc:docMk/>
          <pc:sldMk cId="4001251445" sldId="481"/>
        </pc:sldMkLst>
      </pc:sldChg>
      <pc:sldChg chg="addSp delSp modSp mod modTransition setBg delAnim modAnim modNotesTx">
        <pc:chgData name="Evelina Emanuelsson" userId="546d0cea-70c0-4ca5-bcbd-f97d7c1d3864" providerId="ADAL" clId="{9DDA6636-A020-1043-8325-12109466AA9C}" dt="2023-04-11T12:07:03.965" v="17401" actId="113"/>
        <pc:sldMkLst>
          <pc:docMk/>
          <pc:sldMk cId="3505600092" sldId="2147197827"/>
        </pc:sldMkLst>
        <pc:spChg chg="del">
          <ac:chgData name="Evelina Emanuelsson" userId="546d0cea-70c0-4ca5-bcbd-f97d7c1d3864" providerId="ADAL" clId="{9DDA6636-A020-1043-8325-12109466AA9C}" dt="2023-04-11T07:49:40.373" v="16214" actId="478"/>
          <ac:spMkLst>
            <pc:docMk/>
            <pc:sldMk cId="3505600092" sldId="2147197827"/>
            <ac:spMk id="3" creationId="{8E15A1E6-F90E-B793-C623-81C05D5C63A7}"/>
          </ac:spMkLst>
        </pc:spChg>
        <pc:spChg chg="mod">
          <ac:chgData name="Evelina Emanuelsson" userId="546d0cea-70c0-4ca5-bcbd-f97d7c1d3864" providerId="ADAL" clId="{9DDA6636-A020-1043-8325-12109466AA9C}" dt="2023-03-09T15:24:17.346" v="3219" actId="207"/>
          <ac:spMkLst>
            <pc:docMk/>
            <pc:sldMk cId="3505600092" sldId="2147197827"/>
            <ac:spMk id="4" creationId="{41256480-3012-974D-8B89-E8067B44742F}"/>
          </ac:spMkLst>
        </pc:spChg>
        <pc:spChg chg="mod">
          <ac:chgData name="Evelina Emanuelsson" userId="546d0cea-70c0-4ca5-bcbd-f97d7c1d3864" providerId="ADAL" clId="{9DDA6636-A020-1043-8325-12109466AA9C}" dt="2023-03-21T10:06:54.260" v="5830" actId="20577"/>
          <ac:spMkLst>
            <pc:docMk/>
            <pc:sldMk cId="3505600092" sldId="2147197827"/>
            <ac:spMk id="6" creationId="{27BA567D-3392-334C-B524-34826D0A8D9F}"/>
          </ac:spMkLst>
        </pc:spChg>
        <pc:spChg chg="add mod">
          <ac:chgData name="Evelina Emanuelsson" userId="546d0cea-70c0-4ca5-bcbd-f97d7c1d3864" providerId="ADAL" clId="{9DDA6636-A020-1043-8325-12109466AA9C}" dt="2023-04-11T07:49:41.012" v="16215"/>
          <ac:spMkLst>
            <pc:docMk/>
            <pc:sldMk cId="3505600092" sldId="2147197827"/>
            <ac:spMk id="7" creationId="{44AAD459-FFE5-BCC9-3932-36D5D5F80501}"/>
          </ac:spMkLst>
        </pc:spChg>
        <pc:spChg chg="del">
          <ac:chgData name="Evelina Emanuelsson" userId="546d0cea-70c0-4ca5-bcbd-f97d7c1d3864" providerId="ADAL" clId="{9DDA6636-A020-1043-8325-12109466AA9C}" dt="2023-03-09T15:12:35.773" v="3164" actId="478"/>
          <ac:spMkLst>
            <pc:docMk/>
            <pc:sldMk cId="3505600092" sldId="2147197827"/>
            <ac:spMk id="7" creationId="{70E4FE3A-FAC6-E340-90DF-E5FD41771128}"/>
          </ac:spMkLst>
        </pc:spChg>
        <pc:spChg chg="add del mod">
          <ac:chgData name="Evelina Emanuelsson" userId="546d0cea-70c0-4ca5-bcbd-f97d7c1d3864" providerId="ADAL" clId="{9DDA6636-A020-1043-8325-12109466AA9C}" dt="2023-03-22T08:19:05.661" v="9820"/>
          <ac:spMkLst>
            <pc:docMk/>
            <pc:sldMk cId="3505600092" sldId="2147197827"/>
            <ac:spMk id="7" creationId="{FC47AE28-F046-BBFC-5D48-B524886AFEF6}"/>
          </ac:spMkLst>
        </pc:spChg>
        <pc:spChg chg="mod">
          <ac:chgData name="Evelina Emanuelsson" userId="546d0cea-70c0-4ca5-bcbd-f97d7c1d3864" providerId="ADAL" clId="{9DDA6636-A020-1043-8325-12109466AA9C}" dt="2023-03-09T15:24:06.341" v="3217" actId="207"/>
          <ac:spMkLst>
            <pc:docMk/>
            <pc:sldMk cId="3505600092" sldId="2147197827"/>
            <ac:spMk id="8" creationId="{5C428486-C50E-3241-A5DD-D6349CB115C4}"/>
          </ac:spMkLst>
        </pc:spChg>
        <pc:spChg chg="mod">
          <ac:chgData name="Evelina Emanuelsson" userId="546d0cea-70c0-4ca5-bcbd-f97d7c1d3864" providerId="ADAL" clId="{9DDA6636-A020-1043-8325-12109466AA9C}" dt="2023-03-09T15:24:21.488" v="3220" actId="207"/>
          <ac:spMkLst>
            <pc:docMk/>
            <pc:sldMk cId="3505600092" sldId="2147197827"/>
            <ac:spMk id="9" creationId="{7ED14AF2-36FE-C244-B8EF-FAF2CF18DD8D}"/>
          </ac:spMkLst>
        </pc:spChg>
        <pc:spChg chg="add mod">
          <ac:chgData name="Evelina Emanuelsson" userId="546d0cea-70c0-4ca5-bcbd-f97d7c1d3864" providerId="ADAL" clId="{9DDA6636-A020-1043-8325-12109466AA9C}" dt="2023-03-09T15:14:19.838" v="3179" actId="207"/>
          <ac:spMkLst>
            <pc:docMk/>
            <pc:sldMk cId="3505600092" sldId="2147197827"/>
            <ac:spMk id="10" creationId="{FBD3F082-014B-0A8F-EA73-4BBDFE7A04B8}"/>
          </ac:spMkLst>
        </pc:spChg>
        <pc:spChg chg="add mod">
          <ac:chgData name="Evelina Emanuelsson" userId="546d0cea-70c0-4ca5-bcbd-f97d7c1d3864" providerId="ADAL" clId="{9DDA6636-A020-1043-8325-12109466AA9C}" dt="2023-03-09T15:14:25.417" v="3180" actId="207"/>
          <ac:spMkLst>
            <pc:docMk/>
            <pc:sldMk cId="3505600092" sldId="2147197827"/>
            <ac:spMk id="11" creationId="{7CA58592-F3CB-D521-BE39-927D36346239}"/>
          </ac:spMkLst>
        </pc:spChg>
        <pc:spChg chg="mod">
          <ac:chgData name="Evelina Emanuelsson" userId="546d0cea-70c0-4ca5-bcbd-f97d7c1d3864" providerId="ADAL" clId="{9DDA6636-A020-1043-8325-12109466AA9C}" dt="2023-03-09T15:23:50.810" v="3215" actId="207"/>
          <ac:spMkLst>
            <pc:docMk/>
            <pc:sldMk cId="3505600092" sldId="2147197827"/>
            <ac:spMk id="15" creationId="{DFC88D17-0EC3-9D48-B0B6-EC94FE92030D}"/>
          </ac:spMkLst>
        </pc:spChg>
        <pc:spChg chg="mod">
          <ac:chgData name="Evelina Emanuelsson" userId="546d0cea-70c0-4ca5-bcbd-f97d7c1d3864" providerId="ADAL" clId="{9DDA6636-A020-1043-8325-12109466AA9C}" dt="2023-03-09T15:24:01.329" v="3216" actId="207"/>
          <ac:spMkLst>
            <pc:docMk/>
            <pc:sldMk cId="3505600092" sldId="2147197827"/>
            <ac:spMk id="16" creationId="{9742BA37-516A-3B45-844D-5D025102F2CE}"/>
          </ac:spMkLst>
        </pc:spChg>
        <pc:spChg chg="mod">
          <ac:chgData name="Evelina Emanuelsson" userId="546d0cea-70c0-4ca5-bcbd-f97d7c1d3864" providerId="ADAL" clId="{9DDA6636-A020-1043-8325-12109466AA9C}" dt="2023-04-11T12:07:03.965" v="17401" actId="113"/>
          <ac:spMkLst>
            <pc:docMk/>
            <pc:sldMk cId="3505600092" sldId="2147197827"/>
            <ac:spMk id="17" creationId="{2375246C-31C4-044D-9EDE-177B3276051D}"/>
          </ac:spMkLst>
        </pc:spChg>
        <pc:spChg chg="mod">
          <ac:chgData name="Evelina Emanuelsson" userId="546d0cea-70c0-4ca5-bcbd-f97d7c1d3864" providerId="ADAL" clId="{9DDA6636-A020-1043-8325-12109466AA9C}" dt="2023-03-09T15:21:21.686" v="3182" actId="207"/>
          <ac:spMkLst>
            <pc:docMk/>
            <pc:sldMk cId="3505600092" sldId="2147197827"/>
            <ac:spMk id="22" creationId="{F20D6A6C-A9FB-5749-8811-81C9B38CFA23}"/>
          </ac:spMkLst>
        </pc:spChg>
        <pc:spChg chg="mod">
          <ac:chgData name="Evelina Emanuelsson" userId="546d0cea-70c0-4ca5-bcbd-f97d7c1d3864" providerId="ADAL" clId="{9DDA6636-A020-1043-8325-12109466AA9C}" dt="2023-03-09T15:35:38.283" v="3725" actId="1076"/>
          <ac:spMkLst>
            <pc:docMk/>
            <pc:sldMk cId="3505600092" sldId="2147197827"/>
            <ac:spMk id="23" creationId="{2CB8BB1E-A21D-E74F-95C9-07276D71EB9D}"/>
          </ac:spMkLst>
        </pc:spChg>
        <pc:grpChg chg="add">
          <ac:chgData name="Evelina Emanuelsson" userId="546d0cea-70c0-4ca5-bcbd-f97d7c1d3864" providerId="ADAL" clId="{9DDA6636-A020-1043-8325-12109466AA9C}" dt="2023-03-09T15:34:07.037" v="3713" actId="164"/>
          <ac:grpSpMkLst>
            <pc:docMk/>
            <pc:sldMk cId="3505600092" sldId="2147197827"/>
            <ac:grpSpMk id="12" creationId="{079D1CF7-EF17-5D0E-69EC-B4AE94398E5C}"/>
          </ac:grpSpMkLst>
        </pc:grpChg>
        <pc:grpChg chg="mod">
          <ac:chgData name="Evelina Emanuelsson" userId="546d0cea-70c0-4ca5-bcbd-f97d7c1d3864" providerId="ADAL" clId="{9DDA6636-A020-1043-8325-12109466AA9C}" dt="2023-03-09T15:21:42.458" v="3186" actId="207"/>
          <ac:grpSpMkLst>
            <pc:docMk/>
            <pc:sldMk cId="3505600092" sldId="2147197827"/>
            <ac:grpSpMk id="26" creationId="{F59A6E68-0E07-8948-AD73-B563C9A60BA9}"/>
          </ac:grpSpMkLst>
        </pc:grpChg>
        <pc:grpChg chg="mod">
          <ac:chgData name="Evelina Emanuelsson" userId="546d0cea-70c0-4ca5-bcbd-f97d7c1d3864" providerId="ADAL" clId="{9DDA6636-A020-1043-8325-12109466AA9C}" dt="2023-03-09T15:21:21.686" v="3182" actId="207"/>
          <ac:grpSpMkLst>
            <pc:docMk/>
            <pc:sldMk cId="3505600092" sldId="2147197827"/>
            <ac:grpSpMk id="28" creationId="{FEFBE8EC-C77F-3A49-8D1D-AEE76B86155A}"/>
          </ac:grpSpMkLst>
        </pc:grpChg>
        <pc:picChg chg="del">
          <ac:chgData name="Evelina Emanuelsson" userId="546d0cea-70c0-4ca5-bcbd-f97d7c1d3864" providerId="ADAL" clId="{9DDA6636-A020-1043-8325-12109466AA9C}" dt="2023-04-11T07:50:28.682" v="16231" actId="478"/>
          <ac:picMkLst>
            <pc:docMk/>
            <pc:sldMk cId="3505600092" sldId="2147197827"/>
            <ac:picMk id="2" creationId="{54FAA0C2-7EDB-6B30-46AA-FDA7C835BC78}"/>
          </ac:picMkLst>
        </pc:picChg>
        <pc:picChg chg="add mod">
          <ac:chgData name="Evelina Emanuelsson" userId="546d0cea-70c0-4ca5-bcbd-f97d7c1d3864" providerId="ADAL" clId="{9DDA6636-A020-1043-8325-12109466AA9C}" dt="2023-04-11T07:50:29.170" v="16232"/>
          <ac:picMkLst>
            <pc:docMk/>
            <pc:sldMk cId="3505600092" sldId="2147197827"/>
            <ac:picMk id="13" creationId="{1FDD2733-9665-D3E3-9B60-695FEDE60E14}"/>
          </ac:picMkLst>
        </pc:picChg>
      </pc:sldChg>
      <pc:sldChg chg="modSp del mod ord modShow modNotesTx">
        <pc:chgData name="Evelina Emanuelsson" userId="546d0cea-70c0-4ca5-bcbd-f97d7c1d3864" providerId="ADAL" clId="{9DDA6636-A020-1043-8325-12109466AA9C}" dt="2023-04-11T11:31:18.851" v="17265" actId="2696"/>
        <pc:sldMkLst>
          <pc:docMk/>
          <pc:sldMk cId="980029102" sldId="2147197828"/>
        </pc:sldMkLst>
        <pc:spChg chg="mod">
          <ac:chgData name="Evelina Emanuelsson" userId="546d0cea-70c0-4ca5-bcbd-f97d7c1d3864" providerId="ADAL" clId="{9DDA6636-A020-1043-8325-12109466AA9C}" dt="2023-03-08T12:39:16.952" v="94" actId="207"/>
          <ac:spMkLst>
            <pc:docMk/>
            <pc:sldMk cId="980029102" sldId="2147197828"/>
            <ac:spMk id="5" creationId="{B5E20F6C-744A-144C-B39A-615F2A7EC5D8}"/>
          </ac:spMkLst>
        </pc:spChg>
        <pc:picChg chg="mod">
          <ac:chgData name="Evelina Emanuelsson" userId="546d0cea-70c0-4ca5-bcbd-f97d7c1d3864" providerId="ADAL" clId="{9DDA6636-A020-1043-8325-12109466AA9C}" dt="2023-03-08T12:39:08.304" v="93" actId="1076"/>
          <ac:picMkLst>
            <pc:docMk/>
            <pc:sldMk cId="980029102" sldId="2147197828"/>
            <ac:picMk id="8" creationId="{A3D12C6B-5128-3945-8D95-8C451954AFDE}"/>
          </ac:picMkLst>
        </pc:picChg>
      </pc:sldChg>
      <pc:sldChg chg="addSp delSp modSp mod ord modTransition modAnim modNotesTx">
        <pc:chgData name="Evelina Emanuelsson" userId="546d0cea-70c0-4ca5-bcbd-f97d7c1d3864" providerId="ADAL" clId="{9DDA6636-A020-1043-8325-12109466AA9C}" dt="2023-04-11T12:07:41.329" v="17405" actId="113"/>
        <pc:sldMkLst>
          <pc:docMk/>
          <pc:sldMk cId="2876648762" sldId="2147197829"/>
        </pc:sldMkLst>
        <pc:spChg chg="mod">
          <ac:chgData name="Evelina Emanuelsson" userId="546d0cea-70c0-4ca5-bcbd-f97d7c1d3864" providerId="ADAL" clId="{9DDA6636-A020-1043-8325-12109466AA9C}" dt="2023-04-11T07:21:15.516" v="15927" actId="14100"/>
          <ac:spMkLst>
            <pc:docMk/>
            <pc:sldMk cId="2876648762" sldId="2147197829"/>
            <ac:spMk id="2" creationId="{6CF5B486-30C2-2A49-AEBE-0DA3D6BC307C}"/>
          </ac:spMkLst>
        </pc:spChg>
        <pc:spChg chg="add mod topLvl">
          <ac:chgData name="Evelina Emanuelsson" userId="546d0cea-70c0-4ca5-bcbd-f97d7c1d3864" providerId="ADAL" clId="{9DDA6636-A020-1043-8325-12109466AA9C}" dt="2023-04-11T08:16:03.996" v="16413" actId="207"/>
          <ac:spMkLst>
            <pc:docMk/>
            <pc:sldMk cId="2876648762" sldId="2147197829"/>
            <ac:spMk id="3" creationId="{7F47E62D-1E9A-CEBE-9995-F073195C703C}"/>
          </ac:spMkLst>
        </pc:spChg>
        <pc:spChg chg="del">
          <ac:chgData name="Evelina Emanuelsson" userId="546d0cea-70c0-4ca5-bcbd-f97d7c1d3864" providerId="ADAL" clId="{9DDA6636-A020-1043-8325-12109466AA9C}" dt="2023-04-11T07:49:08.996" v="16202" actId="478"/>
          <ac:spMkLst>
            <pc:docMk/>
            <pc:sldMk cId="2876648762" sldId="2147197829"/>
            <ac:spMk id="5" creationId="{AB58C1AC-50E9-2846-99A6-BC56AB8BF76C}"/>
          </ac:spMkLst>
        </pc:spChg>
        <pc:spChg chg="add del mod topLvl">
          <ac:chgData name="Evelina Emanuelsson" userId="546d0cea-70c0-4ca5-bcbd-f97d7c1d3864" providerId="ADAL" clId="{9DDA6636-A020-1043-8325-12109466AA9C}" dt="2023-04-06T07:20:21.771" v="14228" actId="478"/>
          <ac:spMkLst>
            <pc:docMk/>
            <pc:sldMk cId="2876648762" sldId="2147197829"/>
            <ac:spMk id="6" creationId="{356647A7-EC81-1008-E0D1-AA61E83D9B1F}"/>
          </ac:spMkLst>
        </pc:spChg>
        <pc:spChg chg="del">
          <ac:chgData name="Evelina Emanuelsson" userId="546d0cea-70c0-4ca5-bcbd-f97d7c1d3864" providerId="ADAL" clId="{9DDA6636-A020-1043-8325-12109466AA9C}" dt="2023-03-09T12:45:09.582" v="3136" actId="478"/>
          <ac:spMkLst>
            <pc:docMk/>
            <pc:sldMk cId="2876648762" sldId="2147197829"/>
            <ac:spMk id="6" creationId="{B7314F1B-87C6-8F44-AFB8-E2475C1C2C31}"/>
          </ac:spMkLst>
        </pc:spChg>
        <pc:spChg chg="add mod">
          <ac:chgData name="Evelina Emanuelsson" userId="546d0cea-70c0-4ca5-bcbd-f97d7c1d3864" providerId="ADAL" clId="{9DDA6636-A020-1043-8325-12109466AA9C}" dt="2023-04-11T07:49:09.762" v="16203"/>
          <ac:spMkLst>
            <pc:docMk/>
            <pc:sldMk cId="2876648762" sldId="2147197829"/>
            <ac:spMk id="6" creationId="{BA947D4C-6163-C8A2-2EDF-5AF34853C007}"/>
          </ac:spMkLst>
        </pc:spChg>
        <pc:spChg chg="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7" creationId="{D4EB8227-A594-0842-85A8-90130AFD3930}"/>
          </ac:spMkLst>
        </pc:spChg>
        <pc:spChg chg="del">
          <ac:chgData name="Evelina Emanuelsson" userId="546d0cea-70c0-4ca5-bcbd-f97d7c1d3864" providerId="ADAL" clId="{9DDA6636-A020-1043-8325-12109466AA9C}" dt="2023-04-06T07:14:54.902" v="14149" actId="478"/>
          <ac:spMkLst>
            <pc:docMk/>
            <pc:sldMk cId="2876648762" sldId="2147197829"/>
            <ac:spMk id="8" creationId="{10AD89E9-FF13-B551-87A8-A1EB6DBFC03C}"/>
          </ac:spMkLst>
        </pc:spChg>
        <pc:spChg chg="add del mod">
          <ac:chgData name="Evelina Emanuelsson" userId="546d0cea-70c0-4ca5-bcbd-f97d7c1d3864" providerId="ADAL" clId="{9DDA6636-A020-1043-8325-12109466AA9C}" dt="2023-04-04T14:44:43.371" v="13931" actId="478"/>
          <ac:spMkLst>
            <pc:docMk/>
            <pc:sldMk cId="2876648762" sldId="2147197829"/>
            <ac:spMk id="8" creationId="{73C91A60-F550-E5FE-11D6-62CB5C1727DC}"/>
          </ac:spMkLst>
        </pc:spChg>
        <pc:spChg chg="mod 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9" creationId="{E7DFA4FD-40EB-AB40-A431-03E356A0975F}"/>
          </ac:spMkLst>
        </pc:spChg>
        <pc:spChg chg="add del mod 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10" creationId="{6D6CA0AA-5A7B-B648-B3AF-1C9844645163}"/>
          </ac:spMkLst>
        </pc:spChg>
        <pc:spChg chg="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11" creationId="{CA0A21CD-7B17-3A4D-8D56-58EEB20E4D8D}"/>
          </ac:spMkLst>
        </pc:spChg>
        <pc:spChg chg="add del mod">
          <ac:chgData name="Evelina Emanuelsson" userId="546d0cea-70c0-4ca5-bcbd-f97d7c1d3864" providerId="ADAL" clId="{9DDA6636-A020-1043-8325-12109466AA9C}" dt="2023-04-06T07:19:33.045" v="14219" actId="478"/>
          <ac:spMkLst>
            <pc:docMk/>
            <pc:sldMk cId="2876648762" sldId="2147197829"/>
            <ac:spMk id="12" creationId="{46246585-5BAE-DAB7-6085-CF9787BCE5A2}"/>
          </ac:spMkLst>
        </pc:spChg>
        <pc:spChg chg="del mod">
          <ac:chgData name="Evelina Emanuelsson" userId="546d0cea-70c0-4ca5-bcbd-f97d7c1d3864" providerId="ADAL" clId="{9DDA6636-A020-1043-8325-12109466AA9C}" dt="2023-03-09T12:27:00.580" v="2239" actId="478"/>
          <ac:spMkLst>
            <pc:docMk/>
            <pc:sldMk cId="2876648762" sldId="2147197829"/>
            <ac:spMk id="12" creationId="{FF26C0F1-034A-4946-AF79-3D52F0BC0C89}"/>
          </ac:spMkLst>
        </pc:spChg>
        <pc:spChg chg="mod 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13" creationId="{99624405-2226-EC48-B79A-16D7E2323B3C}"/>
          </ac:spMkLst>
        </pc:spChg>
        <pc:spChg chg="mod 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15" creationId="{A0443C79-AB5C-7149-AC69-9BEA0F02B786}"/>
          </ac:spMkLst>
        </pc:spChg>
        <pc:spChg chg="mod">
          <ac:chgData name="Evelina Emanuelsson" userId="546d0cea-70c0-4ca5-bcbd-f97d7c1d3864" providerId="ADAL" clId="{9DDA6636-A020-1043-8325-12109466AA9C}" dt="2023-04-04T14:40:26.701" v="13819" actId="207"/>
          <ac:spMkLst>
            <pc:docMk/>
            <pc:sldMk cId="2876648762" sldId="2147197829"/>
            <ac:spMk id="16" creationId="{8E662C2F-E6E5-B44A-B000-30C2383687FC}"/>
          </ac:spMkLst>
        </pc:spChg>
        <pc:spChg chg="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17" creationId="{F4315CD0-A17A-3D42-8A0A-54EDE88FDFE2}"/>
          </ac:spMkLst>
        </pc:spChg>
        <pc:spChg chg="mod topLvl">
          <ac:chgData name="Evelina Emanuelsson" userId="546d0cea-70c0-4ca5-bcbd-f97d7c1d3864" providerId="ADAL" clId="{9DDA6636-A020-1043-8325-12109466AA9C}" dt="2023-04-06T07:20:06.259" v="14225" actId="165"/>
          <ac:spMkLst>
            <pc:docMk/>
            <pc:sldMk cId="2876648762" sldId="2147197829"/>
            <ac:spMk id="18" creationId="{8045855C-72B2-0844-95C9-3D1EAE25E4A5}"/>
          </ac:spMkLst>
        </pc:spChg>
        <pc:spChg chg="mod">
          <ac:chgData name="Evelina Emanuelsson" userId="546d0cea-70c0-4ca5-bcbd-f97d7c1d3864" providerId="ADAL" clId="{9DDA6636-A020-1043-8325-12109466AA9C}" dt="2023-04-04T14:40:30.198" v="13820" actId="207"/>
          <ac:spMkLst>
            <pc:docMk/>
            <pc:sldMk cId="2876648762" sldId="2147197829"/>
            <ac:spMk id="19" creationId="{CF69C363-08C7-2C47-97A7-AF6EF6EE4585}"/>
          </ac:spMkLst>
        </pc:spChg>
        <pc:spChg chg="mod">
          <ac:chgData name="Evelina Emanuelsson" userId="546d0cea-70c0-4ca5-bcbd-f97d7c1d3864" providerId="ADAL" clId="{9DDA6636-A020-1043-8325-12109466AA9C}" dt="2023-04-11T12:07:41.329" v="17405" actId="113"/>
          <ac:spMkLst>
            <pc:docMk/>
            <pc:sldMk cId="2876648762" sldId="2147197829"/>
            <ac:spMk id="21" creationId="{9DFFA3DD-90F1-7843-A5BA-6971D0923736}"/>
          </ac:spMkLst>
        </pc:spChg>
        <pc:spChg chg="mod">
          <ac:chgData name="Evelina Emanuelsson" userId="546d0cea-70c0-4ca5-bcbd-f97d7c1d3864" providerId="ADAL" clId="{9DDA6636-A020-1043-8325-12109466AA9C}" dt="2023-04-04T14:40:34.026" v="13821" actId="207"/>
          <ac:spMkLst>
            <pc:docMk/>
            <pc:sldMk cId="2876648762" sldId="2147197829"/>
            <ac:spMk id="22" creationId="{3F05C914-76DC-3848-BB90-9BAF91E179F7}"/>
          </ac:spMkLst>
        </pc:spChg>
        <pc:spChg chg="add mod">
          <ac:chgData name="Evelina Emanuelsson" userId="546d0cea-70c0-4ca5-bcbd-f97d7c1d3864" providerId="ADAL" clId="{9DDA6636-A020-1043-8325-12109466AA9C}" dt="2023-04-11T11:21:43.102" v="17215" actId="20577"/>
          <ac:spMkLst>
            <pc:docMk/>
            <pc:sldMk cId="2876648762" sldId="2147197829"/>
            <ac:spMk id="24" creationId="{3CADAA5E-929F-B6D5-8E41-00A78B163A55}"/>
          </ac:spMkLst>
        </pc:spChg>
        <pc:spChg chg="mod">
          <ac:chgData name="Evelina Emanuelsson" userId="546d0cea-70c0-4ca5-bcbd-f97d7c1d3864" providerId="ADAL" clId="{9DDA6636-A020-1043-8325-12109466AA9C}" dt="2023-04-04T14:40:38.168" v="13822" actId="207"/>
          <ac:spMkLst>
            <pc:docMk/>
            <pc:sldMk cId="2876648762" sldId="2147197829"/>
            <ac:spMk id="25" creationId="{FB198475-8639-974F-99DC-22A1CDE4F897}"/>
          </ac:spMkLst>
        </pc:spChg>
        <pc:spChg chg="add del mod">
          <ac:chgData name="Evelina Emanuelsson" userId="546d0cea-70c0-4ca5-bcbd-f97d7c1d3864" providerId="ADAL" clId="{9DDA6636-A020-1043-8325-12109466AA9C}" dt="2023-03-09T12:43:41.450" v="3115" actId="478"/>
          <ac:spMkLst>
            <pc:docMk/>
            <pc:sldMk cId="2876648762" sldId="2147197829"/>
            <ac:spMk id="28" creationId="{8F68BE87-DD5B-1EF3-7676-906C0706DAE8}"/>
          </ac:spMkLst>
        </pc:spChg>
        <pc:spChg chg="add mod">
          <ac:chgData name="Evelina Emanuelsson" userId="546d0cea-70c0-4ca5-bcbd-f97d7c1d3864" providerId="ADAL" clId="{9DDA6636-A020-1043-8325-12109466AA9C}" dt="2023-04-11T08:16:11.361" v="16415" actId="207"/>
          <ac:spMkLst>
            <pc:docMk/>
            <pc:sldMk cId="2876648762" sldId="2147197829"/>
            <ac:spMk id="28" creationId="{F0045407-76EE-61B8-A61C-A71D1A2BC562}"/>
          </ac:spMkLst>
        </pc:spChg>
        <pc:grpChg chg="add del mod">
          <ac:chgData name="Evelina Emanuelsson" userId="546d0cea-70c0-4ca5-bcbd-f97d7c1d3864" providerId="ADAL" clId="{9DDA6636-A020-1043-8325-12109466AA9C}" dt="2023-04-06T07:20:06.259" v="14225" actId="165"/>
          <ac:grpSpMkLst>
            <pc:docMk/>
            <pc:sldMk cId="2876648762" sldId="2147197829"/>
            <ac:grpSpMk id="23" creationId="{2D461D9A-653B-7C91-A054-43E2E7093B4E}"/>
          </ac:grpSpMkLst>
        </pc:grpChg>
        <pc:grpChg chg="add">
          <ac:chgData name="Evelina Emanuelsson" userId="546d0cea-70c0-4ca5-bcbd-f97d7c1d3864" providerId="ADAL" clId="{9DDA6636-A020-1043-8325-12109466AA9C}" dt="2023-04-06T07:22:08.986" v="14289" actId="164"/>
          <ac:grpSpMkLst>
            <pc:docMk/>
            <pc:sldMk cId="2876648762" sldId="2147197829"/>
            <ac:grpSpMk id="30" creationId="{06C87CE9-5A8C-B246-B629-E3AE85B34930}"/>
          </ac:grpSpMkLst>
        </pc:grpChg>
        <pc:grpChg chg="add">
          <ac:chgData name="Evelina Emanuelsson" userId="546d0cea-70c0-4ca5-bcbd-f97d7c1d3864" providerId="ADAL" clId="{9DDA6636-A020-1043-8325-12109466AA9C}" dt="2023-04-06T07:22:14.698" v="14290" actId="164"/>
          <ac:grpSpMkLst>
            <pc:docMk/>
            <pc:sldMk cId="2876648762" sldId="2147197829"/>
            <ac:grpSpMk id="31" creationId="{837F6257-4796-C717-6A3F-6412A9E49F2A}"/>
          </ac:grpSpMkLst>
        </pc:grpChg>
        <pc:grpChg chg="add">
          <ac:chgData name="Evelina Emanuelsson" userId="546d0cea-70c0-4ca5-bcbd-f97d7c1d3864" providerId="ADAL" clId="{9DDA6636-A020-1043-8325-12109466AA9C}" dt="2023-04-06T07:22:22.184" v="14291" actId="164"/>
          <ac:grpSpMkLst>
            <pc:docMk/>
            <pc:sldMk cId="2876648762" sldId="2147197829"/>
            <ac:grpSpMk id="32" creationId="{9E107180-0415-A881-0EE1-E4DAB9510E7A}"/>
          </ac:grpSpMkLst>
        </pc:grpChg>
        <pc:grpChg chg="add">
          <ac:chgData name="Evelina Emanuelsson" userId="546d0cea-70c0-4ca5-bcbd-f97d7c1d3864" providerId="ADAL" clId="{9DDA6636-A020-1043-8325-12109466AA9C}" dt="2023-04-06T07:22:31.166" v="14292" actId="164"/>
          <ac:grpSpMkLst>
            <pc:docMk/>
            <pc:sldMk cId="2876648762" sldId="2147197829"/>
            <ac:grpSpMk id="33" creationId="{1694FDAF-ABEE-39DA-886A-3DD27DAFB73B}"/>
          </ac:grpSpMkLst>
        </pc:grpChg>
        <pc:picChg chg="del mod">
          <ac:chgData name="Evelina Emanuelsson" userId="546d0cea-70c0-4ca5-bcbd-f97d7c1d3864" providerId="ADAL" clId="{9DDA6636-A020-1043-8325-12109466AA9C}" dt="2023-03-09T12:26:01.050" v="2231" actId="478"/>
          <ac:picMkLst>
            <pc:docMk/>
            <pc:sldMk cId="2876648762" sldId="2147197829"/>
            <ac:picMk id="3" creationId="{5561C01F-9A1C-E04A-9994-D2F87902A137}"/>
          </ac:picMkLst>
        </pc:picChg>
        <pc:picChg chg="del">
          <ac:chgData name="Evelina Emanuelsson" userId="546d0cea-70c0-4ca5-bcbd-f97d7c1d3864" providerId="ADAL" clId="{9DDA6636-A020-1043-8325-12109466AA9C}" dt="2023-04-11T07:50:04.424" v="16219" actId="478"/>
          <ac:picMkLst>
            <pc:docMk/>
            <pc:sldMk cId="2876648762" sldId="2147197829"/>
            <ac:picMk id="4" creationId="{5EA2CE2C-3B75-8445-AF32-852382448080}"/>
          </ac:picMkLst>
        </pc:picChg>
        <pc:picChg chg="add mod">
          <ac:chgData name="Evelina Emanuelsson" userId="546d0cea-70c0-4ca5-bcbd-f97d7c1d3864" providerId="ADAL" clId="{9DDA6636-A020-1043-8325-12109466AA9C}" dt="2023-04-11T07:50:04.981" v="16220"/>
          <ac:picMkLst>
            <pc:docMk/>
            <pc:sldMk cId="2876648762" sldId="2147197829"/>
            <ac:picMk id="8" creationId="{9E1410A3-6296-D910-3E00-84E2B59DA64C}"/>
          </ac:picMkLst>
        </pc:picChg>
        <pc:picChg chg="topLvl">
          <ac:chgData name="Evelina Emanuelsson" userId="546d0cea-70c0-4ca5-bcbd-f97d7c1d3864" providerId="ADAL" clId="{9DDA6636-A020-1043-8325-12109466AA9C}" dt="2023-04-06T07:20:06.259" v="14225" actId="165"/>
          <ac:picMkLst>
            <pc:docMk/>
            <pc:sldMk cId="2876648762" sldId="2147197829"/>
            <ac:picMk id="20" creationId="{6F323AD8-533F-4E40-A675-4890DA2AFDF3}"/>
          </ac:picMkLst>
        </pc:picChg>
        <pc:cxnChg chg="add mod topLvl">
          <ac:chgData name="Evelina Emanuelsson" userId="546d0cea-70c0-4ca5-bcbd-f97d7c1d3864" providerId="ADAL" clId="{9DDA6636-A020-1043-8325-12109466AA9C}" dt="2023-04-06T07:20:06.259" v="14225" actId="165"/>
          <ac:cxnSpMkLst>
            <pc:docMk/>
            <pc:sldMk cId="2876648762" sldId="2147197829"/>
            <ac:cxnSpMk id="14" creationId="{EB66510A-B4F9-723D-3E0A-7F15E3CBAE6A}"/>
          </ac:cxnSpMkLst>
        </pc:cxnChg>
        <pc:cxnChg chg="del">
          <ac:chgData name="Evelina Emanuelsson" userId="546d0cea-70c0-4ca5-bcbd-f97d7c1d3864" providerId="ADAL" clId="{9DDA6636-A020-1043-8325-12109466AA9C}" dt="2023-03-09T12:33:32.801" v="2673" actId="478"/>
          <ac:cxnSpMkLst>
            <pc:docMk/>
            <pc:sldMk cId="2876648762" sldId="2147197829"/>
            <ac:cxnSpMk id="31" creationId="{DC36CC5F-4E89-B444-8615-274BECF60FD8}"/>
          </ac:cxnSpMkLst>
        </pc:cxnChg>
      </pc:sldChg>
      <pc:sldChg chg="addSp delSp modSp mod modTransition delAnim modAnim modNotesTx">
        <pc:chgData name="Evelina Emanuelsson" userId="546d0cea-70c0-4ca5-bcbd-f97d7c1d3864" providerId="ADAL" clId="{9DDA6636-A020-1043-8325-12109466AA9C}" dt="2023-04-11T12:06:25.602" v="17397"/>
        <pc:sldMkLst>
          <pc:docMk/>
          <pc:sldMk cId="1772182678" sldId="2147197836"/>
        </pc:sldMkLst>
        <pc:spChg chg="add mod">
          <ac:chgData name="Evelina Emanuelsson" userId="546d0cea-70c0-4ca5-bcbd-f97d7c1d3864" providerId="ADAL" clId="{9DDA6636-A020-1043-8325-12109466AA9C}" dt="2023-04-11T07:49:30.582" v="16211"/>
          <ac:spMkLst>
            <pc:docMk/>
            <pc:sldMk cId="1772182678" sldId="2147197836"/>
            <ac:spMk id="2" creationId="{DC504E79-8DEA-27F4-CF28-D8B284FC3A48}"/>
          </ac:spMkLst>
        </pc:spChg>
        <pc:spChg chg="del">
          <ac:chgData name="Evelina Emanuelsson" userId="546d0cea-70c0-4ca5-bcbd-f97d7c1d3864" providerId="ADAL" clId="{9DDA6636-A020-1043-8325-12109466AA9C}" dt="2023-04-11T07:49:29.986" v="16210" actId="478"/>
          <ac:spMkLst>
            <pc:docMk/>
            <pc:sldMk cId="1772182678" sldId="2147197836"/>
            <ac:spMk id="3" creationId="{C67F8BF7-7C02-EED0-E3D9-5DD398B58ADD}"/>
          </ac:spMkLst>
        </pc:spChg>
        <pc:spChg chg="mod">
          <ac:chgData name="Evelina Emanuelsson" userId="546d0cea-70c0-4ca5-bcbd-f97d7c1d3864" providerId="ADAL" clId="{9DDA6636-A020-1043-8325-12109466AA9C}" dt="2023-03-09T12:07:28.907" v="2208" actId="20577"/>
          <ac:spMkLst>
            <pc:docMk/>
            <pc:sldMk cId="1772182678" sldId="2147197836"/>
            <ac:spMk id="4" creationId="{D796F619-AC35-ECC3-E5B2-D1160C819009}"/>
          </ac:spMkLst>
        </pc:spChg>
        <pc:spChg chg="add del mod">
          <ac:chgData name="Evelina Emanuelsson" userId="546d0cea-70c0-4ca5-bcbd-f97d7c1d3864" providerId="ADAL" clId="{9DDA6636-A020-1043-8325-12109466AA9C}" dt="2023-03-09T16:27:36.631" v="5552" actId="478"/>
          <ac:spMkLst>
            <pc:docMk/>
            <pc:sldMk cId="1772182678" sldId="2147197836"/>
            <ac:spMk id="5" creationId="{5998834D-AD1E-39F4-9A0E-42409A04A02D}"/>
          </ac:spMkLst>
        </pc:spChg>
        <pc:spChg chg="add mod">
          <ac:chgData name="Evelina Emanuelsson" userId="546d0cea-70c0-4ca5-bcbd-f97d7c1d3864" providerId="ADAL" clId="{9DDA6636-A020-1043-8325-12109466AA9C}" dt="2023-03-09T15:44:38.951" v="3851" actId="1076"/>
          <ac:spMkLst>
            <pc:docMk/>
            <pc:sldMk cId="1772182678" sldId="2147197836"/>
            <ac:spMk id="7" creationId="{94BC8C95-AA9B-806B-D26F-7CB20D47A0B2}"/>
          </ac:spMkLst>
        </pc:spChg>
        <pc:spChg chg="add mod">
          <ac:chgData name="Evelina Emanuelsson" userId="546d0cea-70c0-4ca5-bcbd-f97d7c1d3864" providerId="ADAL" clId="{9DDA6636-A020-1043-8325-12109466AA9C}" dt="2023-03-09T15:48:18.819" v="4083" actId="20577"/>
          <ac:spMkLst>
            <pc:docMk/>
            <pc:sldMk cId="1772182678" sldId="2147197836"/>
            <ac:spMk id="9" creationId="{8745C8ED-016F-AD31-03B9-AECB40EDA7EB}"/>
          </ac:spMkLst>
        </pc:spChg>
        <pc:spChg chg="mod">
          <ac:chgData name="Evelina Emanuelsson" userId="546d0cea-70c0-4ca5-bcbd-f97d7c1d3864" providerId="ADAL" clId="{9DDA6636-A020-1043-8325-12109466AA9C}" dt="2023-03-09T15:43:03.432" v="3831" actId="20577"/>
          <ac:spMkLst>
            <pc:docMk/>
            <pc:sldMk cId="1772182678" sldId="2147197836"/>
            <ac:spMk id="11" creationId="{33221BE6-6489-3D5B-D924-4CCAADE806C2}"/>
          </ac:spMkLst>
        </pc:spChg>
        <pc:spChg chg="add del mod">
          <ac:chgData name="Evelina Emanuelsson" userId="546d0cea-70c0-4ca5-bcbd-f97d7c1d3864" providerId="ADAL" clId="{9DDA6636-A020-1043-8325-12109466AA9C}" dt="2023-04-04T14:39:21.931" v="13808" actId="478"/>
          <ac:spMkLst>
            <pc:docMk/>
            <pc:sldMk cId="1772182678" sldId="2147197836"/>
            <ac:spMk id="12" creationId="{00FFFD0E-990D-E20F-BB01-17C0E13329D2}"/>
          </ac:spMkLst>
        </pc:spChg>
        <pc:spChg chg="add mod">
          <ac:chgData name="Evelina Emanuelsson" userId="546d0cea-70c0-4ca5-bcbd-f97d7c1d3864" providerId="ADAL" clId="{9DDA6636-A020-1043-8325-12109466AA9C}" dt="2023-03-09T15:44:19.266" v="3845" actId="1076"/>
          <ac:spMkLst>
            <pc:docMk/>
            <pc:sldMk cId="1772182678" sldId="2147197836"/>
            <ac:spMk id="13" creationId="{95349A6E-2DFD-CE61-DAD6-8ED7F29F4D16}"/>
          </ac:spMkLst>
        </pc:spChg>
        <pc:spChg chg="add mod">
          <ac:chgData name="Evelina Emanuelsson" userId="546d0cea-70c0-4ca5-bcbd-f97d7c1d3864" providerId="ADAL" clId="{9DDA6636-A020-1043-8325-12109466AA9C}" dt="2023-03-09T15:44:19.266" v="3845" actId="1076"/>
          <ac:spMkLst>
            <pc:docMk/>
            <pc:sldMk cId="1772182678" sldId="2147197836"/>
            <ac:spMk id="14" creationId="{EB37802D-F126-6C9F-039E-7A7BE77D0218}"/>
          </ac:spMkLst>
        </pc:spChg>
        <pc:spChg chg="add mod">
          <ac:chgData name="Evelina Emanuelsson" userId="546d0cea-70c0-4ca5-bcbd-f97d7c1d3864" providerId="ADAL" clId="{9DDA6636-A020-1043-8325-12109466AA9C}" dt="2023-04-06T07:25:04.950" v="14318" actId="403"/>
          <ac:spMkLst>
            <pc:docMk/>
            <pc:sldMk cId="1772182678" sldId="2147197836"/>
            <ac:spMk id="16" creationId="{80D9E4A7-435D-D106-C018-761F1FA57AAB}"/>
          </ac:spMkLst>
        </pc:spChg>
        <pc:spChg chg="add del mod">
          <ac:chgData name="Evelina Emanuelsson" userId="546d0cea-70c0-4ca5-bcbd-f97d7c1d3864" providerId="ADAL" clId="{9DDA6636-A020-1043-8325-12109466AA9C}" dt="2023-04-04T14:39:24.288" v="13809" actId="478"/>
          <ac:spMkLst>
            <pc:docMk/>
            <pc:sldMk cId="1772182678" sldId="2147197836"/>
            <ac:spMk id="17" creationId="{AB944324-3F93-5D3D-9A2C-3F48A9761C60}"/>
          </ac:spMkLst>
        </pc:spChg>
        <pc:spChg chg="add del mod">
          <ac:chgData name="Evelina Emanuelsson" userId="546d0cea-70c0-4ca5-bcbd-f97d7c1d3864" providerId="ADAL" clId="{9DDA6636-A020-1043-8325-12109466AA9C}" dt="2023-03-09T16:11:00.578" v="5399" actId="478"/>
          <ac:spMkLst>
            <pc:docMk/>
            <pc:sldMk cId="1772182678" sldId="2147197836"/>
            <ac:spMk id="18" creationId="{8CBCCDC8-8835-E75E-C9F9-4B69830586B5}"/>
          </ac:spMkLst>
        </pc:spChg>
        <pc:spChg chg="add mod">
          <ac:chgData name="Evelina Emanuelsson" userId="546d0cea-70c0-4ca5-bcbd-f97d7c1d3864" providerId="ADAL" clId="{9DDA6636-A020-1043-8325-12109466AA9C}" dt="2023-03-09T16:27:51.949" v="5555" actId="1076"/>
          <ac:spMkLst>
            <pc:docMk/>
            <pc:sldMk cId="1772182678" sldId="2147197836"/>
            <ac:spMk id="22" creationId="{45F80F9F-FB4F-E6DA-D760-05B988EF67BF}"/>
          </ac:spMkLst>
        </pc:spChg>
        <pc:spChg chg="add mod">
          <ac:chgData name="Evelina Emanuelsson" userId="546d0cea-70c0-4ca5-bcbd-f97d7c1d3864" providerId="ADAL" clId="{9DDA6636-A020-1043-8325-12109466AA9C}" dt="2023-03-09T16:27:51.949" v="5555" actId="1076"/>
          <ac:spMkLst>
            <pc:docMk/>
            <pc:sldMk cId="1772182678" sldId="2147197836"/>
            <ac:spMk id="24" creationId="{C906426C-25D1-42FA-91A0-833549B29AE2}"/>
          </ac:spMkLst>
        </pc:spChg>
        <pc:spChg chg="add del mod">
          <ac:chgData name="Evelina Emanuelsson" userId="546d0cea-70c0-4ca5-bcbd-f97d7c1d3864" providerId="ADAL" clId="{9DDA6636-A020-1043-8325-12109466AA9C}" dt="2023-03-09T16:14:33.416" v="5471" actId="478"/>
          <ac:spMkLst>
            <pc:docMk/>
            <pc:sldMk cId="1772182678" sldId="2147197836"/>
            <ac:spMk id="25" creationId="{AA54DEFC-8CBA-3C12-905A-FE15C17B1398}"/>
          </ac:spMkLst>
        </pc:spChg>
        <pc:spChg chg="del mod">
          <ac:chgData name="Evelina Emanuelsson" userId="546d0cea-70c0-4ca5-bcbd-f97d7c1d3864" providerId="ADAL" clId="{9DDA6636-A020-1043-8325-12109466AA9C}" dt="2023-03-08T12:45:24.484" v="284" actId="478"/>
          <ac:spMkLst>
            <pc:docMk/>
            <pc:sldMk cId="1772182678" sldId="2147197836"/>
            <ac:spMk id="29" creationId="{C5B309DB-F4D6-8D5C-3B00-4BFDCBF2D1A6}"/>
          </ac:spMkLst>
        </pc:spChg>
        <pc:spChg chg="del">
          <ac:chgData name="Evelina Emanuelsson" userId="546d0cea-70c0-4ca5-bcbd-f97d7c1d3864" providerId="ADAL" clId="{9DDA6636-A020-1043-8325-12109466AA9C}" dt="2023-03-08T12:45:29.896" v="287" actId="478"/>
          <ac:spMkLst>
            <pc:docMk/>
            <pc:sldMk cId="1772182678" sldId="2147197836"/>
            <ac:spMk id="32" creationId="{68E08405-69E2-7C17-CFAC-4BDC5BF4F4CA}"/>
          </ac:spMkLst>
        </pc:spChg>
        <pc:spChg chg="del">
          <ac:chgData name="Evelina Emanuelsson" userId="546d0cea-70c0-4ca5-bcbd-f97d7c1d3864" providerId="ADAL" clId="{9DDA6636-A020-1043-8325-12109466AA9C}" dt="2023-03-08T12:45:31.271" v="288" actId="478"/>
          <ac:spMkLst>
            <pc:docMk/>
            <pc:sldMk cId="1772182678" sldId="2147197836"/>
            <ac:spMk id="34" creationId="{D55342E1-9A00-CA02-55F0-4081433F9965}"/>
          </ac:spMkLst>
        </pc:spChg>
        <pc:spChg chg="del">
          <ac:chgData name="Evelina Emanuelsson" userId="546d0cea-70c0-4ca5-bcbd-f97d7c1d3864" providerId="ADAL" clId="{9DDA6636-A020-1043-8325-12109466AA9C}" dt="2023-03-08T12:45:35.436" v="290" actId="478"/>
          <ac:spMkLst>
            <pc:docMk/>
            <pc:sldMk cId="1772182678" sldId="2147197836"/>
            <ac:spMk id="35" creationId="{B19478ED-8BA5-4C5F-0AE1-5DB2DAF2DD6D}"/>
          </ac:spMkLst>
        </pc:spChg>
        <pc:spChg chg="del mod">
          <ac:chgData name="Evelina Emanuelsson" userId="546d0cea-70c0-4ca5-bcbd-f97d7c1d3864" providerId="ADAL" clId="{9DDA6636-A020-1043-8325-12109466AA9C}" dt="2023-03-08T12:51:25.745" v="821" actId="478"/>
          <ac:spMkLst>
            <pc:docMk/>
            <pc:sldMk cId="1772182678" sldId="2147197836"/>
            <ac:spMk id="37" creationId="{5A591522-2A77-961B-E1F1-B54BB3D6DB0A}"/>
          </ac:spMkLst>
        </pc:spChg>
        <pc:spChg chg="del mod">
          <ac:chgData name="Evelina Emanuelsson" userId="546d0cea-70c0-4ca5-bcbd-f97d7c1d3864" providerId="ADAL" clId="{9DDA6636-A020-1043-8325-12109466AA9C}" dt="2023-03-08T12:51:31.312" v="824" actId="478"/>
          <ac:spMkLst>
            <pc:docMk/>
            <pc:sldMk cId="1772182678" sldId="2147197836"/>
            <ac:spMk id="38" creationId="{C0DF9C8F-8767-5609-7EFD-C3C45728E3AF}"/>
          </ac:spMkLst>
        </pc:spChg>
        <pc:spChg chg="add del mod">
          <ac:chgData name="Evelina Emanuelsson" userId="546d0cea-70c0-4ca5-bcbd-f97d7c1d3864" providerId="ADAL" clId="{9DDA6636-A020-1043-8325-12109466AA9C}" dt="2023-03-09T16:33:36.662" v="5626" actId="478"/>
          <ac:spMkLst>
            <pc:docMk/>
            <pc:sldMk cId="1772182678" sldId="2147197836"/>
            <ac:spMk id="51" creationId="{5B5E50C8-5602-F28B-3E5D-0C269DA6C966}"/>
          </ac:spMkLst>
        </pc:spChg>
        <pc:spChg chg="add del mod">
          <ac:chgData name="Evelina Emanuelsson" userId="546d0cea-70c0-4ca5-bcbd-f97d7c1d3864" providerId="ADAL" clId="{9DDA6636-A020-1043-8325-12109466AA9C}" dt="2023-04-04T14:39:25.704" v="13810" actId="478"/>
          <ac:spMkLst>
            <pc:docMk/>
            <pc:sldMk cId="1772182678" sldId="2147197836"/>
            <ac:spMk id="52" creationId="{DEFDCBAB-435F-534E-C0C8-EA509794C4CC}"/>
          </ac:spMkLst>
        </pc:spChg>
        <pc:spChg chg="add del mod">
          <ac:chgData name="Evelina Emanuelsson" userId="546d0cea-70c0-4ca5-bcbd-f97d7c1d3864" providerId="ADAL" clId="{9DDA6636-A020-1043-8325-12109466AA9C}" dt="2023-03-09T16:39:30.919" v="5683"/>
          <ac:spMkLst>
            <pc:docMk/>
            <pc:sldMk cId="1772182678" sldId="2147197836"/>
            <ac:spMk id="53" creationId="{33B4D0F9-EB93-78DF-A462-68CC0420CF6C}"/>
          </ac:spMkLst>
        </pc:spChg>
        <pc:grpChg chg="add mod">
          <ac:chgData name="Evelina Emanuelsson" userId="546d0cea-70c0-4ca5-bcbd-f97d7c1d3864" providerId="ADAL" clId="{9DDA6636-A020-1043-8325-12109466AA9C}" dt="2023-04-04T14:39:28.344" v="13811" actId="1076"/>
          <ac:grpSpMkLst>
            <pc:docMk/>
            <pc:sldMk cId="1772182678" sldId="2147197836"/>
            <ac:grpSpMk id="6" creationId="{30CF701E-83E0-5A27-4D28-A7AAFC916EC4}"/>
          </ac:grpSpMkLst>
        </pc:grpChg>
        <pc:grpChg chg="add mod">
          <ac:chgData name="Evelina Emanuelsson" userId="546d0cea-70c0-4ca5-bcbd-f97d7c1d3864" providerId="ADAL" clId="{9DDA6636-A020-1043-8325-12109466AA9C}" dt="2023-04-04T14:39:30.676" v="13812" actId="1076"/>
          <ac:grpSpMkLst>
            <pc:docMk/>
            <pc:sldMk cId="1772182678" sldId="2147197836"/>
            <ac:grpSpMk id="58" creationId="{9E3A9883-6067-95C5-5C21-F0E54128FC04}"/>
          </ac:grpSpMkLst>
        </pc:grpChg>
        <pc:grpChg chg="add mod">
          <ac:chgData name="Evelina Emanuelsson" userId="546d0cea-70c0-4ca5-bcbd-f97d7c1d3864" providerId="ADAL" clId="{9DDA6636-A020-1043-8325-12109466AA9C}" dt="2023-04-06T07:13:34.598" v="14146" actId="1076"/>
          <ac:grpSpMkLst>
            <pc:docMk/>
            <pc:sldMk cId="1772182678" sldId="2147197836"/>
            <ac:grpSpMk id="59" creationId="{AAE475B6-6F54-7920-657E-C3E6CAE82A1A}"/>
          </ac:grpSpMkLst>
        </pc:grpChg>
        <pc:grpChg chg="add del mod">
          <ac:chgData name="Evelina Emanuelsson" userId="546d0cea-70c0-4ca5-bcbd-f97d7c1d3864" providerId="ADAL" clId="{9DDA6636-A020-1043-8325-12109466AA9C}" dt="2023-04-03T08:07:22.107" v="13460" actId="478"/>
          <ac:grpSpMkLst>
            <pc:docMk/>
            <pc:sldMk cId="1772182678" sldId="2147197836"/>
            <ac:grpSpMk id="60" creationId="{9FD644CE-A21A-81B6-164A-17FFA94AA2EA}"/>
          </ac:grpSpMkLst>
        </pc:grpChg>
        <pc:picChg chg="del">
          <ac:chgData name="Evelina Emanuelsson" userId="546d0cea-70c0-4ca5-bcbd-f97d7c1d3864" providerId="ADAL" clId="{9DDA6636-A020-1043-8325-12109466AA9C}" dt="2023-04-06T07:28:34.782" v="14354" actId="478"/>
          <ac:picMkLst>
            <pc:docMk/>
            <pc:sldMk cId="1772182678" sldId="2147197836"/>
            <ac:picMk id="2" creationId="{43205F7F-A3BC-CB6D-ED28-F126BE26943A}"/>
          </ac:picMkLst>
        </pc:picChg>
        <pc:picChg chg="add del mod">
          <ac:chgData name="Evelina Emanuelsson" userId="546d0cea-70c0-4ca5-bcbd-f97d7c1d3864" providerId="ADAL" clId="{9DDA6636-A020-1043-8325-12109466AA9C}" dt="2023-04-11T07:50:22.240" v="16227" actId="478"/>
          <ac:picMkLst>
            <pc:docMk/>
            <pc:sldMk cId="1772182678" sldId="2147197836"/>
            <ac:picMk id="5" creationId="{ACF29E4A-B709-B4BF-A6D3-20BDEF0E7ED6}"/>
          </ac:picMkLst>
        </pc:picChg>
        <pc:picChg chg="add mod">
          <ac:chgData name="Evelina Emanuelsson" userId="546d0cea-70c0-4ca5-bcbd-f97d7c1d3864" providerId="ADAL" clId="{9DDA6636-A020-1043-8325-12109466AA9C}" dt="2023-03-09T15:44:38.951" v="3851" actId="1076"/>
          <ac:picMkLst>
            <pc:docMk/>
            <pc:sldMk cId="1772182678" sldId="2147197836"/>
            <ac:picMk id="10" creationId="{109B7DD2-7F29-100F-8F11-7EB774084871}"/>
          </ac:picMkLst>
        </pc:picChg>
        <pc:picChg chg="add mod">
          <ac:chgData name="Evelina Emanuelsson" userId="546d0cea-70c0-4ca5-bcbd-f97d7c1d3864" providerId="ADAL" clId="{9DDA6636-A020-1043-8325-12109466AA9C}" dt="2023-04-11T07:50:22.804" v="16228"/>
          <ac:picMkLst>
            <pc:docMk/>
            <pc:sldMk cId="1772182678" sldId="2147197836"/>
            <ac:picMk id="12" creationId="{C5DC17E6-C413-1AC5-FC6C-7A694072797F}"/>
          </ac:picMkLst>
        </pc:picChg>
        <pc:picChg chg="add mod">
          <ac:chgData name="Evelina Emanuelsson" userId="546d0cea-70c0-4ca5-bcbd-f97d7c1d3864" providerId="ADAL" clId="{9DDA6636-A020-1043-8325-12109466AA9C}" dt="2023-03-09T16:05:51.492" v="4802" actId="1076"/>
          <ac:picMkLst>
            <pc:docMk/>
            <pc:sldMk cId="1772182678" sldId="2147197836"/>
            <ac:picMk id="15" creationId="{4B818471-58B7-E51B-9B33-6D8426847A06}"/>
          </ac:picMkLst>
        </pc:picChg>
        <pc:picChg chg="del mod">
          <ac:chgData name="Evelina Emanuelsson" userId="546d0cea-70c0-4ca5-bcbd-f97d7c1d3864" providerId="ADAL" clId="{9DDA6636-A020-1043-8325-12109466AA9C}" dt="2023-03-09T15:44:25.366" v="3848" actId="478"/>
          <ac:picMkLst>
            <pc:docMk/>
            <pc:sldMk cId="1772182678" sldId="2147197836"/>
            <ac:picMk id="16" creationId="{2F53715D-FBE8-2FB3-1184-78354B166E4B}"/>
          </ac:picMkLst>
        </pc:picChg>
        <pc:picChg chg="add del mod">
          <ac:chgData name="Evelina Emanuelsson" userId="546d0cea-70c0-4ca5-bcbd-f97d7c1d3864" providerId="ADAL" clId="{9DDA6636-A020-1043-8325-12109466AA9C}" dt="2023-03-09T16:10:43.740" v="5395" actId="478"/>
          <ac:picMkLst>
            <pc:docMk/>
            <pc:sldMk cId="1772182678" sldId="2147197836"/>
            <ac:picMk id="19" creationId="{E8AA5C0D-C43E-BE89-DD34-92F107359277}"/>
          </ac:picMkLst>
        </pc:picChg>
        <pc:picChg chg="add del mod">
          <ac:chgData name="Evelina Emanuelsson" userId="546d0cea-70c0-4ca5-bcbd-f97d7c1d3864" providerId="ADAL" clId="{9DDA6636-A020-1043-8325-12109466AA9C}" dt="2023-03-09T16:10:34.785" v="5393" actId="478"/>
          <ac:picMkLst>
            <pc:docMk/>
            <pc:sldMk cId="1772182678" sldId="2147197836"/>
            <ac:picMk id="20" creationId="{FC670684-F81B-2D07-E4FB-F361AC932693}"/>
          </ac:picMkLst>
        </pc:picChg>
        <pc:picChg chg="add del mod">
          <ac:chgData name="Evelina Emanuelsson" userId="546d0cea-70c0-4ca5-bcbd-f97d7c1d3864" providerId="ADAL" clId="{9DDA6636-A020-1043-8325-12109466AA9C}" dt="2023-03-09T16:10:59.290" v="5398" actId="478"/>
          <ac:picMkLst>
            <pc:docMk/>
            <pc:sldMk cId="1772182678" sldId="2147197836"/>
            <ac:picMk id="21" creationId="{1507E50C-F2B4-5EFB-5539-D439DB58F844}"/>
          </ac:picMkLst>
        </pc:picChg>
        <pc:picChg chg="add mod">
          <ac:chgData name="Evelina Emanuelsson" userId="546d0cea-70c0-4ca5-bcbd-f97d7c1d3864" providerId="ADAL" clId="{9DDA6636-A020-1043-8325-12109466AA9C}" dt="2023-03-09T16:27:51.949" v="5555" actId="1076"/>
          <ac:picMkLst>
            <pc:docMk/>
            <pc:sldMk cId="1772182678" sldId="2147197836"/>
            <ac:picMk id="23" creationId="{BD09AA68-DBBD-7264-DF61-D00D40F69589}"/>
          </ac:picMkLst>
        </pc:picChg>
        <pc:picChg chg="del">
          <ac:chgData name="Evelina Emanuelsson" userId="546d0cea-70c0-4ca5-bcbd-f97d7c1d3864" providerId="ADAL" clId="{9DDA6636-A020-1043-8325-12109466AA9C}" dt="2023-03-08T12:45:27.730" v="286" actId="478"/>
          <ac:picMkLst>
            <pc:docMk/>
            <pc:sldMk cId="1772182678" sldId="2147197836"/>
            <ac:picMk id="42" creationId="{62EE4678-4712-DAD4-5624-91EEAA279BE4}"/>
          </ac:picMkLst>
        </pc:picChg>
        <pc:picChg chg="del">
          <ac:chgData name="Evelina Emanuelsson" userId="546d0cea-70c0-4ca5-bcbd-f97d7c1d3864" providerId="ADAL" clId="{9DDA6636-A020-1043-8325-12109466AA9C}" dt="2023-03-08T12:45:32.867" v="289" actId="478"/>
          <ac:picMkLst>
            <pc:docMk/>
            <pc:sldMk cId="1772182678" sldId="2147197836"/>
            <ac:picMk id="43" creationId="{F3E96C3D-238F-8F02-327C-0BCB4C2EA1F3}"/>
          </ac:picMkLst>
        </pc:picChg>
        <pc:picChg chg="del">
          <ac:chgData name="Evelina Emanuelsson" userId="546d0cea-70c0-4ca5-bcbd-f97d7c1d3864" providerId="ADAL" clId="{9DDA6636-A020-1043-8325-12109466AA9C}" dt="2023-03-08T12:51:27.061" v="822" actId="478"/>
          <ac:picMkLst>
            <pc:docMk/>
            <pc:sldMk cId="1772182678" sldId="2147197836"/>
            <ac:picMk id="44" creationId="{42A974CD-944E-6532-4FCF-7FA58D6F652E}"/>
          </ac:picMkLst>
        </pc:picChg>
        <pc:cxnChg chg="add del mod">
          <ac:chgData name="Evelina Emanuelsson" userId="546d0cea-70c0-4ca5-bcbd-f97d7c1d3864" providerId="ADAL" clId="{9DDA6636-A020-1043-8325-12109466AA9C}" dt="2023-03-09T16:18:50.002" v="5508" actId="478"/>
          <ac:cxnSpMkLst>
            <pc:docMk/>
            <pc:sldMk cId="1772182678" sldId="2147197836"/>
            <ac:cxnSpMk id="27" creationId="{7E0364FA-F945-2B9F-331D-F6EC78421478}"/>
          </ac:cxnSpMkLst>
        </pc:cxnChg>
        <pc:cxnChg chg="add del mod">
          <ac:chgData name="Evelina Emanuelsson" userId="546d0cea-70c0-4ca5-bcbd-f97d7c1d3864" providerId="ADAL" clId="{9DDA6636-A020-1043-8325-12109466AA9C}" dt="2023-03-09T16:18:52.332" v="5509" actId="478"/>
          <ac:cxnSpMkLst>
            <pc:docMk/>
            <pc:sldMk cId="1772182678" sldId="2147197836"/>
            <ac:cxnSpMk id="28" creationId="{85EE6222-A02E-D482-E4C9-1FF89859AD87}"/>
          </ac:cxnSpMkLst>
        </pc:cxnChg>
        <pc:cxnChg chg="add mod">
          <ac:chgData name="Evelina Emanuelsson" userId="546d0cea-70c0-4ca5-bcbd-f97d7c1d3864" providerId="ADAL" clId="{9DDA6636-A020-1043-8325-12109466AA9C}" dt="2023-03-09T16:34:29.684" v="5631" actId="1582"/>
          <ac:cxnSpMkLst>
            <pc:docMk/>
            <pc:sldMk cId="1772182678" sldId="2147197836"/>
            <ac:cxnSpMk id="55" creationId="{9AAA0F18-E79C-B0EB-7EF3-0AFED8623330}"/>
          </ac:cxnSpMkLst>
        </pc:cxnChg>
        <pc:cxnChg chg="add mod">
          <ac:chgData name="Evelina Emanuelsson" userId="546d0cea-70c0-4ca5-bcbd-f97d7c1d3864" providerId="ADAL" clId="{9DDA6636-A020-1043-8325-12109466AA9C}" dt="2023-03-09T16:34:35.851" v="5632" actId="1582"/>
          <ac:cxnSpMkLst>
            <pc:docMk/>
            <pc:sldMk cId="1772182678" sldId="2147197836"/>
            <ac:cxnSpMk id="57" creationId="{793E7943-D617-60E3-76AF-6309367D93A4}"/>
          </ac:cxnSpMkLst>
        </pc:cxnChg>
      </pc:sldChg>
      <pc:sldChg chg="addSp delSp modSp del mod modClrScheme delAnim modAnim chgLayout modNotesTx">
        <pc:chgData name="Evelina Emanuelsson" userId="546d0cea-70c0-4ca5-bcbd-f97d7c1d3864" providerId="ADAL" clId="{9DDA6636-A020-1043-8325-12109466AA9C}" dt="2023-03-28T14:36:16.976" v="13347" actId="2696"/>
        <pc:sldMkLst>
          <pc:docMk/>
          <pc:sldMk cId="4254778703" sldId="2147197841"/>
        </pc:sldMkLst>
        <pc:spChg chg="add del mod ord">
          <ac:chgData name="Evelina Emanuelsson" userId="546d0cea-70c0-4ca5-bcbd-f97d7c1d3864" providerId="ADAL" clId="{9DDA6636-A020-1043-8325-12109466AA9C}" dt="2023-03-21T10:05:46.572" v="5818" actId="478"/>
          <ac:spMkLst>
            <pc:docMk/>
            <pc:sldMk cId="4254778703" sldId="2147197841"/>
            <ac:spMk id="5" creationId="{1F724853-3707-9D3F-EF46-19E8BF8B2FA4}"/>
          </ac:spMkLst>
        </pc:spChg>
        <pc:spChg chg="add mod ord">
          <ac:chgData name="Evelina Emanuelsson" userId="546d0cea-70c0-4ca5-bcbd-f97d7c1d3864" providerId="ADAL" clId="{9DDA6636-A020-1043-8325-12109466AA9C}" dt="2023-03-21T10:06:17.355" v="5824" actId="404"/>
          <ac:spMkLst>
            <pc:docMk/>
            <pc:sldMk cId="4254778703" sldId="2147197841"/>
            <ac:spMk id="6" creationId="{609903F5-4572-790C-8E27-33C8F9F93F8B}"/>
          </ac:spMkLst>
        </pc:spChg>
        <pc:spChg chg="add del mod ord">
          <ac:chgData name="Evelina Emanuelsson" userId="546d0cea-70c0-4ca5-bcbd-f97d7c1d3864" providerId="ADAL" clId="{9DDA6636-A020-1043-8325-12109466AA9C}" dt="2023-03-21T10:05:50.486" v="5819" actId="478"/>
          <ac:spMkLst>
            <pc:docMk/>
            <pc:sldMk cId="4254778703" sldId="2147197841"/>
            <ac:spMk id="7" creationId="{03D28DB0-2EE9-E05F-92C5-AFF2A2D29938}"/>
          </ac:spMkLst>
        </pc:spChg>
        <pc:spChg chg="mod">
          <ac:chgData name="Evelina Emanuelsson" userId="546d0cea-70c0-4ca5-bcbd-f97d7c1d3864" providerId="ADAL" clId="{9DDA6636-A020-1043-8325-12109466AA9C}" dt="2023-03-09T15:24:39.791" v="3221" actId="113"/>
          <ac:spMkLst>
            <pc:docMk/>
            <pc:sldMk cId="4254778703" sldId="2147197841"/>
            <ac:spMk id="19" creationId="{003B8DED-A98A-45CB-70CA-27E89F133A52}"/>
          </ac:spMkLst>
        </pc:spChg>
        <pc:spChg chg="del mod">
          <ac:chgData name="Evelina Emanuelsson" userId="546d0cea-70c0-4ca5-bcbd-f97d7c1d3864" providerId="ADAL" clId="{9DDA6636-A020-1043-8325-12109466AA9C}" dt="2023-03-21T10:06:08.158" v="5821" actId="478"/>
          <ac:spMkLst>
            <pc:docMk/>
            <pc:sldMk cId="4254778703" sldId="2147197841"/>
            <ac:spMk id="21" creationId="{70703FF4-A737-BEBB-53F3-DC7E76ECE8DB}"/>
          </ac:spMkLst>
        </pc:spChg>
        <pc:picChg chg="mod">
          <ac:chgData name="Evelina Emanuelsson" userId="546d0cea-70c0-4ca5-bcbd-f97d7c1d3864" providerId="ADAL" clId="{9DDA6636-A020-1043-8325-12109466AA9C}" dt="2023-03-21T10:05:10.496" v="5815" actId="1076"/>
          <ac:picMkLst>
            <pc:docMk/>
            <pc:sldMk cId="4254778703" sldId="2147197841"/>
            <ac:picMk id="29" creationId="{1D2A7FE4-88FF-4349-AA86-619A3C43D1A7}"/>
          </ac:picMkLst>
        </pc:picChg>
      </pc:sldChg>
      <pc:sldChg chg="del mod modShow">
        <pc:chgData name="Evelina Emanuelsson" userId="546d0cea-70c0-4ca5-bcbd-f97d7c1d3864" providerId="ADAL" clId="{9DDA6636-A020-1043-8325-12109466AA9C}" dt="2023-04-11T11:31:19.539" v="17267" actId="2696"/>
        <pc:sldMkLst>
          <pc:docMk/>
          <pc:sldMk cId="2049581439" sldId="2147197842"/>
        </pc:sldMkLst>
      </pc:sldChg>
      <pc:sldChg chg="new del">
        <pc:chgData name="Evelina Emanuelsson" userId="546d0cea-70c0-4ca5-bcbd-f97d7c1d3864" providerId="ADAL" clId="{9DDA6636-A020-1043-8325-12109466AA9C}" dt="2023-03-08T12:45:21.264" v="282" actId="2696"/>
        <pc:sldMkLst>
          <pc:docMk/>
          <pc:sldMk cId="3488262552" sldId="2147197843"/>
        </pc:sldMkLst>
      </pc:sldChg>
      <pc:sldChg chg="modSp add del mod ord modShow">
        <pc:chgData name="Evelina Emanuelsson" userId="546d0cea-70c0-4ca5-bcbd-f97d7c1d3864" providerId="ADAL" clId="{9DDA6636-A020-1043-8325-12109466AA9C}" dt="2023-04-11T11:31:20.327" v="17270" actId="2696"/>
        <pc:sldMkLst>
          <pc:docMk/>
          <pc:sldMk cId="1528463811" sldId="2147197844"/>
        </pc:sldMkLst>
        <pc:picChg chg="mod">
          <ac:chgData name="Evelina Emanuelsson" userId="546d0cea-70c0-4ca5-bcbd-f97d7c1d3864" providerId="ADAL" clId="{9DDA6636-A020-1043-8325-12109466AA9C}" dt="2023-03-09T16:33:29.102" v="5625" actId="1076"/>
          <ac:picMkLst>
            <pc:docMk/>
            <pc:sldMk cId="1528463811" sldId="2147197844"/>
            <ac:picMk id="16" creationId="{2F53715D-FBE8-2FB3-1184-78354B166E4B}"/>
          </ac:picMkLst>
        </pc:picChg>
      </pc:sldChg>
      <pc:sldChg chg="addSp delSp modSp add mod modTransition delAnim modAnim modNotesTx">
        <pc:chgData name="Evelina Emanuelsson" userId="546d0cea-70c0-4ca5-bcbd-f97d7c1d3864" providerId="ADAL" clId="{9DDA6636-A020-1043-8325-12109466AA9C}" dt="2023-04-11T12:04:03.946" v="17374" actId="1076"/>
        <pc:sldMkLst>
          <pc:docMk/>
          <pc:sldMk cId="3157670500" sldId="2147197845"/>
        </pc:sldMkLst>
        <pc:spChg chg="add del mod">
          <ac:chgData name="Evelina Emanuelsson" userId="546d0cea-70c0-4ca5-bcbd-f97d7c1d3864" providerId="ADAL" clId="{9DDA6636-A020-1043-8325-12109466AA9C}" dt="2023-04-11T07:49:25.369" v="16208" actId="478"/>
          <ac:spMkLst>
            <pc:docMk/>
            <pc:sldMk cId="3157670500" sldId="2147197845"/>
            <ac:spMk id="2" creationId="{BA7BD8CA-E27E-1628-57FE-0A001803AB89}"/>
          </ac:spMkLst>
        </pc:spChg>
        <pc:spChg chg="mod">
          <ac:chgData name="Evelina Emanuelsson" userId="546d0cea-70c0-4ca5-bcbd-f97d7c1d3864" providerId="ADAL" clId="{9DDA6636-A020-1043-8325-12109466AA9C}" dt="2023-04-11T08:00:28.591" v="16308" actId="207"/>
          <ac:spMkLst>
            <pc:docMk/>
            <pc:sldMk cId="3157670500" sldId="2147197845"/>
            <ac:spMk id="5" creationId="{2FB90E55-2943-BF41-BB20-1FC105EA6119}"/>
          </ac:spMkLst>
        </pc:spChg>
        <pc:spChg chg="add mod">
          <ac:chgData name="Evelina Emanuelsson" userId="546d0cea-70c0-4ca5-bcbd-f97d7c1d3864" providerId="ADAL" clId="{9DDA6636-A020-1043-8325-12109466AA9C}" dt="2023-04-11T07:49:25.932" v="16209"/>
          <ac:spMkLst>
            <pc:docMk/>
            <pc:sldMk cId="3157670500" sldId="2147197845"/>
            <ac:spMk id="6" creationId="{58D5F2A0-6DDC-9DE4-F92A-79ECE5C24B72}"/>
          </ac:spMkLst>
        </pc:spChg>
        <pc:spChg chg="mod">
          <ac:chgData name="Evelina Emanuelsson" userId="546d0cea-70c0-4ca5-bcbd-f97d7c1d3864" providerId="ADAL" clId="{9DDA6636-A020-1043-8325-12109466AA9C}" dt="2023-03-22T12:32:31.808" v="10512" actId="13926"/>
          <ac:spMkLst>
            <pc:docMk/>
            <pc:sldMk cId="3157670500" sldId="2147197845"/>
            <ac:spMk id="6" creationId="{C93A7A53-9B8E-27E7-F237-40DFC9A956B4}"/>
          </ac:spMkLst>
        </pc:spChg>
        <pc:spChg chg="mod">
          <ac:chgData name="Evelina Emanuelsson" userId="546d0cea-70c0-4ca5-bcbd-f97d7c1d3864" providerId="ADAL" clId="{9DDA6636-A020-1043-8325-12109466AA9C}" dt="2023-04-11T11:16:13.344" v="17176" actId="20577"/>
          <ac:spMkLst>
            <pc:docMk/>
            <pc:sldMk cId="3157670500" sldId="2147197845"/>
            <ac:spMk id="7" creationId="{561B55D2-65A3-4209-24E1-627D7F2CA58D}"/>
          </ac:spMkLst>
        </pc:spChg>
        <pc:spChg chg="add del mod">
          <ac:chgData name="Evelina Emanuelsson" userId="546d0cea-70c0-4ca5-bcbd-f97d7c1d3864" providerId="ADAL" clId="{9DDA6636-A020-1043-8325-12109466AA9C}" dt="2023-04-11T07:58:29.029" v="16290" actId="478"/>
          <ac:spMkLst>
            <pc:docMk/>
            <pc:sldMk cId="3157670500" sldId="2147197845"/>
            <ac:spMk id="10" creationId="{7DA2762D-96BE-BBED-2618-EE6081289F28}"/>
          </ac:spMkLst>
        </pc:spChg>
        <pc:spChg chg="add mod">
          <ac:chgData name="Evelina Emanuelsson" userId="546d0cea-70c0-4ca5-bcbd-f97d7c1d3864" providerId="ADAL" clId="{9DDA6636-A020-1043-8325-12109466AA9C}" dt="2023-04-11T07:58:46.341" v="16293" actId="571"/>
          <ac:spMkLst>
            <pc:docMk/>
            <pc:sldMk cId="3157670500" sldId="2147197845"/>
            <ac:spMk id="11" creationId="{5FA499ED-80AC-6838-838B-D152A891D79C}"/>
          </ac:spMkLst>
        </pc:spChg>
        <pc:spChg chg="del">
          <ac:chgData name="Evelina Emanuelsson" userId="546d0cea-70c0-4ca5-bcbd-f97d7c1d3864" providerId="ADAL" clId="{9DDA6636-A020-1043-8325-12109466AA9C}" dt="2023-03-09T15:26:44.368" v="3622" actId="478"/>
          <ac:spMkLst>
            <pc:docMk/>
            <pc:sldMk cId="3157670500" sldId="2147197845"/>
            <ac:spMk id="11" creationId="{BC196906-C9A4-8646-AC37-0077C9828D83}"/>
          </ac:spMkLst>
        </pc:spChg>
        <pc:spChg chg="mod">
          <ac:chgData name="Evelina Emanuelsson" userId="546d0cea-70c0-4ca5-bcbd-f97d7c1d3864" providerId="ADAL" clId="{9DDA6636-A020-1043-8325-12109466AA9C}" dt="2023-04-11T12:04:00.862" v="17373" actId="166"/>
          <ac:spMkLst>
            <pc:docMk/>
            <pc:sldMk cId="3157670500" sldId="2147197845"/>
            <ac:spMk id="13" creationId="{AED868F6-2C3C-3257-0281-7D5FC2D2B1F4}"/>
          </ac:spMkLst>
        </pc:spChg>
        <pc:picChg chg="add del mod">
          <ac:chgData name="Evelina Emanuelsson" userId="546d0cea-70c0-4ca5-bcbd-f97d7c1d3864" providerId="ADAL" clId="{9DDA6636-A020-1043-8325-12109466AA9C}" dt="2023-04-11T07:50:18.264" v="16225" actId="478"/>
          <ac:picMkLst>
            <pc:docMk/>
            <pc:sldMk cId="3157670500" sldId="2147197845"/>
            <ac:picMk id="3" creationId="{62466CCA-43A3-55BC-6781-351010839361}"/>
          </ac:picMkLst>
        </pc:picChg>
        <pc:picChg chg="del mod">
          <ac:chgData name="Evelina Emanuelsson" userId="546d0cea-70c0-4ca5-bcbd-f97d7c1d3864" providerId="ADAL" clId="{9DDA6636-A020-1043-8325-12109466AA9C}" dt="2023-04-11T07:52:44.027" v="16248" actId="478"/>
          <ac:picMkLst>
            <pc:docMk/>
            <pc:sldMk cId="3157670500" sldId="2147197845"/>
            <ac:picMk id="4" creationId="{B4862EF3-CBA3-E44E-B805-BDCE0DF926A8}"/>
          </ac:picMkLst>
        </pc:picChg>
        <pc:picChg chg="add mod">
          <ac:chgData name="Evelina Emanuelsson" userId="546d0cea-70c0-4ca5-bcbd-f97d7c1d3864" providerId="ADAL" clId="{9DDA6636-A020-1043-8325-12109466AA9C}" dt="2023-04-11T07:50:18.840" v="16226"/>
          <ac:picMkLst>
            <pc:docMk/>
            <pc:sldMk cId="3157670500" sldId="2147197845"/>
            <ac:picMk id="8" creationId="{0124B3C0-0F45-FD29-EBB0-EB77700CBD78}"/>
          </ac:picMkLst>
        </pc:picChg>
        <pc:picChg chg="add mod">
          <ac:chgData name="Evelina Emanuelsson" userId="546d0cea-70c0-4ca5-bcbd-f97d7c1d3864" providerId="ADAL" clId="{9DDA6636-A020-1043-8325-12109466AA9C}" dt="2023-04-11T12:04:03.946" v="17374" actId="1076"/>
          <ac:picMkLst>
            <pc:docMk/>
            <pc:sldMk cId="3157670500" sldId="2147197845"/>
            <ac:picMk id="9" creationId="{EEC6D0D9-841B-1614-D2E1-39F61A600D33}"/>
          </ac:picMkLst>
        </pc:picChg>
        <pc:picChg chg="del">
          <ac:chgData name="Evelina Emanuelsson" userId="546d0cea-70c0-4ca5-bcbd-f97d7c1d3864" providerId="ADAL" clId="{9DDA6636-A020-1043-8325-12109466AA9C}" dt="2023-03-09T15:27:40.570" v="3635" actId="478"/>
          <ac:picMkLst>
            <pc:docMk/>
            <pc:sldMk cId="3157670500" sldId="2147197845"/>
            <ac:picMk id="10" creationId="{B7C09534-B334-9E4F-B673-E1690AABF8E5}"/>
          </ac:picMkLst>
        </pc:picChg>
      </pc:sldChg>
      <pc:sldChg chg="addSp delSp modSp add del mod ord">
        <pc:chgData name="Evelina Emanuelsson" userId="546d0cea-70c0-4ca5-bcbd-f97d7c1d3864" providerId="ADAL" clId="{9DDA6636-A020-1043-8325-12109466AA9C}" dt="2023-03-09T15:23:13.015" v="3214" actId="2696"/>
        <pc:sldMkLst>
          <pc:docMk/>
          <pc:sldMk cId="3897752470" sldId="2147197846"/>
        </pc:sldMkLst>
        <pc:spChg chg="add del mod">
          <ac:chgData name="Evelina Emanuelsson" userId="546d0cea-70c0-4ca5-bcbd-f97d7c1d3864" providerId="ADAL" clId="{9DDA6636-A020-1043-8325-12109466AA9C}" dt="2023-03-09T10:59:00.534" v="1783" actId="1076"/>
          <ac:spMkLst>
            <pc:docMk/>
            <pc:sldMk cId="3897752470" sldId="2147197846"/>
            <ac:spMk id="10" creationId="{01AD22FC-3235-1510-0B26-B6B749CBBDA7}"/>
          </ac:spMkLst>
        </pc:spChg>
        <pc:spChg chg="add del mod">
          <ac:chgData name="Evelina Emanuelsson" userId="546d0cea-70c0-4ca5-bcbd-f97d7c1d3864" providerId="ADAL" clId="{9DDA6636-A020-1043-8325-12109466AA9C}" dt="2023-03-09T10:49:16.452" v="1260" actId="478"/>
          <ac:spMkLst>
            <pc:docMk/>
            <pc:sldMk cId="3897752470" sldId="2147197846"/>
            <ac:spMk id="12" creationId="{0C4179FC-1C2E-26E2-C047-928E86B81747}"/>
          </ac:spMkLst>
        </pc:spChg>
        <pc:spChg chg="add mod">
          <ac:chgData name="Evelina Emanuelsson" userId="546d0cea-70c0-4ca5-bcbd-f97d7c1d3864" providerId="ADAL" clId="{9DDA6636-A020-1043-8325-12109466AA9C}" dt="2023-03-09T10:56:40.832" v="1590" actId="20577"/>
          <ac:spMkLst>
            <pc:docMk/>
            <pc:sldMk cId="3897752470" sldId="2147197846"/>
            <ac:spMk id="13" creationId="{D150EA01-9C9B-F85B-4017-F223CB5A0D6D}"/>
          </ac:spMkLst>
        </pc:spChg>
        <pc:spChg chg="add mod">
          <ac:chgData name="Evelina Emanuelsson" userId="546d0cea-70c0-4ca5-bcbd-f97d7c1d3864" providerId="ADAL" clId="{9DDA6636-A020-1043-8325-12109466AA9C}" dt="2023-03-09T10:57:34.427" v="1660" actId="20577"/>
          <ac:spMkLst>
            <pc:docMk/>
            <pc:sldMk cId="3897752470" sldId="2147197846"/>
            <ac:spMk id="14" creationId="{5E65E321-72B0-D5AE-0BE2-FBFF5ACC1AEA}"/>
          </ac:spMkLst>
        </pc:spChg>
        <pc:spChg chg="mod">
          <ac:chgData name="Evelina Emanuelsson" userId="546d0cea-70c0-4ca5-bcbd-f97d7c1d3864" providerId="ADAL" clId="{9DDA6636-A020-1043-8325-12109466AA9C}" dt="2023-03-09T10:49:36.846" v="1296" actId="20577"/>
          <ac:spMkLst>
            <pc:docMk/>
            <pc:sldMk cId="3897752470" sldId="2147197846"/>
            <ac:spMk id="16" creationId="{733F7898-33F6-D761-32ED-8F9406B0866F}"/>
          </ac:spMkLst>
        </pc:spChg>
        <pc:spChg chg="del">
          <ac:chgData name="Evelina Emanuelsson" userId="546d0cea-70c0-4ca5-bcbd-f97d7c1d3864" providerId="ADAL" clId="{9DDA6636-A020-1043-8325-12109466AA9C}" dt="2023-03-09T10:49:07.182" v="1254" actId="478"/>
          <ac:spMkLst>
            <pc:docMk/>
            <pc:sldMk cId="3897752470" sldId="2147197846"/>
            <ac:spMk id="17" creationId="{78911B54-FD43-C01B-4C9A-FB85AEDC52AD}"/>
          </ac:spMkLst>
        </pc:spChg>
        <pc:spChg chg="del">
          <ac:chgData name="Evelina Emanuelsson" userId="546d0cea-70c0-4ca5-bcbd-f97d7c1d3864" providerId="ADAL" clId="{9DDA6636-A020-1043-8325-12109466AA9C}" dt="2023-03-09T10:49:09.910" v="1256" actId="478"/>
          <ac:spMkLst>
            <pc:docMk/>
            <pc:sldMk cId="3897752470" sldId="2147197846"/>
            <ac:spMk id="18" creationId="{4AE81F2A-74D8-EEDC-D9FD-AABEC0704C81}"/>
          </ac:spMkLst>
        </pc:spChg>
        <pc:spChg chg="add mod">
          <ac:chgData name="Evelina Emanuelsson" userId="546d0cea-70c0-4ca5-bcbd-f97d7c1d3864" providerId="ADAL" clId="{9DDA6636-A020-1043-8325-12109466AA9C}" dt="2023-03-09T10:58:57.428" v="1782" actId="20577"/>
          <ac:spMkLst>
            <pc:docMk/>
            <pc:sldMk cId="3897752470" sldId="2147197846"/>
            <ac:spMk id="19" creationId="{D4D09B63-FA29-5DC1-DDE1-DC1FC6F4CEA0}"/>
          </ac:spMkLst>
        </pc:spChg>
        <pc:picChg chg="del">
          <ac:chgData name="Evelina Emanuelsson" userId="546d0cea-70c0-4ca5-bcbd-f97d7c1d3864" providerId="ADAL" clId="{9DDA6636-A020-1043-8325-12109466AA9C}" dt="2023-03-09T10:49:24.853" v="1269" actId="478"/>
          <ac:picMkLst>
            <pc:docMk/>
            <pc:sldMk cId="3897752470" sldId="2147197846"/>
            <ac:picMk id="2" creationId="{A761E211-1617-74D4-A036-86953804B91E}"/>
          </ac:picMkLst>
        </pc:picChg>
        <pc:picChg chg="del">
          <ac:chgData name="Evelina Emanuelsson" userId="546d0cea-70c0-4ca5-bcbd-f97d7c1d3864" providerId="ADAL" clId="{9DDA6636-A020-1043-8325-12109466AA9C}" dt="2023-03-09T10:49:17.400" v="1261" actId="478"/>
          <ac:picMkLst>
            <pc:docMk/>
            <pc:sldMk cId="3897752470" sldId="2147197846"/>
            <ac:picMk id="3" creationId="{B75EEA5F-643B-F6FB-1059-AD50B43ECACA}"/>
          </ac:picMkLst>
        </pc:picChg>
        <pc:picChg chg="del">
          <ac:chgData name="Evelina Emanuelsson" userId="546d0cea-70c0-4ca5-bcbd-f97d7c1d3864" providerId="ADAL" clId="{9DDA6636-A020-1043-8325-12109466AA9C}" dt="2023-03-09T10:49:24.084" v="1268" actId="478"/>
          <ac:picMkLst>
            <pc:docMk/>
            <pc:sldMk cId="3897752470" sldId="2147197846"/>
            <ac:picMk id="4" creationId="{07C9A6A8-E8D3-FB63-57C3-4D752FEA6A86}"/>
          </ac:picMkLst>
        </pc:picChg>
        <pc:picChg chg="del">
          <ac:chgData name="Evelina Emanuelsson" userId="546d0cea-70c0-4ca5-bcbd-f97d7c1d3864" providerId="ADAL" clId="{9DDA6636-A020-1043-8325-12109466AA9C}" dt="2023-03-09T10:49:18.666" v="1262" actId="478"/>
          <ac:picMkLst>
            <pc:docMk/>
            <pc:sldMk cId="3897752470" sldId="2147197846"/>
            <ac:picMk id="6" creationId="{291377D9-B97E-AD5A-1D7A-14418FD5164D}"/>
          </ac:picMkLst>
        </pc:picChg>
        <pc:picChg chg="del">
          <ac:chgData name="Evelina Emanuelsson" userId="546d0cea-70c0-4ca5-bcbd-f97d7c1d3864" providerId="ADAL" clId="{9DDA6636-A020-1043-8325-12109466AA9C}" dt="2023-03-09T10:49:23.255" v="1267" actId="478"/>
          <ac:picMkLst>
            <pc:docMk/>
            <pc:sldMk cId="3897752470" sldId="2147197846"/>
            <ac:picMk id="7" creationId="{40BF1014-F8FA-89F0-4A5F-A80547F68CCC}"/>
          </ac:picMkLst>
        </pc:picChg>
        <pc:picChg chg="del">
          <ac:chgData name="Evelina Emanuelsson" userId="546d0cea-70c0-4ca5-bcbd-f97d7c1d3864" providerId="ADAL" clId="{9DDA6636-A020-1043-8325-12109466AA9C}" dt="2023-03-09T10:49:19.304" v="1263" actId="478"/>
          <ac:picMkLst>
            <pc:docMk/>
            <pc:sldMk cId="3897752470" sldId="2147197846"/>
            <ac:picMk id="9" creationId="{AC54F052-0369-F24B-0911-3A4CEB9B686E}"/>
          </ac:picMkLst>
        </pc:picChg>
      </pc:sldChg>
      <pc:sldChg chg="addSp delSp modSp add mod ord modTransition modAnim modNotesTx">
        <pc:chgData name="Evelina Emanuelsson" userId="546d0cea-70c0-4ca5-bcbd-f97d7c1d3864" providerId="ADAL" clId="{9DDA6636-A020-1043-8325-12109466AA9C}" dt="2023-04-11T12:07:29.631" v="17403" actId="113"/>
        <pc:sldMkLst>
          <pc:docMk/>
          <pc:sldMk cId="3529472786" sldId="2147197847"/>
        </pc:sldMkLst>
        <pc:spChg chg="mod">
          <ac:chgData name="Evelina Emanuelsson" userId="546d0cea-70c0-4ca5-bcbd-f97d7c1d3864" providerId="ADAL" clId="{9DDA6636-A020-1043-8325-12109466AA9C}" dt="2023-04-11T07:20:36.226" v="15923" actId="1076"/>
          <ac:spMkLst>
            <pc:docMk/>
            <pc:sldMk cId="3529472786" sldId="2147197847"/>
            <ac:spMk id="2" creationId="{6CF5B486-30C2-2A49-AEBE-0DA3D6BC307C}"/>
          </ac:spMkLst>
        </pc:spChg>
        <pc:spChg chg="add del mod">
          <ac:chgData name="Evelina Emanuelsson" userId="546d0cea-70c0-4ca5-bcbd-f97d7c1d3864" providerId="ADAL" clId="{9DDA6636-A020-1043-8325-12109466AA9C}" dt="2023-03-22T13:50:21.480" v="11318"/>
          <ac:spMkLst>
            <pc:docMk/>
            <pc:sldMk cId="3529472786" sldId="2147197847"/>
            <ac:spMk id="3" creationId="{0F6B7A4B-23C4-7C88-0DCC-0A6D39C54FC1}"/>
          </ac:spMkLst>
        </pc:spChg>
        <pc:spChg chg="del">
          <ac:chgData name="Evelina Emanuelsson" userId="546d0cea-70c0-4ca5-bcbd-f97d7c1d3864" providerId="ADAL" clId="{9DDA6636-A020-1043-8325-12109466AA9C}" dt="2023-04-11T07:49:18.278" v="16206" actId="478"/>
          <ac:spMkLst>
            <pc:docMk/>
            <pc:sldMk cId="3529472786" sldId="2147197847"/>
            <ac:spMk id="5" creationId="{AB58C1AC-50E9-2846-99A6-BC56AB8BF76C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7" creationId="{D4EB8227-A594-0842-85A8-90130AFD3930}"/>
          </ac:spMkLst>
        </pc:spChg>
        <pc:spChg chg="add mod">
          <ac:chgData name="Evelina Emanuelsson" userId="546d0cea-70c0-4ca5-bcbd-f97d7c1d3864" providerId="ADAL" clId="{9DDA6636-A020-1043-8325-12109466AA9C}" dt="2023-04-11T07:49:18.962" v="16207"/>
          <ac:spMkLst>
            <pc:docMk/>
            <pc:sldMk cId="3529472786" sldId="2147197847"/>
            <ac:spMk id="8" creationId="{3BC131DD-65EF-04AA-166A-DD27122F4D1C}"/>
          </ac:spMkLst>
        </pc:spChg>
        <pc:spChg chg="add mod">
          <ac:chgData name="Evelina Emanuelsson" userId="546d0cea-70c0-4ca5-bcbd-f97d7c1d3864" providerId="ADAL" clId="{9DDA6636-A020-1043-8325-12109466AA9C}" dt="2023-04-04T14:40:13.478" v="13817" actId="207"/>
          <ac:spMkLst>
            <pc:docMk/>
            <pc:sldMk cId="3529472786" sldId="2147197847"/>
            <ac:spMk id="8" creationId="{68234F05-DFDF-ECBA-1963-C797BC8512A9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9" creationId="{E7DFA4FD-40EB-AB40-A431-03E356A0975F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0" creationId="{6D6CA0AA-5A7B-B648-B3AF-1C9844645163}"/>
          </ac:spMkLst>
        </pc:spChg>
        <pc:spChg chg="mod 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1" creationId="{CA0A21CD-7B17-3A4D-8D56-58EEB20E4D8D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2" creationId="{FF26C0F1-034A-4946-AF79-3D52F0BC0C89}"/>
          </ac:spMkLst>
        </pc:spChg>
        <pc:spChg chg="mod 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3" creationId="{99624405-2226-EC48-B79A-16D7E2323B3C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5" creationId="{A0443C79-AB5C-7149-AC69-9BEA0F02B786}"/>
          </ac:spMkLst>
        </pc:spChg>
        <pc:spChg chg="mod">
          <ac:chgData name="Evelina Emanuelsson" userId="546d0cea-70c0-4ca5-bcbd-f97d7c1d3864" providerId="ADAL" clId="{9DDA6636-A020-1043-8325-12109466AA9C}" dt="2023-04-04T14:40:01.356" v="13814" actId="207"/>
          <ac:spMkLst>
            <pc:docMk/>
            <pc:sldMk cId="3529472786" sldId="2147197847"/>
            <ac:spMk id="16" creationId="{8E662C2F-E6E5-B44A-B000-30C2383687FC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7" creationId="{F4315CD0-A17A-3D42-8A0A-54EDE88FDFE2}"/>
          </ac:spMkLst>
        </pc:spChg>
        <pc:spChg chg="topLvl">
          <ac:chgData name="Evelina Emanuelsson" userId="546d0cea-70c0-4ca5-bcbd-f97d7c1d3864" providerId="ADAL" clId="{9DDA6636-A020-1043-8325-12109466AA9C}" dt="2023-04-06T07:15:51.597" v="14160" actId="165"/>
          <ac:spMkLst>
            <pc:docMk/>
            <pc:sldMk cId="3529472786" sldId="2147197847"/>
            <ac:spMk id="18" creationId="{8045855C-72B2-0844-95C9-3D1EAE25E4A5}"/>
          </ac:spMkLst>
        </pc:spChg>
        <pc:spChg chg="mod">
          <ac:chgData name="Evelina Emanuelsson" userId="546d0cea-70c0-4ca5-bcbd-f97d7c1d3864" providerId="ADAL" clId="{9DDA6636-A020-1043-8325-12109466AA9C}" dt="2023-04-04T14:40:04.362" v="13815" actId="207"/>
          <ac:spMkLst>
            <pc:docMk/>
            <pc:sldMk cId="3529472786" sldId="2147197847"/>
            <ac:spMk id="19" creationId="{CF69C363-08C7-2C47-97A7-AF6EF6EE4585}"/>
          </ac:spMkLst>
        </pc:spChg>
        <pc:spChg chg="mod">
          <ac:chgData name="Evelina Emanuelsson" userId="546d0cea-70c0-4ca5-bcbd-f97d7c1d3864" providerId="ADAL" clId="{9DDA6636-A020-1043-8325-12109466AA9C}" dt="2023-04-11T12:07:29.631" v="17403" actId="113"/>
          <ac:spMkLst>
            <pc:docMk/>
            <pc:sldMk cId="3529472786" sldId="2147197847"/>
            <ac:spMk id="21" creationId="{9DFFA3DD-90F1-7843-A5BA-6971D0923736}"/>
          </ac:spMkLst>
        </pc:spChg>
        <pc:spChg chg="mod">
          <ac:chgData name="Evelina Emanuelsson" userId="546d0cea-70c0-4ca5-bcbd-f97d7c1d3864" providerId="ADAL" clId="{9DDA6636-A020-1043-8325-12109466AA9C}" dt="2023-04-04T14:40:08.783" v="13816" actId="207"/>
          <ac:spMkLst>
            <pc:docMk/>
            <pc:sldMk cId="3529472786" sldId="2147197847"/>
            <ac:spMk id="22" creationId="{3F05C914-76DC-3848-BB90-9BAF91E179F7}"/>
          </ac:spMkLst>
        </pc:spChg>
        <pc:spChg chg="add mod topLvl">
          <ac:chgData name="Evelina Emanuelsson" userId="546d0cea-70c0-4ca5-bcbd-f97d7c1d3864" providerId="ADAL" clId="{9DDA6636-A020-1043-8325-12109466AA9C}" dt="2023-04-11T08:15:43.756" v="16409" actId="207"/>
          <ac:spMkLst>
            <pc:docMk/>
            <pc:sldMk cId="3529472786" sldId="2147197847"/>
            <ac:spMk id="23" creationId="{CC00EA27-3DEB-08E6-B0DF-EB52F3BF8227}"/>
          </ac:spMkLst>
        </pc:spChg>
        <pc:spChg chg="add mod topLvl">
          <ac:chgData name="Evelina Emanuelsson" userId="546d0cea-70c0-4ca5-bcbd-f97d7c1d3864" providerId="ADAL" clId="{9DDA6636-A020-1043-8325-12109466AA9C}" dt="2023-04-11T08:15:29.410" v="16405" actId="207"/>
          <ac:spMkLst>
            <pc:docMk/>
            <pc:sldMk cId="3529472786" sldId="2147197847"/>
            <ac:spMk id="24" creationId="{F08B736D-CC89-B1B2-8F30-9CEADA15F505}"/>
          </ac:spMkLst>
        </pc:spChg>
        <pc:spChg chg="mod">
          <ac:chgData name="Evelina Emanuelsson" userId="546d0cea-70c0-4ca5-bcbd-f97d7c1d3864" providerId="ADAL" clId="{9DDA6636-A020-1043-8325-12109466AA9C}" dt="2023-04-04T14:40:16.309" v="13818" actId="207"/>
          <ac:spMkLst>
            <pc:docMk/>
            <pc:sldMk cId="3529472786" sldId="2147197847"/>
            <ac:spMk id="25" creationId="{FB198475-8639-974F-99DC-22A1CDE4F897}"/>
          </ac:spMkLst>
        </pc:spChg>
        <pc:spChg chg="add mod topLvl">
          <ac:chgData name="Evelina Emanuelsson" userId="546d0cea-70c0-4ca5-bcbd-f97d7c1d3864" providerId="ADAL" clId="{9DDA6636-A020-1043-8325-12109466AA9C}" dt="2023-04-11T08:15:38.795" v="16408" actId="207"/>
          <ac:spMkLst>
            <pc:docMk/>
            <pc:sldMk cId="3529472786" sldId="2147197847"/>
            <ac:spMk id="28" creationId="{C0D52020-D895-CB11-2E57-22EB54E917F7}"/>
          </ac:spMkLst>
        </pc:spChg>
        <pc:grpChg chg="add del mod">
          <ac:chgData name="Evelina Emanuelsson" userId="546d0cea-70c0-4ca5-bcbd-f97d7c1d3864" providerId="ADAL" clId="{9DDA6636-A020-1043-8325-12109466AA9C}" dt="2023-04-06T07:15:51.597" v="14160" actId="165"/>
          <ac:grpSpMkLst>
            <pc:docMk/>
            <pc:sldMk cId="3529472786" sldId="2147197847"/>
            <ac:grpSpMk id="3" creationId="{B39CDE05-2062-E22D-0652-4D803397CCE3}"/>
          </ac:grpSpMkLst>
        </pc:grpChg>
        <pc:grpChg chg="add">
          <ac:chgData name="Evelina Emanuelsson" userId="546d0cea-70c0-4ca5-bcbd-f97d7c1d3864" providerId="ADAL" clId="{9DDA6636-A020-1043-8325-12109466AA9C}" dt="2023-04-06T07:16:19.383" v="14162" actId="164"/>
          <ac:grpSpMkLst>
            <pc:docMk/>
            <pc:sldMk cId="3529472786" sldId="2147197847"/>
            <ac:grpSpMk id="14" creationId="{BFA8CD43-4048-B7C6-6F17-AAB37C7ED513}"/>
          </ac:grpSpMkLst>
        </pc:grpChg>
        <pc:grpChg chg="add">
          <ac:chgData name="Evelina Emanuelsson" userId="546d0cea-70c0-4ca5-bcbd-f97d7c1d3864" providerId="ADAL" clId="{9DDA6636-A020-1043-8325-12109466AA9C}" dt="2023-04-06T07:16:26.196" v="14163" actId="164"/>
          <ac:grpSpMkLst>
            <pc:docMk/>
            <pc:sldMk cId="3529472786" sldId="2147197847"/>
            <ac:grpSpMk id="30" creationId="{E894D891-BA88-0B57-DAAB-9223F423D744}"/>
          </ac:grpSpMkLst>
        </pc:grpChg>
        <pc:grpChg chg="add">
          <ac:chgData name="Evelina Emanuelsson" userId="546d0cea-70c0-4ca5-bcbd-f97d7c1d3864" providerId="ADAL" clId="{9DDA6636-A020-1043-8325-12109466AA9C}" dt="2023-04-06T07:16:32.448" v="14164" actId="164"/>
          <ac:grpSpMkLst>
            <pc:docMk/>
            <pc:sldMk cId="3529472786" sldId="2147197847"/>
            <ac:grpSpMk id="32" creationId="{63D8C590-7EE3-9E3F-5A37-D82B50BAB9EF}"/>
          </ac:grpSpMkLst>
        </pc:grpChg>
        <pc:grpChg chg="add">
          <ac:chgData name="Evelina Emanuelsson" userId="546d0cea-70c0-4ca5-bcbd-f97d7c1d3864" providerId="ADAL" clId="{9DDA6636-A020-1043-8325-12109466AA9C}" dt="2023-04-06T07:16:47.362" v="14167" actId="164"/>
          <ac:grpSpMkLst>
            <pc:docMk/>
            <pc:sldMk cId="3529472786" sldId="2147197847"/>
            <ac:grpSpMk id="33" creationId="{B4F61AE4-CD08-17D1-939B-D40FB0579E49}"/>
          </ac:grpSpMkLst>
        </pc:grpChg>
        <pc:picChg chg="del mod">
          <ac:chgData name="Evelina Emanuelsson" userId="546d0cea-70c0-4ca5-bcbd-f97d7c1d3864" providerId="ADAL" clId="{9DDA6636-A020-1043-8325-12109466AA9C}" dt="2023-03-09T15:22:54.212" v="3196" actId="478"/>
          <ac:picMkLst>
            <pc:docMk/>
            <pc:sldMk cId="3529472786" sldId="2147197847"/>
            <ac:picMk id="3" creationId="{5561C01F-9A1C-E04A-9994-D2F87902A137}"/>
          </ac:picMkLst>
        </pc:picChg>
        <pc:picChg chg="add del mod">
          <ac:chgData name="Evelina Emanuelsson" userId="546d0cea-70c0-4ca5-bcbd-f97d7c1d3864" providerId="ADAL" clId="{9DDA6636-A020-1043-8325-12109466AA9C}" dt="2023-04-11T07:47:51.888" v="16186" actId="478"/>
          <ac:picMkLst>
            <pc:docMk/>
            <pc:sldMk cId="3529472786" sldId="2147197847"/>
            <ac:picMk id="3" creationId="{982164AF-A84B-EA95-B461-C1C86633A5D0}"/>
          </ac:picMkLst>
        </pc:picChg>
        <pc:picChg chg="del">
          <ac:chgData name="Evelina Emanuelsson" userId="546d0cea-70c0-4ca5-bcbd-f97d7c1d3864" providerId="ADAL" clId="{9DDA6636-A020-1043-8325-12109466AA9C}" dt="2023-04-11T07:50:13.712" v="16223" actId="478"/>
          <ac:picMkLst>
            <pc:docMk/>
            <pc:sldMk cId="3529472786" sldId="2147197847"/>
            <ac:picMk id="4" creationId="{5EA2CE2C-3B75-8445-AF32-852382448080}"/>
          </ac:picMkLst>
        </pc:picChg>
        <pc:picChg chg="add mod">
          <ac:chgData name="Evelina Emanuelsson" userId="546d0cea-70c0-4ca5-bcbd-f97d7c1d3864" providerId="ADAL" clId="{9DDA6636-A020-1043-8325-12109466AA9C}" dt="2023-04-11T07:50:14.399" v="16224"/>
          <ac:picMkLst>
            <pc:docMk/>
            <pc:sldMk cId="3529472786" sldId="2147197847"/>
            <ac:picMk id="16" creationId="{F4740FD2-423B-BD08-5844-F4AAD25A337A}"/>
          </ac:picMkLst>
        </pc:picChg>
        <pc:picChg chg="topLvl">
          <ac:chgData name="Evelina Emanuelsson" userId="546d0cea-70c0-4ca5-bcbd-f97d7c1d3864" providerId="ADAL" clId="{9DDA6636-A020-1043-8325-12109466AA9C}" dt="2023-04-06T07:15:51.597" v="14160" actId="165"/>
          <ac:picMkLst>
            <pc:docMk/>
            <pc:sldMk cId="3529472786" sldId="2147197847"/>
            <ac:picMk id="20" creationId="{6F323AD8-533F-4E40-A675-4890DA2AFDF3}"/>
          </ac:picMkLst>
        </pc:picChg>
        <pc:cxnChg chg="add del">
          <ac:chgData name="Evelina Emanuelsson" userId="546d0cea-70c0-4ca5-bcbd-f97d7c1d3864" providerId="ADAL" clId="{9DDA6636-A020-1043-8325-12109466AA9C}" dt="2023-04-04T14:41:09.778" v="13824" actId="478"/>
          <ac:cxnSpMkLst>
            <pc:docMk/>
            <pc:sldMk cId="3529472786" sldId="2147197847"/>
            <ac:cxnSpMk id="14" creationId="{CD1E435D-AE68-7050-66DB-9C7CEBBD24D4}"/>
          </ac:cxnSpMkLst>
        </pc:cxnChg>
      </pc:sldChg>
      <pc:sldChg chg="addSp delSp add del mod ord modShow">
        <pc:chgData name="Evelina Emanuelsson" userId="546d0cea-70c0-4ca5-bcbd-f97d7c1d3864" providerId="ADAL" clId="{9DDA6636-A020-1043-8325-12109466AA9C}" dt="2023-04-11T11:31:18.521" v="17264" actId="2696"/>
        <pc:sldMkLst>
          <pc:docMk/>
          <pc:sldMk cId="3957282549" sldId="2147197848"/>
        </pc:sldMkLst>
        <pc:spChg chg="add del">
          <ac:chgData name="Evelina Emanuelsson" userId="546d0cea-70c0-4ca5-bcbd-f97d7c1d3864" providerId="ADAL" clId="{9DDA6636-A020-1043-8325-12109466AA9C}" dt="2023-03-09T15:11:10.152" v="3162"/>
          <ac:spMkLst>
            <pc:docMk/>
            <pc:sldMk cId="3957282549" sldId="2147197848"/>
            <ac:spMk id="10" creationId="{8C0E2A0C-A2EE-BF11-7649-31BD76C106AE}"/>
          </ac:spMkLst>
        </pc:spChg>
        <pc:picChg chg="add del">
          <ac:chgData name="Evelina Emanuelsson" userId="546d0cea-70c0-4ca5-bcbd-f97d7c1d3864" providerId="ADAL" clId="{9DDA6636-A020-1043-8325-12109466AA9C}" dt="2023-03-09T15:11:10.152" v="3162"/>
          <ac:picMkLst>
            <pc:docMk/>
            <pc:sldMk cId="3957282549" sldId="2147197848"/>
            <ac:picMk id="1026" creationId="{520BC525-28A3-19C8-0008-92F22E74E3C7}"/>
          </ac:picMkLst>
        </pc:picChg>
      </pc:sldChg>
      <pc:sldChg chg="addSp delSp modSp add mod ord modTransition delAnim modAnim modNotesTx">
        <pc:chgData name="Evelina Emanuelsson" userId="546d0cea-70c0-4ca5-bcbd-f97d7c1d3864" providerId="ADAL" clId="{9DDA6636-A020-1043-8325-12109466AA9C}" dt="2023-04-11T12:14:09.451" v="17482" actId="20577"/>
        <pc:sldMkLst>
          <pc:docMk/>
          <pc:sldMk cId="230669632" sldId="2147197849"/>
        </pc:sldMkLst>
        <pc:spChg chg="del mod">
          <ac:chgData name="Evelina Emanuelsson" userId="546d0cea-70c0-4ca5-bcbd-f97d7c1d3864" providerId="ADAL" clId="{9DDA6636-A020-1043-8325-12109466AA9C}" dt="2023-04-11T07:48:54.044" v="16198" actId="478"/>
          <ac:spMkLst>
            <pc:docMk/>
            <pc:sldMk cId="230669632" sldId="2147197849"/>
            <ac:spMk id="4" creationId="{CC7D8E45-2381-DB64-8539-FB6544E57026}"/>
          </ac:spMkLst>
        </pc:spChg>
        <pc:spChg chg="add mod topLvl">
          <ac:chgData name="Evelina Emanuelsson" userId="546d0cea-70c0-4ca5-bcbd-f97d7c1d3864" providerId="ADAL" clId="{9DDA6636-A020-1043-8325-12109466AA9C}" dt="2023-04-11T12:12:53.705" v="17474" actId="20577"/>
          <ac:spMkLst>
            <pc:docMk/>
            <pc:sldMk cId="230669632" sldId="2147197849"/>
            <ac:spMk id="5" creationId="{07FEB3EA-52A7-A31F-53E7-B039978BF1E2}"/>
          </ac:spMkLst>
        </pc:spChg>
        <pc:spChg chg="mod">
          <ac:chgData name="Evelina Emanuelsson" userId="546d0cea-70c0-4ca5-bcbd-f97d7c1d3864" providerId="ADAL" clId="{9DDA6636-A020-1043-8325-12109466AA9C}" dt="2023-04-11T12:14:09.451" v="17482" actId="20577"/>
          <ac:spMkLst>
            <pc:docMk/>
            <pc:sldMk cId="230669632" sldId="2147197849"/>
            <ac:spMk id="6" creationId="{609903F5-4572-790C-8E27-33C8F9F93F8B}"/>
          </ac:spMkLst>
        </pc:spChg>
        <pc:spChg chg="add mod">
          <ac:chgData name="Evelina Emanuelsson" userId="546d0cea-70c0-4ca5-bcbd-f97d7c1d3864" providerId="ADAL" clId="{9DDA6636-A020-1043-8325-12109466AA9C}" dt="2023-04-11T07:49:02.418" v="16201"/>
          <ac:spMkLst>
            <pc:docMk/>
            <pc:sldMk cId="230669632" sldId="2147197849"/>
            <ac:spMk id="12" creationId="{06F8314A-9CE6-C58A-2448-D185AAF0F045}"/>
          </ac:spMkLst>
        </pc:spChg>
        <pc:spChg chg="mod">
          <ac:chgData name="Evelina Emanuelsson" userId="546d0cea-70c0-4ca5-bcbd-f97d7c1d3864" providerId="ADAL" clId="{9DDA6636-A020-1043-8325-12109466AA9C}" dt="2023-04-06T07:25:52.982" v="14321" actId="2711"/>
          <ac:spMkLst>
            <pc:docMk/>
            <pc:sldMk cId="230669632" sldId="2147197849"/>
            <ac:spMk id="19" creationId="{003B8DED-A98A-45CB-70CA-27E89F133A52}"/>
          </ac:spMkLst>
        </pc:spChg>
        <pc:spChg chg="del mod">
          <ac:chgData name="Evelina Emanuelsson" userId="546d0cea-70c0-4ca5-bcbd-f97d7c1d3864" providerId="ADAL" clId="{9DDA6636-A020-1043-8325-12109466AA9C}" dt="2023-04-06T07:29:58.037" v="14361" actId="478"/>
          <ac:spMkLst>
            <pc:docMk/>
            <pc:sldMk cId="230669632" sldId="2147197849"/>
            <ac:spMk id="38" creationId="{432D4DFC-4A7F-D943-8AF0-632C3418D96B}"/>
          </ac:spMkLst>
        </pc:spChg>
        <pc:grpChg chg="add del mod">
          <ac:chgData name="Evelina Emanuelsson" userId="546d0cea-70c0-4ca5-bcbd-f97d7c1d3864" providerId="ADAL" clId="{9DDA6636-A020-1043-8325-12109466AA9C}" dt="2023-04-11T07:46:20.572" v="16182" actId="478"/>
          <ac:grpSpMkLst>
            <pc:docMk/>
            <pc:sldMk cId="230669632" sldId="2147197849"/>
            <ac:grpSpMk id="8" creationId="{41CE32AB-D707-9B19-A31D-D6C80E62815E}"/>
          </ac:grpSpMkLst>
        </pc:grpChg>
        <pc:grpChg chg="add mod">
          <ac:chgData name="Evelina Emanuelsson" userId="546d0cea-70c0-4ca5-bcbd-f97d7c1d3864" providerId="ADAL" clId="{9DDA6636-A020-1043-8325-12109466AA9C}" dt="2023-04-11T11:25:57.415" v="17256" actId="1076"/>
          <ac:grpSpMkLst>
            <pc:docMk/>
            <pc:sldMk cId="230669632" sldId="2147197849"/>
            <ac:grpSpMk id="13" creationId="{DE48AD26-D660-E052-BCF3-1ECA4D815CF6}"/>
          </ac:grpSpMkLst>
        </pc:grpChg>
        <pc:picChg chg="del">
          <ac:chgData name="Evelina Emanuelsson" userId="546d0cea-70c0-4ca5-bcbd-f97d7c1d3864" providerId="ADAL" clId="{9DDA6636-A020-1043-8325-12109466AA9C}" dt="2023-04-11T07:48:44.181" v="16195" actId="478"/>
          <ac:picMkLst>
            <pc:docMk/>
            <pc:sldMk cId="230669632" sldId="2147197849"/>
            <ac:picMk id="3" creationId="{04EC25AA-0685-6CD9-1460-AF8B2368E1DB}"/>
          </ac:picMkLst>
        </pc:picChg>
        <pc:picChg chg="add del mod topLvl">
          <ac:chgData name="Evelina Emanuelsson" userId="546d0cea-70c0-4ca5-bcbd-f97d7c1d3864" providerId="ADAL" clId="{9DDA6636-A020-1043-8325-12109466AA9C}" dt="2023-04-11T07:46:20.572" v="16182" actId="478"/>
          <ac:picMkLst>
            <pc:docMk/>
            <pc:sldMk cId="230669632" sldId="2147197849"/>
            <ac:picMk id="7" creationId="{0B31D3CB-7C90-9B3C-7AB7-77D78F829446}"/>
          </ac:picMkLst>
        </pc:picChg>
        <pc:picChg chg="add mod">
          <ac:chgData name="Evelina Emanuelsson" userId="546d0cea-70c0-4ca5-bcbd-f97d7c1d3864" providerId="ADAL" clId="{9DDA6636-A020-1043-8325-12109466AA9C}" dt="2023-04-11T07:46:22.822" v="16183" actId="1076"/>
          <ac:picMkLst>
            <pc:docMk/>
            <pc:sldMk cId="230669632" sldId="2147197849"/>
            <ac:picMk id="9" creationId="{68062228-2933-916D-AD1F-FA1D0AE1F47D}"/>
          </ac:picMkLst>
        </pc:picChg>
        <pc:picChg chg="add mod">
          <ac:chgData name="Evelina Emanuelsson" userId="546d0cea-70c0-4ca5-bcbd-f97d7c1d3864" providerId="ADAL" clId="{9DDA6636-A020-1043-8325-12109466AA9C}" dt="2023-04-11T07:48:45.047" v="16196"/>
          <ac:picMkLst>
            <pc:docMk/>
            <pc:sldMk cId="230669632" sldId="2147197849"/>
            <ac:picMk id="10" creationId="{98FF6A2A-B605-D848-4C78-41321A9B666D}"/>
          </ac:picMkLst>
        </pc:picChg>
        <pc:picChg chg="add del mod">
          <ac:chgData name="Evelina Emanuelsson" userId="546d0cea-70c0-4ca5-bcbd-f97d7c1d3864" providerId="ADAL" clId="{9DDA6636-A020-1043-8325-12109466AA9C}" dt="2023-04-11T07:48:56.393" v="16200" actId="478"/>
          <ac:picMkLst>
            <pc:docMk/>
            <pc:sldMk cId="230669632" sldId="2147197849"/>
            <ac:picMk id="11" creationId="{8F3AF169-CE71-1B38-23C4-FC49A44D20AB}"/>
          </ac:picMkLst>
        </pc:picChg>
        <pc:picChg chg="mod">
          <ac:chgData name="Evelina Emanuelsson" userId="546d0cea-70c0-4ca5-bcbd-f97d7c1d3864" providerId="ADAL" clId="{9DDA6636-A020-1043-8325-12109466AA9C}" dt="2023-04-11T11:52:19.061" v="17307" actId="1076"/>
          <ac:picMkLst>
            <pc:docMk/>
            <pc:sldMk cId="230669632" sldId="2147197849"/>
            <ac:picMk id="29" creationId="{1D2A7FE4-88FF-4349-AA86-619A3C43D1A7}"/>
          </ac:picMkLst>
        </pc:picChg>
      </pc:sldChg>
      <pc:sldChg chg="new del">
        <pc:chgData name="Evelina Emanuelsson" userId="546d0cea-70c0-4ca5-bcbd-f97d7c1d3864" providerId="ADAL" clId="{9DDA6636-A020-1043-8325-12109466AA9C}" dt="2023-03-22T14:13:34.449" v="11634" actId="680"/>
        <pc:sldMkLst>
          <pc:docMk/>
          <pc:sldMk cId="485976313" sldId="2147197849"/>
        </pc:sldMkLst>
      </pc:sldChg>
      <pc:sldChg chg="modSp new del mod modNotesTx">
        <pc:chgData name="Evelina Emanuelsson" userId="546d0cea-70c0-4ca5-bcbd-f97d7c1d3864" providerId="ADAL" clId="{9DDA6636-A020-1043-8325-12109466AA9C}" dt="2023-03-22T08:17:28.965" v="9800" actId="2696"/>
        <pc:sldMkLst>
          <pc:docMk/>
          <pc:sldMk cId="2630225960" sldId="2147197849"/>
        </pc:sldMkLst>
        <pc:spChg chg="mod">
          <ac:chgData name="Evelina Emanuelsson" userId="546d0cea-70c0-4ca5-bcbd-f97d7c1d3864" providerId="ADAL" clId="{9DDA6636-A020-1043-8325-12109466AA9C}" dt="2023-03-21T10:10:50.055" v="5845"/>
          <ac:spMkLst>
            <pc:docMk/>
            <pc:sldMk cId="2630225960" sldId="2147197849"/>
            <ac:spMk id="2" creationId="{FFA4C7B9-77FC-8798-260F-47C3F02187D1}"/>
          </ac:spMkLst>
        </pc:spChg>
        <pc:spChg chg="mod">
          <ac:chgData name="Evelina Emanuelsson" userId="546d0cea-70c0-4ca5-bcbd-f97d7c1d3864" providerId="ADAL" clId="{9DDA6636-A020-1043-8325-12109466AA9C}" dt="2023-03-21T10:10:52.763" v="5852" actId="20577"/>
          <ac:spMkLst>
            <pc:docMk/>
            <pc:sldMk cId="2630225960" sldId="2147197849"/>
            <ac:spMk id="5" creationId="{47933D8F-2563-FF82-ACF3-2346A73E5DDC}"/>
          </ac:spMkLst>
        </pc:spChg>
      </pc:sldChg>
      <pc:sldChg chg="new del">
        <pc:chgData name="Evelina Emanuelsson" userId="546d0cea-70c0-4ca5-bcbd-f97d7c1d3864" providerId="ADAL" clId="{9DDA6636-A020-1043-8325-12109466AA9C}" dt="2023-03-22T14:32:13.494" v="12227" actId="680"/>
        <pc:sldMkLst>
          <pc:docMk/>
          <pc:sldMk cId="1818892760" sldId="2147197850"/>
        </pc:sldMkLst>
      </pc:sldChg>
      <pc:sldChg chg="addSp delSp modSp add del mod ord modShow modNotesTx">
        <pc:chgData name="Evelina Emanuelsson" userId="546d0cea-70c0-4ca5-bcbd-f97d7c1d3864" providerId="ADAL" clId="{9DDA6636-A020-1043-8325-12109466AA9C}" dt="2023-04-11T11:31:16.394" v="17258" actId="2696"/>
        <pc:sldMkLst>
          <pc:docMk/>
          <pc:sldMk cId="3994807992" sldId="2147197850"/>
        </pc:sldMkLst>
        <pc:spChg chg="mod">
          <ac:chgData name="Evelina Emanuelsson" userId="546d0cea-70c0-4ca5-bcbd-f97d7c1d3864" providerId="ADAL" clId="{9DDA6636-A020-1043-8325-12109466AA9C}" dt="2023-03-22T14:39:11.131" v="12419" actId="20577"/>
          <ac:spMkLst>
            <pc:docMk/>
            <pc:sldMk cId="3994807992" sldId="2147197850"/>
            <ac:spMk id="16" creationId="{733F7898-33F6-D761-32ED-8F9406B0866F}"/>
          </ac:spMkLst>
        </pc:spChg>
        <pc:spChg chg="mod">
          <ac:chgData name="Evelina Emanuelsson" userId="546d0cea-70c0-4ca5-bcbd-f97d7c1d3864" providerId="ADAL" clId="{9DDA6636-A020-1043-8325-12109466AA9C}" dt="2023-03-22T14:53:51.617" v="12977" actId="20577"/>
          <ac:spMkLst>
            <pc:docMk/>
            <pc:sldMk cId="3994807992" sldId="2147197850"/>
            <ac:spMk id="17" creationId="{78911B54-FD43-C01B-4C9A-FB85AEDC52AD}"/>
          </ac:spMkLst>
        </pc:spChg>
        <pc:spChg chg="mod">
          <ac:chgData name="Evelina Emanuelsson" userId="546d0cea-70c0-4ca5-bcbd-f97d7c1d3864" providerId="ADAL" clId="{9DDA6636-A020-1043-8325-12109466AA9C}" dt="2023-03-22T14:37:04.482" v="12257" actId="20577"/>
          <ac:spMkLst>
            <pc:docMk/>
            <pc:sldMk cId="3994807992" sldId="2147197850"/>
            <ac:spMk id="18" creationId="{4AE81F2A-74D8-EEDC-D9FD-AABEC0704C81}"/>
          </ac:spMkLst>
        </pc:spChg>
        <pc:picChg chg="del">
          <ac:chgData name="Evelina Emanuelsson" userId="546d0cea-70c0-4ca5-bcbd-f97d7c1d3864" providerId="ADAL" clId="{9DDA6636-A020-1043-8325-12109466AA9C}" dt="2023-03-22T14:37:08.491" v="12261" actId="478"/>
          <ac:picMkLst>
            <pc:docMk/>
            <pc:sldMk cId="3994807992" sldId="2147197850"/>
            <ac:picMk id="2" creationId="{A761E211-1617-74D4-A036-86953804B91E}"/>
          </ac:picMkLst>
        </pc:picChg>
        <pc:picChg chg="del">
          <ac:chgData name="Evelina Emanuelsson" userId="546d0cea-70c0-4ca5-bcbd-f97d7c1d3864" providerId="ADAL" clId="{9DDA6636-A020-1043-8325-12109466AA9C}" dt="2023-03-22T14:37:05.592" v="12258" actId="478"/>
          <ac:picMkLst>
            <pc:docMk/>
            <pc:sldMk cId="3994807992" sldId="2147197850"/>
            <ac:picMk id="3" creationId="{B75EEA5F-643B-F6FB-1059-AD50B43ECACA}"/>
          </ac:picMkLst>
        </pc:picChg>
        <pc:picChg chg="del">
          <ac:chgData name="Evelina Emanuelsson" userId="546d0cea-70c0-4ca5-bcbd-f97d7c1d3864" providerId="ADAL" clId="{9DDA6636-A020-1043-8325-12109466AA9C}" dt="2023-03-22T14:37:09.109" v="12262" actId="478"/>
          <ac:picMkLst>
            <pc:docMk/>
            <pc:sldMk cId="3994807992" sldId="2147197850"/>
            <ac:picMk id="4" creationId="{07C9A6A8-E8D3-FB63-57C3-4D752FEA6A86}"/>
          </ac:picMkLst>
        </pc:picChg>
        <pc:picChg chg="del">
          <ac:chgData name="Evelina Emanuelsson" userId="546d0cea-70c0-4ca5-bcbd-f97d7c1d3864" providerId="ADAL" clId="{9DDA6636-A020-1043-8325-12109466AA9C}" dt="2023-03-22T14:37:06.242" v="12259" actId="478"/>
          <ac:picMkLst>
            <pc:docMk/>
            <pc:sldMk cId="3994807992" sldId="2147197850"/>
            <ac:picMk id="6" creationId="{291377D9-B97E-AD5A-1D7A-14418FD5164D}"/>
          </ac:picMkLst>
        </pc:picChg>
        <pc:picChg chg="del">
          <ac:chgData name="Evelina Emanuelsson" userId="546d0cea-70c0-4ca5-bcbd-f97d7c1d3864" providerId="ADAL" clId="{9DDA6636-A020-1043-8325-12109466AA9C}" dt="2023-03-22T14:37:09.424" v="12263" actId="478"/>
          <ac:picMkLst>
            <pc:docMk/>
            <pc:sldMk cId="3994807992" sldId="2147197850"/>
            <ac:picMk id="7" creationId="{40BF1014-F8FA-89F0-4A5F-A80547F68CCC}"/>
          </ac:picMkLst>
        </pc:picChg>
        <pc:picChg chg="del">
          <ac:chgData name="Evelina Emanuelsson" userId="546d0cea-70c0-4ca5-bcbd-f97d7c1d3864" providerId="ADAL" clId="{9DDA6636-A020-1043-8325-12109466AA9C}" dt="2023-03-22T14:37:06.678" v="12260" actId="478"/>
          <ac:picMkLst>
            <pc:docMk/>
            <pc:sldMk cId="3994807992" sldId="2147197850"/>
            <ac:picMk id="9" creationId="{AC54F052-0369-F24B-0911-3A4CEB9B686E}"/>
          </ac:picMkLst>
        </pc:picChg>
        <pc:picChg chg="add del mod">
          <ac:chgData name="Evelina Emanuelsson" userId="546d0cea-70c0-4ca5-bcbd-f97d7c1d3864" providerId="ADAL" clId="{9DDA6636-A020-1043-8325-12109466AA9C}" dt="2023-03-22T14:55:18.232" v="12982" actId="478"/>
          <ac:picMkLst>
            <pc:docMk/>
            <pc:sldMk cId="3994807992" sldId="2147197850"/>
            <ac:picMk id="11" creationId="{3510BC1F-9427-9B2F-373C-0F1079E35F7F}"/>
          </ac:picMkLst>
        </pc:picChg>
        <pc:picChg chg="add del mod">
          <ac:chgData name="Evelina Emanuelsson" userId="546d0cea-70c0-4ca5-bcbd-f97d7c1d3864" providerId="ADAL" clId="{9DDA6636-A020-1043-8325-12109466AA9C}" dt="2023-03-22T14:55:21.662" v="12984"/>
          <ac:picMkLst>
            <pc:docMk/>
            <pc:sldMk cId="3994807992" sldId="2147197850"/>
            <ac:picMk id="13" creationId="{1021D215-E4E2-35E1-6B0F-9ADB800093E0}"/>
          </ac:picMkLst>
        </pc:picChg>
        <pc:picChg chg="add del mod">
          <ac:chgData name="Evelina Emanuelsson" userId="546d0cea-70c0-4ca5-bcbd-f97d7c1d3864" providerId="ADAL" clId="{9DDA6636-A020-1043-8325-12109466AA9C}" dt="2023-03-22T14:56:51.932" v="12990" actId="478"/>
          <ac:picMkLst>
            <pc:docMk/>
            <pc:sldMk cId="3994807992" sldId="2147197850"/>
            <ac:picMk id="14" creationId="{C50D3A7C-9B2E-A6F9-F932-2D932BFEC42E}"/>
          </ac:picMkLst>
        </pc:picChg>
        <pc:picChg chg="add del mod">
          <ac:chgData name="Evelina Emanuelsson" userId="546d0cea-70c0-4ca5-bcbd-f97d7c1d3864" providerId="ADAL" clId="{9DDA6636-A020-1043-8325-12109466AA9C}" dt="2023-03-22T14:56:49.501" v="12989" actId="478"/>
          <ac:picMkLst>
            <pc:docMk/>
            <pc:sldMk cId="3994807992" sldId="2147197850"/>
            <ac:picMk id="15" creationId="{84CBD09C-5945-8C1A-D7C2-004122C0A913}"/>
          </ac:picMkLst>
        </pc:picChg>
      </pc:sldChg>
      <pc:sldChg chg="addSp modSp new mod ord modTransition modAnim modNotesTx">
        <pc:chgData name="Evelina Emanuelsson" userId="546d0cea-70c0-4ca5-bcbd-f97d7c1d3864" providerId="ADAL" clId="{9DDA6636-A020-1043-8325-12109466AA9C}" dt="2023-04-11T12:02:15.374" v="17366"/>
        <pc:sldMkLst>
          <pc:docMk/>
          <pc:sldMk cId="1927258470" sldId="2147197851"/>
        </pc:sldMkLst>
        <pc:spChg chg="add mod">
          <ac:chgData name="Evelina Emanuelsson" userId="546d0cea-70c0-4ca5-bcbd-f97d7c1d3864" providerId="ADAL" clId="{9DDA6636-A020-1043-8325-12109466AA9C}" dt="2023-04-11T10:59:46.314" v="16912" actId="1076"/>
          <ac:spMkLst>
            <pc:docMk/>
            <pc:sldMk cId="1927258470" sldId="2147197851"/>
            <ac:spMk id="5" creationId="{67BD5908-B2BA-D86E-A4B5-B1C46BFF3846}"/>
          </ac:spMkLst>
        </pc:spChg>
        <pc:spChg chg="add mod">
          <ac:chgData name="Evelina Emanuelsson" userId="546d0cea-70c0-4ca5-bcbd-f97d7c1d3864" providerId="ADAL" clId="{9DDA6636-A020-1043-8325-12109466AA9C}" dt="2023-04-11T07:49:50.109" v="16218"/>
          <ac:spMkLst>
            <pc:docMk/>
            <pc:sldMk cId="1927258470" sldId="2147197851"/>
            <ac:spMk id="8" creationId="{FA48E467-0BE0-F4EF-F8F7-945AF36EA8D4}"/>
          </ac:spMkLst>
        </pc:spChg>
        <pc:picChg chg="add mod">
          <ac:chgData name="Evelina Emanuelsson" userId="546d0cea-70c0-4ca5-bcbd-f97d7c1d3864" providerId="ADAL" clId="{9DDA6636-A020-1043-8325-12109466AA9C}" dt="2023-04-03T10:43:25.360" v="13661" actId="1076"/>
          <ac:picMkLst>
            <pc:docMk/>
            <pc:sldMk cId="1927258470" sldId="2147197851"/>
            <ac:picMk id="6" creationId="{A7369579-5F6E-519A-63EC-443FA2E13E2F}"/>
          </ac:picMkLst>
        </pc:picChg>
        <pc:picChg chg="add mod">
          <ac:chgData name="Evelina Emanuelsson" userId="546d0cea-70c0-4ca5-bcbd-f97d7c1d3864" providerId="ADAL" clId="{9DDA6636-A020-1043-8325-12109466AA9C}" dt="2023-04-03T10:44:15.835" v="13669" actId="1076"/>
          <ac:picMkLst>
            <pc:docMk/>
            <pc:sldMk cId="1927258470" sldId="2147197851"/>
            <ac:picMk id="7" creationId="{9FA1B75E-B85F-920E-AF55-55C3914F07AD}"/>
          </ac:picMkLst>
        </pc:picChg>
        <pc:picChg chg="add mod">
          <ac:chgData name="Evelina Emanuelsson" userId="546d0cea-70c0-4ca5-bcbd-f97d7c1d3864" providerId="ADAL" clId="{9DDA6636-A020-1043-8325-12109466AA9C}" dt="2023-04-11T07:50:36.092" v="16235"/>
          <ac:picMkLst>
            <pc:docMk/>
            <pc:sldMk cId="1927258470" sldId="2147197851"/>
            <ac:picMk id="9" creationId="{6774D6E1-7F2D-496D-2AC7-5C986671FDC3}"/>
          </ac:picMkLst>
        </pc:picChg>
      </pc:sldChg>
    </pc:docChg>
  </pc:docChgLst>
  <pc:docChgLst>
    <pc:chgData name="Kristian Peterhoff" userId="S::kristian.peterhoff@academicwork.se::9ade33c8-8806-4dbc-9b9f-97eba8632e79" providerId="AD" clId="Web-{490C9A2C-1BB4-4C24-8BB6-A6450823B99F}"/>
    <pc:docChg chg="modSld">
      <pc:chgData name="Kristian Peterhoff" userId="S::kristian.peterhoff@academicwork.se::9ade33c8-8806-4dbc-9b9f-97eba8632e79" providerId="AD" clId="Web-{490C9A2C-1BB4-4C24-8BB6-A6450823B99F}" dt="2023-03-14T14:36:13.098" v="24"/>
      <pc:docMkLst>
        <pc:docMk/>
      </pc:docMkLst>
      <pc:sldChg chg="modNotes">
        <pc:chgData name="Kristian Peterhoff" userId="S::kristian.peterhoff@academicwork.se::9ade33c8-8806-4dbc-9b9f-97eba8632e79" providerId="AD" clId="Web-{490C9A2C-1BB4-4C24-8BB6-A6450823B99F}" dt="2023-03-14T14:36:09.926" v="22"/>
        <pc:sldMkLst>
          <pc:docMk/>
          <pc:sldMk cId="356973789" sldId="438"/>
        </pc:sldMkLst>
      </pc:sldChg>
      <pc:sldChg chg="modNotes">
        <pc:chgData name="Kristian Peterhoff" userId="S::kristian.peterhoff@academicwork.se::9ade33c8-8806-4dbc-9b9f-97eba8632e79" providerId="AD" clId="Web-{490C9A2C-1BB4-4C24-8BB6-A6450823B99F}" dt="2023-03-14T14:36:13.098" v="24"/>
        <pc:sldMkLst>
          <pc:docMk/>
          <pc:sldMk cId="2315958941" sldId="467"/>
        </pc:sldMkLst>
      </pc:sldChg>
      <pc:sldChg chg="modNotes">
        <pc:chgData name="Kristian Peterhoff" userId="S::kristian.peterhoff@academicwork.se::9ade33c8-8806-4dbc-9b9f-97eba8632e79" providerId="AD" clId="Web-{490C9A2C-1BB4-4C24-8BB6-A6450823B99F}" dt="2023-03-14T14:36:06.348" v="18"/>
        <pc:sldMkLst>
          <pc:docMk/>
          <pc:sldMk cId="2876648762" sldId="2147197829"/>
        </pc:sldMkLst>
      </pc:sldChg>
      <pc:sldChg chg="modNotes">
        <pc:chgData name="Kristian Peterhoff" userId="S::kristian.peterhoff@academicwork.se::9ade33c8-8806-4dbc-9b9f-97eba8632e79" providerId="AD" clId="Web-{490C9A2C-1BB4-4C24-8BB6-A6450823B99F}" dt="2023-03-14T14:35:53.910" v="8"/>
        <pc:sldMkLst>
          <pc:docMk/>
          <pc:sldMk cId="1772182678" sldId="2147197836"/>
        </pc:sldMkLst>
      </pc:sldChg>
      <pc:sldChg chg="modNotes">
        <pc:chgData name="Kristian Peterhoff" userId="S::kristian.peterhoff@academicwork.se::9ade33c8-8806-4dbc-9b9f-97eba8632e79" providerId="AD" clId="Web-{490C9A2C-1BB4-4C24-8BB6-A6450823B99F}" dt="2023-03-14T14:36:01.754" v="14"/>
        <pc:sldMkLst>
          <pc:docMk/>
          <pc:sldMk cId="3157670500" sldId="2147197845"/>
        </pc:sldMkLst>
      </pc:sldChg>
      <pc:sldChg chg="modNotes">
        <pc:chgData name="Kristian Peterhoff" userId="S::kristian.peterhoff@academicwork.se::9ade33c8-8806-4dbc-9b9f-97eba8632e79" providerId="AD" clId="Web-{490C9A2C-1BB4-4C24-8BB6-A6450823B99F}" dt="2023-03-14T14:35:58.051" v="10"/>
        <pc:sldMkLst>
          <pc:docMk/>
          <pc:sldMk cId="3529472786" sldId="2147197847"/>
        </pc:sldMkLst>
      </pc:sldChg>
    </pc:docChg>
  </pc:docChgLst>
  <pc:docChgLst>
    <pc:chgData name="Kristian Peterhoff" userId="9ade33c8-8806-4dbc-9b9f-97eba8632e79" providerId="ADAL" clId="{E156B09D-EB7B-2F4C-83D3-828452A0273F}"/>
    <pc:docChg chg="undo custSel modSld">
      <pc:chgData name="Kristian Peterhoff" userId="9ade33c8-8806-4dbc-9b9f-97eba8632e79" providerId="ADAL" clId="{E156B09D-EB7B-2F4C-83D3-828452A0273F}" dt="2023-04-11T11:55:38.145" v="4852" actId="478"/>
      <pc:docMkLst>
        <pc:docMk/>
      </pc:docMkLst>
      <pc:sldChg chg="modSp mod">
        <pc:chgData name="Kristian Peterhoff" userId="9ade33c8-8806-4dbc-9b9f-97eba8632e79" providerId="ADAL" clId="{E156B09D-EB7B-2F4C-83D3-828452A0273F}" dt="2023-04-04T13:23:34.794" v="4686" actId="1076"/>
        <pc:sldMkLst>
          <pc:docMk/>
          <pc:sldMk cId="516680971" sldId="357"/>
        </pc:sldMkLst>
        <pc:picChg chg="mod">
          <ac:chgData name="Kristian Peterhoff" userId="9ade33c8-8806-4dbc-9b9f-97eba8632e79" providerId="ADAL" clId="{E156B09D-EB7B-2F4C-83D3-828452A0273F}" dt="2023-04-04T13:23:34.794" v="4686" actId="1076"/>
          <ac:picMkLst>
            <pc:docMk/>
            <pc:sldMk cId="516680971" sldId="357"/>
            <ac:picMk id="5" creationId="{CA079096-F446-8B4B-ABBD-9F27F562E9AD}"/>
          </ac:picMkLst>
        </pc:picChg>
      </pc:sldChg>
      <pc:sldChg chg="modSp mod modAnim modNotesTx">
        <pc:chgData name="Kristian Peterhoff" userId="9ade33c8-8806-4dbc-9b9f-97eba8632e79" providerId="ADAL" clId="{E156B09D-EB7B-2F4C-83D3-828452A0273F}" dt="2023-04-05T08:46:44.615" v="4849" actId="20577"/>
        <pc:sldMkLst>
          <pc:docMk/>
          <pc:sldMk cId="356973789" sldId="438"/>
        </pc:sldMkLst>
        <pc:spChg chg="mod">
          <ac:chgData name="Kristian Peterhoff" userId="9ade33c8-8806-4dbc-9b9f-97eba8632e79" providerId="ADAL" clId="{E156B09D-EB7B-2F4C-83D3-828452A0273F}" dt="2023-04-05T08:40:46.853" v="4845" actId="20577"/>
          <ac:spMkLst>
            <pc:docMk/>
            <pc:sldMk cId="356973789" sldId="438"/>
            <ac:spMk id="6" creationId="{C93A7A53-9B8E-27E7-F237-40DFC9A956B4}"/>
          </ac:spMkLst>
        </pc:spChg>
        <pc:spChg chg="mod">
          <ac:chgData name="Kristian Peterhoff" userId="9ade33c8-8806-4dbc-9b9f-97eba8632e79" providerId="ADAL" clId="{E156B09D-EB7B-2F4C-83D3-828452A0273F}" dt="2023-04-04T10:11:07.004" v="4559" actId="20577"/>
          <ac:spMkLst>
            <pc:docMk/>
            <pc:sldMk cId="356973789" sldId="438"/>
            <ac:spMk id="13" creationId="{AED868F6-2C3C-3257-0281-7D5FC2D2B1F4}"/>
          </ac:spMkLst>
        </pc:spChg>
      </pc:sldChg>
      <pc:sldChg chg="modNotesTx">
        <pc:chgData name="Kristian Peterhoff" userId="9ade33c8-8806-4dbc-9b9f-97eba8632e79" providerId="ADAL" clId="{E156B09D-EB7B-2F4C-83D3-828452A0273F}" dt="2023-03-27T09:30:12.451" v="2411" actId="20577"/>
        <pc:sldMkLst>
          <pc:docMk/>
          <pc:sldMk cId="1299122017" sldId="465"/>
        </pc:sldMkLst>
      </pc:sldChg>
      <pc:sldChg chg="modNotesTx">
        <pc:chgData name="Kristian Peterhoff" userId="9ade33c8-8806-4dbc-9b9f-97eba8632e79" providerId="ADAL" clId="{E156B09D-EB7B-2F4C-83D3-828452A0273F}" dt="2023-04-05T08:46:27.851" v="4846" actId="20577"/>
        <pc:sldMkLst>
          <pc:docMk/>
          <pc:sldMk cId="3505600092" sldId="2147197827"/>
        </pc:sldMkLst>
      </pc:sldChg>
      <pc:sldChg chg="addSp delSp modSp mod modNotesTx">
        <pc:chgData name="Kristian Peterhoff" userId="9ade33c8-8806-4dbc-9b9f-97eba8632e79" providerId="ADAL" clId="{E156B09D-EB7B-2F4C-83D3-828452A0273F}" dt="2023-04-05T08:46:49.225" v="4850" actId="20577"/>
        <pc:sldMkLst>
          <pc:docMk/>
          <pc:sldMk cId="2876648762" sldId="2147197829"/>
        </pc:sldMkLst>
        <pc:spChg chg="mod">
          <ac:chgData name="Kristian Peterhoff" userId="9ade33c8-8806-4dbc-9b9f-97eba8632e79" providerId="ADAL" clId="{E156B09D-EB7B-2F4C-83D3-828452A0273F}" dt="2023-04-05T08:24:49.475" v="4793"/>
          <ac:spMkLst>
            <pc:docMk/>
            <pc:sldMk cId="2876648762" sldId="2147197829"/>
            <ac:spMk id="2" creationId="{6CF5B486-30C2-2A49-AEBE-0DA3D6BC307C}"/>
          </ac:spMkLst>
        </pc:spChg>
        <pc:spChg chg="add mod">
          <ac:chgData name="Kristian Peterhoff" userId="9ade33c8-8806-4dbc-9b9f-97eba8632e79" providerId="ADAL" clId="{E156B09D-EB7B-2F4C-83D3-828452A0273F}" dt="2023-04-05T08:25:44.209" v="4834" actId="20577"/>
          <ac:spMkLst>
            <pc:docMk/>
            <pc:sldMk cId="2876648762" sldId="2147197829"/>
            <ac:spMk id="8" creationId="{10AD89E9-FF13-B551-87A8-A1EB6DBFC03C}"/>
          </ac:spMkLst>
        </pc:spChg>
        <pc:spChg chg="mod">
          <ac:chgData name="Kristian Peterhoff" userId="9ade33c8-8806-4dbc-9b9f-97eba8632e79" providerId="ADAL" clId="{E156B09D-EB7B-2F4C-83D3-828452A0273F}" dt="2023-04-05T08:20:58.256" v="4791" actId="14100"/>
          <ac:spMkLst>
            <pc:docMk/>
            <pc:sldMk cId="2876648762" sldId="2147197829"/>
            <ac:spMk id="15" creationId="{A0443C79-AB5C-7149-AC69-9BEA0F02B786}"/>
          </ac:spMkLst>
        </pc:spChg>
        <pc:spChg chg="del">
          <ac:chgData name="Kristian Peterhoff" userId="9ade33c8-8806-4dbc-9b9f-97eba8632e79" providerId="ADAL" clId="{E156B09D-EB7B-2F4C-83D3-828452A0273F}" dt="2023-04-05T08:19:42.947" v="4751" actId="478"/>
          <ac:spMkLst>
            <pc:docMk/>
            <pc:sldMk cId="2876648762" sldId="2147197829"/>
            <ac:spMk id="16" creationId="{8E662C2F-E6E5-B44A-B000-30C2383687FC}"/>
          </ac:spMkLst>
        </pc:spChg>
        <pc:spChg chg="del">
          <ac:chgData name="Kristian Peterhoff" userId="9ade33c8-8806-4dbc-9b9f-97eba8632e79" providerId="ADAL" clId="{E156B09D-EB7B-2F4C-83D3-828452A0273F}" dt="2023-04-05T08:19:47.325" v="4753" actId="478"/>
          <ac:spMkLst>
            <pc:docMk/>
            <pc:sldMk cId="2876648762" sldId="2147197829"/>
            <ac:spMk id="19" creationId="{CF69C363-08C7-2C47-97A7-AF6EF6EE4585}"/>
          </ac:spMkLst>
        </pc:spChg>
        <pc:spChg chg="mod">
          <ac:chgData name="Kristian Peterhoff" userId="9ade33c8-8806-4dbc-9b9f-97eba8632e79" providerId="ADAL" clId="{E156B09D-EB7B-2F4C-83D3-828452A0273F}" dt="2023-04-05T08:14:02.417" v="4738" actId="20577"/>
          <ac:spMkLst>
            <pc:docMk/>
            <pc:sldMk cId="2876648762" sldId="2147197829"/>
            <ac:spMk id="21" creationId="{9DFFA3DD-90F1-7843-A5BA-6971D0923736}"/>
          </ac:spMkLst>
        </pc:spChg>
        <pc:spChg chg="del">
          <ac:chgData name="Kristian Peterhoff" userId="9ade33c8-8806-4dbc-9b9f-97eba8632e79" providerId="ADAL" clId="{E156B09D-EB7B-2F4C-83D3-828452A0273F}" dt="2023-04-05T08:19:52.298" v="4755" actId="478"/>
          <ac:spMkLst>
            <pc:docMk/>
            <pc:sldMk cId="2876648762" sldId="2147197829"/>
            <ac:spMk id="22" creationId="{3F05C914-76DC-3848-BB90-9BAF91E179F7}"/>
          </ac:spMkLst>
        </pc:spChg>
        <pc:spChg chg="del">
          <ac:chgData name="Kristian Peterhoff" userId="9ade33c8-8806-4dbc-9b9f-97eba8632e79" providerId="ADAL" clId="{E156B09D-EB7B-2F4C-83D3-828452A0273F}" dt="2023-04-05T08:20:01.846" v="4756" actId="478"/>
          <ac:spMkLst>
            <pc:docMk/>
            <pc:sldMk cId="2876648762" sldId="2147197829"/>
            <ac:spMk id="25" creationId="{FB198475-8639-974F-99DC-22A1CDE4F897}"/>
          </ac:spMkLst>
        </pc:spChg>
        <pc:cxnChg chg="del">
          <ac:chgData name="Kristian Peterhoff" userId="9ade33c8-8806-4dbc-9b9f-97eba8632e79" providerId="ADAL" clId="{E156B09D-EB7B-2F4C-83D3-828452A0273F}" dt="2023-04-05T08:19:44.660" v="4752" actId="478"/>
          <ac:cxnSpMkLst>
            <pc:docMk/>
            <pc:sldMk cId="2876648762" sldId="2147197829"/>
            <ac:cxnSpMk id="26" creationId="{81043ABB-F81F-BC4B-8BDC-43D6447905D9}"/>
          </ac:cxnSpMkLst>
        </pc:cxnChg>
        <pc:cxnChg chg="del">
          <ac:chgData name="Kristian Peterhoff" userId="9ade33c8-8806-4dbc-9b9f-97eba8632e79" providerId="ADAL" clId="{E156B09D-EB7B-2F4C-83D3-828452A0273F}" dt="2023-04-05T08:20:03.520" v="4757" actId="478"/>
          <ac:cxnSpMkLst>
            <pc:docMk/>
            <pc:sldMk cId="2876648762" sldId="2147197829"/>
            <ac:cxnSpMk id="27" creationId="{C221BBDC-7E00-AB47-932A-DD5135CE88C6}"/>
          </ac:cxnSpMkLst>
        </pc:cxnChg>
        <pc:cxnChg chg="del">
          <ac:chgData name="Kristian Peterhoff" userId="9ade33c8-8806-4dbc-9b9f-97eba8632e79" providerId="ADAL" clId="{E156B09D-EB7B-2F4C-83D3-828452A0273F}" dt="2023-04-05T08:19:49.353" v="4754" actId="478"/>
          <ac:cxnSpMkLst>
            <pc:docMk/>
            <pc:sldMk cId="2876648762" sldId="2147197829"/>
            <ac:cxnSpMk id="29" creationId="{5CC20589-09DF-AD4B-93ED-1EC89B94F184}"/>
          </ac:cxnSpMkLst>
        </pc:cxnChg>
      </pc:sldChg>
      <pc:sldChg chg="addSp delSp modSp mod modNotesTx">
        <pc:chgData name="Kristian Peterhoff" userId="9ade33c8-8806-4dbc-9b9f-97eba8632e79" providerId="ADAL" clId="{E156B09D-EB7B-2F4C-83D3-828452A0273F}" dt="2023-04-11T11:55:38.145" v="4852" actId="478"/>
        <pc:sldMkLst>
          <pc:docMk/>
          <pc:sldMk cId="1772182678" sldId="2147197836"/>
        </pc:sldMkLst>
        <pc:spChg chg="mod">
          <ac:chgData name="Kristian Peterhoff" userId="9ade33c8-8806-4dbc-9b9f-97eba8632e79" providerId="ADAL" clId="{E156B09D-EB7B-2F4C-83D3-828452A0273F}" dt="2023-03-27T09:38:15.592" v="2703" actId="20577"/>
          <ac:spMkLst>
            <pc:docMk/>
            <pc:sldMk cId="1772182678" sldId="2147197836"/>
            <ac:spMk id="14" creationId="{EB37802D-F126-6C9F-039E-7A7BE77D0218}"/>
          </ac:spMkLst>
        </pc:spChg>
        <pc:spChg chg="mod">
          <ac:chgData name="Kristian Peterhoff" userId="9ade33c8-8806-4dbc-9b9f-97eba8632e79" providerId="ADAL" clId="{E156B09D-EB7B-2F4C-83D3-828452A0273F}" dt="2023-03-23T11:23:17.453" v="10" actId="20577"/>
          <ac:spMkLst>
            <pc:docMk/>
            <pc:sldMk cId="1772182678" sldId="2147197836"/>
            <ac:spMk id="17" creationId="{AB944324-3F93-5D3D-9A2C-3F48A9761C60}"/>
          </ac:spMkLst>
        </pc:spChg>
        <pc:spChg chg="add del mod">
          <ac:chgData name="Kristian Peterhoff" userId="9ade33c8-8806-4dbc-9b9f-97eba8632e79" providerId="ADAL" clId="{E156B09D-EB7B-2F4C-83D3-828452A0273F}" dt="2023-03-27T09:38:04.632" v="2682" actId="478"/>
          <ac:spMkLst>
            <pc:docMk/>
            <pc:sldMk cId="1772182678" sldId="2147197836"/>
            <ac:spMk id="18" creationId="{69A5BD6B-F484-F11A-8F81-A2F9B4B5D7ED}"/>
          </ac:spMkLst>
        </pc:spChg>
        <pc:spChg chg="del">
          <ac:chgData name="Kristian Peterhoff" userId="9ade33c8-8806-4dbc-9b9f-97eba8632e79" providerId="ADAL" clId="{E156B09D-EB7B-2F4C-83D3-828452A0273F}" dt="2023-04-11T11:55:38.145" v="4852" actId="478"/>
          <ac:spMkLst>
            <pc:docMk/>
            <pc:sldMk cId="1772182678" sldId="2147197836"/>
            <ac:spMk id="45" creationId="{40B0AB7E-FBDF-0266-DCE3-8BC25FE83EE7}"/>
          </ac:spMkLst>
        </pc:spChg>
      </pc:sldChg>
      <pc:sldChg chg="addSp delSp modSp mod delAnim modAnim modNotesTx">
        <pc:chgData name="Kristian Peterhoff" userId="9ade33c8-8806-4dbc-9b9f-97eba8632e79" providerId="ADAL" clId="{E156B09D-EB7B-2F4C-83D3-828452A0273F}" dt="2023-04-05T08:46:34.924" v="4847" actId="20577"/>
        <pc:sldMkLst>
          <pc:docMk/>
          <pc:sldMk cId="3157670500" sldId="2147197845"/>
        </pc:sldMkLst>
        <pc:spChg chg="del mod">
          <ac:chgData name="Kristian Peterhoff" userId="9ade33c8-8806-4dbc-9b9f-97eba8632e79" providerId="ADAL" clId="{E156B09D-EB7B-2F4C-83D3-828452A0273F}" dt="2023-03-23T11:30:12.956" v="74" actId="478"/>
          <ac:spMkLst>
            <pc:docMk/>
            <pc:sldMk cId="3157670500" sldId="2147197845"/>
            <ac:spMk id="6" creationId="{C93A7A53-9B8E-27E7-F237-40DFC9A956B4}"/>
          </ac:spMkLst>
        </pc:spChg>
        <pc:spChg chg="add mod">
          <ac:chgData name="Kristian Peterhoff" userId="9ade33c8-8806-4dbc-9b9f-97eba8632e79" providerId="ADAL" clId="{E156B09D-EB7B-2F4C-83D3-828452A0273F}" dt="2023-04-04T13:23:26.374" v="4685" actId="1076"/>
          <ac:spMkLst>
            <pc:docMk/>
            <pc:sldMk cId="3157670500" sldId="2147197845"/>
            <ac:spMk id="7" creationId="{561B55D2-65A3-4209-24E1-627D7F2CA58D}"/>
          </ac:spMkLst>
        </pc:spChg>
        <pc:spChg chg="add del mod">
          <ac:chgData name="Kristian Peterhoff" userId="9ade33c8-8806-4dbc-9b9f-97eba8632e79" providerId="ADAL" clId="{E156B09D-EB7B-2F4C-83D3-828452A0273F}" dt="2023-03-23T11:30:53.041" v="81" actId="478"/>
          <ac:spMkLst>
            <pc:docMk/>
            <pc:sldMk cId="3157670500" sldId="2147197845"/>
            <ac:spMk id="8" creationId="{A9860719-10AB-90E5-E44B-41AEFFC2301D}"/>
          </ac:spMkLst>
        </pc:spChg>
        <pc:spChg chg="add del mod">
          <ac:chgData name="Kristian Peterhoff" userId="9ade33c8-8806-4dbc-9b9f-97eba8632e79" providerId="ADAL" clId="{E156B09D-EB7B-2F4C-83D3-828452A0273F}" dt="2023-03-27T09:15:42.859" v="1497" actId="478"/>
          <ac:spMkLst>
            <pc:docMk/>
            <pc:sldMk cId="3157670500" sldId="2147197845"/>
            <ac:spMk id="9" creationId="{EA8EB005-71E6-D8D5-BE2A-5000DA2224F0}"/>
          </ac:spMkLst>
        </pc:spChg>
        <pc:spChg chg="mod">
          <ac:chgData name="Kristian Peterhoff" userId="9ade33c8-8806-4dbc-9b9f-97eba8632e79" providerId="ADAL" clId="{E156B09D-EB7B-2F4C-83D3-828452A0273F}" dt="2023-03-27T09:46:40.004" v="2847" actId="20577"/>
          <ac:spMkLst>
            <pc:docMk/>
            <pc:sldMk cId="3157670500" sldId="2147197845"/>
            <ac:spMk id="13" creationId="{AED868F6-2C3C-3257-0281-7D5FC2D2B1F4}"/>
          </ac:spMkLst>
        </pc:spChg>
        <pc:picChg chg="mod">
          <ac:chgData name="Kristian Peterhoff" userId="9ade33c8-8806-4dbc-9b9f-97eba8632e79" providerId="ADAL" clId="{E156B09D-EB7B-2F4C-83D3-828452A0273F}" dt="2023-03-27T09:19:01.416" v="1596" actId="1076"/>
          <ac:picMkLst>
            <pc:docMk/>
            <pc:sldMk cId="3157670500" sldId="2147197845"/>
            <ac:picMk id="4" creationId="{B4862EF3-CBA3-E44E-B805-BDCE0DF926A8}"/>
          </ac:picMkLst>
        </pc:picChg>
      </pc:sldChg>
      <pc:sldChg chg="addSp delSp modSp mod modNotesTx">
        <pc:chgData name="Kristian Peterhoff" userId="9ade33c8-8806-4dbc-9b9f-97eba8632e79" providerId="ADAL" clId="{E156B09D-EB7B-2F4C-83D3-828452A0273F}" dt="2023-04-11T11:53:22.291" v="4851" actId="20577"/>
        <pc:sldMkLst>
          <pc:docMk/>
          <pc:sldMk cId="3529472786" sldId="2147197847"/>
        </pc:sldMkLst>
        <pc:spChg chg="add del">
          <ac:chgData name="Kristian Peterhoff" userId="9ade33c8-8806-4dbc-9b9f-97eba8632e79" providerId="ADAL" clId="{E156B09D-EB7B-2F4C-83D3-828452A0273F}" dt="2023-04-05T08:19:07.655" v="4746" actId="478"/>
          <ac:spMkLst>
            <pc:docMk/>
            <pc:sldMk cId="3529472786" sldId="2147197847"/>
            <ac:spMk id="2" creationId="{6CF5B486-30C2-2A49-AEBE-0DA3D6BC307C}"/>
          </ac:spMkLst>
        </pc:spChg>
        <pc:spChg chg="mod">
          <ac:chgData name="Kristian Peterhoff" userId="9ade33c8-8806-4dbc-9b9f-97eba8632e79" providerId="ADAL" clId="{E156B09D-EB7B-2F4C-83D3-828452A0273F}" dt="2023-04-11T11:53:22.291" v="4851" actId="20577"/>
          <ac:spMkLst>
            <pc:docMk/>
            <pc:sldMk cId="3529472786" sldId="2147197847"/>
            <ac:spMk id="6" creationId="{B7314F1B-87C6-8F44-AFB8-E2475C1C2C31}"/>
          </ac:spMkLst>
        </pc:spChg>
        <pc:spChg chg="del">
          <ac:chgData name="Kristian Peterhoff" userId="9ade33c8-8806-4dbc-9b9f-97eba8632e79" providerId="ADAL" clId="{E156B09D-EB7B-2F4C-83D3-828452A0273F}" dt="2023-04-05T08:19:12.712" v="4748" actId="478"/>
          <ac:spMkLst>
            <pc:docMk/>
            <pc:sldMk cId="3529472786" sldId="2147197847"/>
            <ac:spMk id="8" creationId="{68234F05-DFDF-ECBA-1963-C797BC8512A9}"/>
          </ac:spMkLst>
        </pc:spChg>
        <pc:spChg chg="del mod">
          <ac:chgData name="Kristian Peterhoff" userId="9ade33c8-8806-4dbc-9b9f-97eba8632e79" providerId="ADAL" clId="{E156B09D-EB7B-2F4C-83D3-828452A0273F}" dt="2023-04-05T08:18:51.273" v="4739" actId="478"/>
          <ac:spMkLst>
            <pc:docMk/>
            <pc:sldMk cId="3529472786" sldId="2147197847"/>
            <ac:spMk id="16" creationId="{8E662C2F-E6E5-B44A-B000-30C2383687FC}"/>
          </ac:spMkLst>
        </pc:spChg>
        <pc:spChg chg="del mod">
          <ac:chgData name="Kristian Peterhoff" userId="9ade33c8-8806-4dbc-9b9f-97eba8632e79" providerId="ADAL" clId="{E156B09D-EB7B-2F4C-83D3-828452A0273F}" dt="2023-04-05T08:18:54.453" v="4740" actId="478"/>
          <ac:spMkLst>
            <pc:docMk/>
            <pc:sldMk cId="3529472786" sldId="2147197847"/>
            <ac:spMk id="19" creationId="{CF69C363-08C7-2C47-97A7-AF6EF6EE4585}"/>
          </ac:spMkLst>
        </pc:spChg>
        <pc:spChg chg="mod">
          <ac:chgData name="Kristian Peterhoff" userId="9ade33c8-8806-4dbc-9b9f-97eba8632e79" providerId="ADAL" clId="{E156B09D-EB7B-2F4C-83D3-828452A0273F}" dt="2023-04-05T08:13:46.263" v="4701" actId="20577"/>
          <ac:spMkLst>
            <pc:docMk/>
            <pc:sldMk cId="3529472786" sldId="2147197847"/>
            <ac:spMk id="21" creationId="{9DFFA3DD-90F1-7843-A5BA-6971D0923736}"/>
          </ac:spMkLst>
        </pc:spChg>
        <pc:spChg chg="del mod">
          <ac:chgData name="Kristian Peterhoff" userId="9ade33c8-8806-4dbc-9b9f-97eba8632e79" providerId="ADAL" clId="{E156B09D-EB7B-2F4C-83D3-828452A0273F}" dt="2023-04-05T08:19:01.404" v="4744" actId="478"/>
          <ac:spMkLst>
            <pc:docMk/>
            <pc:sldMk cId="3529472786" sldId="2147197847"/>
            <ac:spMk id="22" creationId="{3F05C914-76DC-3848-BB90-9BAF91E179F7}"/>
          </ac:spMkLst>
        </pc:spChg>
        <pc:spChg chg="del">
          <ac:chgData name="Kristian Peterhoff" userId="9ade33c8-8806-4dbc-9b9f-97eba8632e79" providerId="ADAL" clId="{E156B09D-EB7B-2F4C-83D3-828452A0273F}" dt="2023-04-05T08:19:21.238" v="4749" actId="478"/>
          <ac:spMkLst>
            <pc:docMk/>
            <pc:sldMk cId="3529472786" sldId="2147197847"/>
            <ac:spMk id="25" creationId="{FB198475-8639-974F-99DC-22A1CDE4F897}"/>
          </ac:spMkLst>
        </pc:spChg>
        <pc:cxnChg chg="del">
          <ac:chgData name="Kristian Peterhoff" userId="9ade33c8-8806-4dbc-9b9f-97eba8632e79" providerId="ADAL" clId="{E156B09D-EB7B-2F4C-83D3-828452A0273F}" dt="2023-04-05T08:18:56.854" v="4741" actId="478"/>
          <ac:cxnSpMkLst>
            <pc:docMk/>
            <pc:sldMk cId="3529472786" sldId="2147197847"/>
            <ac:cxnSpMk id="26" creationId="{81043ABB-F81F-BC4B-8BDC-43D6447905D9}"/>
          </ac:cxnSpMkLst>
        </pc:cxnChg>
        <pc:cxnChg chg="del">
          <ac:chgData name="Kristian Peterhoff" userId="9ade33c8-8806-4dbc-9b9f-97eba8632e79" providerId="ADAL" clId="{E156B09D-EB7B-2F4C-83D3-828452A0273F}" dt="2023-04-05T08:19:23.138" v="4750" actId="478"/>
          <ac:cxnSpMkLst>
            <pc:docMk/>
            <pc:sldMk cId="3529472786" sldId="2147197847"/>
            <ac:cxnSpMk id="27" creationId="{C221BBDC-7E00-AB47-932A-DD5135CE88C6}"/>
          </ac:cxnSpMkLst>
        </pc:cxnChg>
        <pc:cxnChg chg="del">
          <ac:chgData name="Kristian Peterhoff" userId="9ade33c8-8806-4dbc-9b9f-97eba8632e79" providerId="ADAL" clId="{E156B09D-EB7B-2F4C-83D3-828452A0273F}" dt="2023-04-05T08:18:58.507" v="4742" actId="478"/>
          <ac:cxnSpMkLst>
            <pc:docMk/>
            <pc:sldMk cId="3529472786" sldId="2147197847"/>
            <ac:cxnSpMk id="29" creationId="{5CC20589-09DF-AD4B-93ED-1EC89B94F184}"/>
          </ac:cxnSpMkLst>
        </pc:cxnChg>
        <pc:cxnChg chg="del">
          <ac:chgData name="Kristian Peterhoff" userId="9ade33c8-8806-4dbc-9b9f-97eba8632e79" providerId="ADAL" clId="{E156B09D-EB7B-2F4C-83D3-828452A0273F}" dt="2023-04-05T08:19:10.268" v="4747" actId="478"/>
          <ac:cxnSpMkLst>
            <pc:docMk/>
            <pc:sldMk cId="3529472786" sldId="2147197847"/>
            <ac:cxnSpMk id="31" creationId="{DC36CC5F-4E89-B444-8615-274BECF60FD8}"/>
          </ac:cxnSpMkLst>
        </pc:cxnChg>
      </pc:sldChg>
      <pc:sldChg chg="modSp mod">
        <pc:chgData name="Kristian Peterhoff" userId="9ade33c8-8806-4dbc-9b9f-97eba8632e79" providerId="ADAL" clId="{E156B09D-EB7B-2F4C-83D3-828452A0273F}" dt="2023-03-28T13:33:45.003" v="3588" actId="20577"/>
        <pc:sldMkLst>
          <pc:docMk/>
          <pc:sldMk cId="3994807992" sldId="2147197850"/>
        </pc:sldMkLst>
        <pc:spChg chg="mod">
          <ac:chgData name="Kristian Peterhoff" userId="9ade33c8-8806-4dbc-9b9f-97eba8632e79" providerId="ADAL" clId="{E156B09D-EB7B-2F4C-83D3-828452A0273F}" dt="2023-03-28T13:33:23.241" v="3581" actId="20577"/>
          <ac:spMkLst>
            <pc:docMk/>
            <pc:sldMk cId="3994807992" sldId="2147197850"/>
            <ac:spMk id="16" creationId="{733F7898-33F6-D761-32ED-8F9406B0866F}"/>
          </ac:spMkLst>
        </pc:spChg>
        <pc:spChg chg="mod">
          <ac:chgData name="Kristian Peterhoff" userId="9ade33c8-8806-4dbc-9b9f-97eba8632e79" providerId="ADAL" clId="{E156B09D-EB7B-2F4C-83D3-828452A0273F}" dt="2023-03-28T13:33:45.003" v="3588" actId="20577"/>
          <ac:spMkLst>
            <pc:docMk/>
            <pc:sldMk cId="3994807992" sldId="2147197850"/>
            <ac:spMk id="17" creationId="{78911B54-FD43-C01B-4C9A-FB85AEDC52AD}"/>
          </ac:spMkLst>
        </pc:spChg>
      </pc:sldChg>
    </pc:docChg>
  </pc:docChgLst>
  <pc:docChgLst>
    <pc:chgData name="Evelina Emanuelsson" userId="546d0cea-70c0-4ca5-bcbd-f97d7c1d3864" providerId="ADAL" clId="{AFF171C3-F02A-7445-8AA9-068EF4AE242F}"/>
    <pc:docChg chg="custSel modSld">
      <pc:chgData name="Evelina Emanuelsson" userId="546d0cea-70c0-4ca5-bcbd-f97d7c1d3864" providerId="ADAL" clId="{AFF171C3-F02A-7445-8AA9-068EF4AE242F}" dt="2023-04-13T11:53:17.855" v="12" actId="478"/>
      <pc:docMkLst>
        <pc:docMk/>
      </pc:docMkLst>
      <pc:sldChg chg="delSp mod delAnim">
        <pc:chgData name="Evelina Emanuelsson" userId="546d0cea-70c0-4ca5-bcbd-f97d7c1d3864" providerId="ADAL" clId="{AFF171C3-F02A-7445-8AA9-068EF4AE242F}" dt="2023-04-13T11:53:17.855" v="12" actId="478"/>
        <pc:sldMkLst>
          <pc:docMk/>
          <pc:sldMk cId="200524178" sldId="439"/>
        </pc:sldMkLst>
        <pc:grpChg chg="del">
          <ac:chgData name="Evelina Emanuelsson" userId="546d0cea-70c0-4ca5-bcbd-f97d7c1d3864" providerId="ADAL" clId="{AFF171C3-F02A-7445-8AA9-068EF4AE242F}" dt="2023-04-13T11:53:17.855" v="12" actId="478"/>
          <ac:grpSpMkLst>
            <pc:docMk/>
            <pc:sldMk cId="200524178" sldId="439"/>
            <ac:grpSpMk id="4" creationId="{5EF69B6D-D742-060A-589F-9CFE9903AE88}"/>
          </ac:grpSpMkLst>
        </pc:grpChg>
      </pc:sldChg>
      <pc:sldChg chg="modSp mod">
        <pc:chgData name="Evelina Emanuelsson" userId="546d0cea-70c0-4ca5-bcbd-f97d7c1d3864" providerId="ADAL" clId="{AFF171C3-F02A-7445-8AA9-068EF4AE242F}" dt="2023-04-11T12:23:12.641" v="10" actId="120"/>
        <pc:sldMkLst>
          <pc:docMk/>
          <pc:sldMk cId="2378151468" sldId="463"/>
        </pc:sldMkLst>
        <pc:spChg chg="mod">
          <ac:chgData name="Evelina Emanuelsson" userId="546d0cea-70c0-4ca5-bcbd-f97d7c1d3864" providerId="ADAL" clId="{AFF171C3-F02A-7445-8AA9-068EF4AE242F}" dt="2023-04-11T12:23:12.641" v="10" actId="120"/>
          <ac:spMkLst>
            <pc:docMk/>
            <pc:sldMk cId="2378151468" sldId="463"/>
            <ac:spMk id="9" creationId="{408A0A69-56D4-A880-3322-16A9B35E293C}"/>
          </ac:spMkLst>
        </pc:spChg>
      </pc:sldChg>
      <pc:sldChg chg="modSp">
        <pc:chgData name="Evelina Emanuelsson" userId="546d0cea-70c0-4ca5-bcbd-f97d7c1d3864" providerId="ADAL" clId="{AFF171C3-F02A-7445-8AA9-068EF4AE242F}" dt="2023-04-11T12:22:37.732" v="1" actId="20577"/>
        <pc:sldMkLst>
          <pc:docMk/>
          <pc:sldMk cId="3505600092" sldId="2147197827"/>
        </pc:sldMkLst>
        <pc:spChg chg="mod">
          <ac:chgData name="Evelina Emanuelsson" userId="546d0cea-70c0-4ca5-bcbd-f97d7c1d3864" providerId="ADAL" clId="{AFF171C3-F02A-7445-8AA9-068EF4AE242F}" dt="2023-04-11T12:22:37.732" v="1" actId="20577"/>
          <ac:spMkLst>
            <pc:docMk/>
            <pc:sldMk cId="3505600092" sldId="2147197827"/>
            <ac:spMk id="17" creationId="{2375246C-31C4-044D-9EDE-177B3276051D}"/>
          </ac:spMkLst>
        </pc:spChg>
      </pc:sldChg>
      <pc:sldChg chg="modSp mod">
        <pc:chgData name="Evelina Emanuelsson" userId="546d0cea-70c0-4ca5-bcbd-f97d7c1d3864" providerId="ADAL" clId="{AFF171C3-F02A-7445-8AA9-068EF4AE242F}" dt="2023-04-11T12:23:01.257" v="7" actId="1076"/>
        <pc:sldMkLst>
          <pc:docMk/>
          <pc:sldMk cId="1772182678" sldId="2147197836"/>
        </pc:sldMkLst>
        <pc:spChg chg="mod">
          <ac:chgData name="Evelina Emanuelsson" userId="546d0cea-70c0-4ca5-bcbd-f97d7c1d3864" providerId="ADAL" clId="{AFF171C3-F02A-7445-8AA9-068EF4AE242F}" dt="2023-04-11T12:23:01.257" v="7" actId="1076"/>
          <ac:spMkLst>
            <pc:docMk/>
            <pc:sldMk cId="1772182678" sldId="2147197836"/>
            <ac:spMk id="16" creationId="{80D9E4A7-435D-D106-C018-761F1FA57AAB}"/>
          </ac:spMkLst>
        </pc:spChg>
      </pc:sldChg>
      <pc:sldChg chg="modSp mod">
        <pc:chgData name="Evelina Emanuelsson" userId="546d0cea-70c0-4ca5-bcbd-f97d7c1d3864" providerId="ADAL" clId="{AFF171C3-F02A-7445-8AA9-068EF4AE242F}" dt="2023-04-11T12:22:50.624" v="4" actId="122"/>
        <pc:sldMkLst>
          <pc:docMk/>
          <pc:sldMk cId="3529472786" sldId="2147197847"/>
        </pc:sldMkLst>
        <pc:spChg chg="mod">
          <ac:chgData name="Evelina Emanuelsson" userId="546d0cea-70c0-4ca5-bcbd-f97d7c1d3864" providerId="ADAL" clId="{AFF171C3-F02A-7445-8AA9-068EF4AE242F}" dt="2023-04-11T12:22:50.624" v="4" actId="122"/>
          <ac:spMkLst>
            <pc:docMk/>
            <pc:sldMk cId="3529472786" sldId="2147197847"/>
            <ac:spMk id="21" creationId="{9DFFA3DD-90F1-7843-A5BA-6971D0923736}"/>
          </ac:spMkLst>
        </pc:spChg>
      </pc:sldChg>
      <pc:sldChg chg="delSp mod delAnim">
        <pc:chgData name="Evelina Emanuelsson" userId="546d0cea-70c0-4ca5-bcbd-f97d7c1d3864" providerId="ADAL" clId="{AFF171C3-F02A-7445-8AA9-068EF4AE242F}" dt="2023-04-13T11:53:15.133" v="11" actId="478"/>
        <pc:sldMkLst>
          <pc:docMk/>
          <pc:sldMk cId="230669632" sldId="2147197849"/>
        </pc:sldMkLst>
        <pc:grpChg chg="del">
          <ac:chgData name="Evelina Emanuelsson" userId="546d0cea-70c0-4ca5-bcbd-f97d7c1d3864" providerId="ADAL" clId="{AFF171C3-F02A-7445-8AA9-068EF4AE242F}" dt="2023-04-13T11:53:15.133" v="11" actId="478"/>
          <ac:grpSpMkLst>
            <pc:docMk/>
            <pc:sldMk cId="230669632" sldId="2147197849"/>
            <ac:grpSpMk id="13" creationId="{DE48AD26-D660-E052-BCF3-1ECA4D815CF6}"/>
          </ac:grpSpMkLst>
        </pc:grpChg>
      </pc:sldChg>
    </pc:docChg>
  </pc:docChgLst>
  <pc:docChgLst>
    <pc:chgData name="Evelina Emanuelsson" userId="546d0cea-70c0-4ca5-bcbd-f97d7c1d3864" providerId="ADAL" clId="{B353FBD4-13A0-9B4E-A113-17273CBC44B0}"/>
    <pc:docChg chg="undo redo custSel addSld delSld modSld sldOrd">
      <pc:chgData name="Evelina Emanuelsson" userId="546d0cea-70c0-4ca5-bcbd-f97d7c1d3864" providerId="ADAL" clId="{B353FBD4-13A0-9B4E-A113-17273CBC44B0}" dt="2023-03-06T15:48:29.007" v="4208" actId="207"/>
      <pc:docMkLst>
        <pc:docMk/>
      </pc:docMkLst>
      <pc:sldChg chg="add">
        <pc:chgData name="Evelina Emanuelsson" userId="546d0cea-70c0-4ca5-bcbd-f97d7c1d3864" providerId="ADAL" clId="{B353FBD4-13A0-9B4E-A113-17273CBC44B0}" dt="2023-03-06T14:04:42.143" v="3476"/>
        <pc:sldMkLst>
          <pc:docMk/>
          <pc:sldMk cId="376238060" sldId="273"/>
        </pc:sldMkLst>
      </pc:sldChg>
      <pc:sldChg chg="addSp delSp modSp mod ord">
        <pc:chgData name="Evelina Emanuelsson" userId="546d0cea-70c0-4ca5-bcbd-f97d7c1d3864" providerId="ADAL" clId="{B353FBD4-13A0-9B4E-A113-17273CBC44B0}" dt="2023-02-24T10:40:40.054" v="3139" actId="1076"/>
        <pc:sldMkLst>
          <pc:docMk/>
          <pc:sldMk cId="1418324225" sldId="294"/>
        </pc:sldMkLst>
        <pc:spChg chg="add del mod">
          <ac:chgData name="Evelina Emanuelsson" userId="546d0cea-70c0-4ca5-bcbd-f97d7c1d3864" providerId="ADAL" clId="{B353FBD4-13A0-9B4E-A113-17273CBC44B0}" dt="2023-02-24T10:40:40.054" v="3139" actId="1076"/>
          <ac:spMkLst>
            <pc:docMk/>
            <pc:sldMk cId="1418324225" sldId="294"/>
            <ac:spMk id="3" creationId="{7CC6C793-3473-277F-A8BF-FC4ED0BEF889}"/>
          </ac:spMkLst>
        </pc:spChg>
        <pc:spChg chg="add del mod">
          <ac:chgData name="Evelina Emanuelsson" userId="546d0cea-70c0-4ca5-bcbd-f97d7c1d3864" providerId="ADAL" clId="{B353FBD4-13A0-9B4E-A113-17273CBC44B0}" dt="2023-02-24T10:38:37.572" v="3125" actId="20577"/>
          <ac:spMkLst>
            <pc:docMk/>
            <pc:sldMk cId="1418324225" sldId="294"/>
            <ac:spMk id="75" creationId="{7EFE2877-3B72-24D9-7547-474C914AD83D}"/>
          </ac:spMkLst>
        </pc:spChg>
      </pc:sldChg>
      <pc:sldChg chg="modSp mod">
        <pc:chgData name="Evelina Emanuelsson" userId="546d0cea-70c0-4ca5-bcbd-f97d7c1d3864" providerId="ADAL" clId="{B353FBD4-13A0-9B4E-A113-17273CBC44B0}" dt="2023-02-24T12:01:28.656" v="3452" actId="20577"/>
        <pc:sldMkLst>
          <pc:docMk/>
          <pc:sldMk cId="516680971" sldId="357"/>
        </pc:sldMkLst>
        <pc:spChg chg="mod">
          <ac:chgData name="Evelina Emanuelsson" userId="546d0cea-70c0-4ca5-bcbd-f97d7c1d3864" providerId="ADAL" clId="{B353FBD4-13A0-9B4E-A113-17273CBC44B0}" dt="2023-02-24T12:01:28.656" v="3452" actId="20577"/>
          <ac:spMkLst>
            <pc:docMk/>
            <pc:sldMk cId="516680971" sldId="357"/>
            <ac:spMk id="2" creationId="{A01B792B-D8F7-F949-822B-6C1488A675DB}"/>
          </ac:spMkLst>
        </pc:spChg>
        <pc:picChg chg="mod">
          <ac:chgData name="Evelina Emanuelsson" userId="546d0cea-70c0-4ca5-bcbd-f97d7c1d3864" providerId="ADAL" clId="{B353FBD4-13A0-9B4E-A113-17273CBC44B0}" dt="2023-02-24T12:00:35.873" v="3396" actId="1076"/>
          <ac:picMkLst>
            <pc:docMk/>
            <pc:sldMk cId="516680971" sldId="357"/>
            <ac:picMk id="5" creationId="{CA079096-F446-8B4B-ABBD-9F27F562E9AD}"/>
          </ac:picMkLst>
        </pc:picChg>
      </pc:sldChg>
      <pc:sldChg chg="addSp delSp mod">
        <pc:chgData name="Evelina Emanuelsson" userId="546d0cea-70c0-4ca5-bcbd-f97d7c1d3864" providerId="ADAL" clId="{B353FBD4-13A0-9B4E-A113-17273CBC44B0}" dt="2023-03-06T15:18:05.478" v="4050" actId="22"/>
        <pc:sldMkLst>
          <pc:docMk/>
          <pc:sldMk cId="3935932422" sldId="402"/>
        </pc:sldMkLst>
        <pc:spChg chg="add del">
          <ac:chgData name="Evelina Emanuelsson" userId="546d0cea-70c0-4ca5-bcbd-f97d7c1d3864" providerId="ADAL" clId="{B353FBD4-13A0-9B4E-A113-17273CBC44B0}" dt="2023-03-06T15:18:05.478" v="4050" actId="22"/>
          <ac:spMkLst>
            <pc:docMk/>
            <pc:sldMk cId="3935932422" sldId="402"/>
            <ac:spMk id="3" creationId="{09AF6A71-8C9E-C747-3D44-B3CCAC155DB6}"/>
          </ac:spMkLst>
        </pc:spChg>
      </pc:sldChg>
      <pc:sldChg chg="addSp delSp modSp add del mod ord setBg">
        <pc:chgData name="Evelina Emanuelsson" userId="546d0cea-70c0-4ca5-bcbd-f97d7c1d3864" providerId="ADAL" clId="{B353FBD4-13A0-9B4E-A113-17273CBC44B0}" dt="2023-03-06T14:22:39.866" v="3931" actId="2696"/>
        <pc:sldMkLst>
          <pc:docMk/>
          <pc:sldMk cId="94988185" sldId="431"/>
        </pc:sldMkLst>
        <pc:spChg chg="add mod">
          <ac:chgData name="Evelina Emanuelsson" userId="546d0cea-70c0-4ca5-bcbd-f97d7c1d3864" providerId="ADAL" clId="{B353FBD4-13A0-9B4E-A113-17273CBC44B0}" dt="2023-02-24T10:32:03.694" v="2738" actId="20577"/>
          <ac:spMkLst>
            <pc:docMk/>
            <pc:sldMk cId="94988185" sldId="431"/>
            <ac:spMk id="2" creationId="{D5EB80B7-D0BB-D3EB-32F0-24117F47766A}"/>
          </ac:spMkLst>
        </pc:spChg>
        <pc:spChg chg="add del">
          <ac:chgData name="Evelina Emanuelsson" userId="546d0cea-70c0-4ca5-bcbd-f97d7c1d3864" providerId="ADAL" clId="{B353FBD4-13A0-9B4E-A113-17273CBC44B0}" dt="2023-02-24T10:28:40.504" v="2660" actId="478"/>
          <ac:spMkLst>
            <pc:docMk/>
            <pc:sldMk cId="94988185" sldId="431"/>
            <ac:spMk id="5" creationId="{E77AF327-2B79-F3F0-17AB-70B0D0622260}"/>
          </ac:spMkLst>
        </pc:spChg>
        <pc:spChg chg="add del">
          <ac:chgData name="Evelina Emanuelsson" userId="546d0cea-70c0-4ca5-bcbd-f97d7c1d3864" providerId="ADAL" clId="{B353FBD4-13A0-9B4E-A113-17273CBC44B0}" dt="2023-02-24T10:28:53.260" v="2666" actId="478"/>
          <ac:spMkLst>
            <pc:docMk/>
            <pc:sldMk cId="94988185" sldId="431"/>
            <ac:spMk id="7" creationId="{59F9F57B-BCE0-E2B2-1394-485C94F169AB}"/>
          </ac:spMkLst>
        </pc:spChg>
        <pc:spChg chg="del">
          <ac:chgData name="Evelina Emanuelsson" userId="546d0cea-70c0-4ca5-bcbd-f97d7c1d3864" providerId="ADAL" clId="{B353FBD4-13A0-9B4E-A113-17273CBC44B0}" dt="2023-02-24T10:02:29.789" v="2304" actId="478"/>
          <ac:spMkLst>
            <pc:docMk/>
            <pc:sldMk cId="94988185" sldId="431"/>
            <ac:spMk id="8" creationId="{4BC472D8-5E53-CD4F-EC52-C5A5F24F145E}"/>
          </ac:spMkLst>
        </pc:spChg>
        <pc:spChg chg="del">
          <ac:chgData name="Evelina Emanuelsson" userId="546d0cea-70c0-4ca5-bcbd-f97d7c1d3864" providerId="ADAL" clId="{B353FBD4-13A0-9B4E-A113-17273CBC44B0}" dt="2023-02-24T10:02:25.023" v="2301" actId="478"/>
          <ac:spMkLst>
            <pc:docMk/>
            <pc:sldMk cId="94988185" sldId="431"/>
            <ac:spMk id="21" creationId="{2F41D59B-AF46-DFBB-E1A1-281CF95AA225}"/>
          </ac:spMkLst>
        </pc:spChg>
        <pc:spChg chg="mod">
          <ac:chgData name="Evelina Emanuelsson" userId="546d0cea-70c0-4ca5-bcbd-f97d7c1d3864" providerId="ADAL" clId="{B353FBD4-13A0-9B4E-A113-17273CBC44B0}" dt="2023-02-24T11:55:55.154" v="3250" actId="1076"/>
          <ac:spMkLst>
            <pc:docMk/>
            <pc:sldMk cId="94988185" sldId="431"/>
            <ac:spMk id="29" creationId="{C86CB2EA-4831-7A5E-6AA8-A17CE24B4675}"/>
          </ac:spMkLst>
        </pc:spChg>
        <pc:spChg chg="mod">
          <ac:chgData name="Evelina Emanuelsson" userId="546d0cea-70c0-4ca5-bcbd-f97d7c1d3864" providerId="ADAL" clId="{B353FBD4-13A0-9B4E-A113-17273CBC44B0}" dt="2023-02-24T11:55:45.949" v="3249" actId="1076"/>
          <ac:spMkLst>
            <pc:docMk/>
            <pc:sldMk cId="94988185" sldId="431"/>
            <ac:spMk id="33" creationId="{D7027620-8BF1-5C08-E9B2-20F339CF3371}"/>
          </ac:spMkLst>
        </pc:spChg>
        <pc:spChg chg="mod">
          <ac:chgData name="Evelina Emanuelsson" userId="546d0cea-70c0-4ca5-bcbd-f97d7c1d3864" providerId="ADAL" clId="{B353FBD4-13A0-9B4E-A113-17273CBC44B0}" dt="2023-02-24T11:55:42.932" v="3248" actId="1076"/>
          <ac:spMkLst>
            <pc:docMk/>
            <pc:sldMk cId="94988185" sldId="431"/>
            <ac:spMk id="34" creationId="{0DAE76BC-68C9-DD93-5419-08473D7EB706}"/>
          </ac:spMkLst>
        </pc:spChg>
        <pc:spChg chg="del mod">
          <ac:chgData name="Evelina Emanuelsson" userId="546d0cea-70c0-4ca5-bcbd-f97d7c1d3864" providerId="ADAL" clId="{B353FBD4-13A0-9B4E-A113-17273CBC44B0}" dt="2023-02-24T10:09:40.984" v="2444" actId="478"/>
          <ac:spMkLst>
            <pc:docMk/>
            <pc:sldMk cId="94988185" sldId="431"/>
            <ac:spMk id="35" creationId="{81E76E4C-B785-F188-BC23-1A3428294205}"/>
          </ac:spMkLst>
        </pc:spChg>
        <pc:spChg chg="mod">
          <ac:chgData name="Evelina Emanuelsson" userId="546d0cea-70c0-4ca5-bcbd-f97d7c1d3864" providerId="ADAL" clId="{B353FBD4-13A0-9B4E-A113-17273CBC44B0}" dt="2023-02-24T10:10:43.436" v="2486" actId="20577"/>
          <ac:spMkLst>
            <pc:docMk/>
            <pc:sldMk cId="94988185" sldId="431"/>
            <ac:spMk id="36" creationId="{AAE4C5AA-5994-DABE-09E4-8AC54FB15415}"/>
          </ac:spMkLst>
        </pc:spChg>
        <pc:spChg chg="mod">
          <ac:chgData name="Evelina Emanuelsson" userId="546d0cea-70c0-4ca5-bcbd-f97d7c1d3864" providerId="ADAL" clId="{B353FBD4-13A0-9B4E-A113-17273CBC44B0}" dt="2023-02-24T10:15:19.780" v="2633" actId="1076"/>
          <ac:spMkLst>
            <pc:docMk/>
            <pc:sldMk cId="94988185" sldId="431"/>
            <ac:spMk id="37" creationId="{18C53D0B-0CBD-FDCB-57BC-E55BF3975692}"/>
          </ac:spMkLst>
        </pc:spChg>
        <pc:spChg chg="del">
          <ac:chgData name="Evelina Emanuelsson" userId="546d0cea-70c0-4ca5-bcbd-f97d7c1d3864" providerId="ADAL" clId="{B353FBD4-13A0-9B4E-A113-17273CBC44B0}" dt="2023-02-24T10:03:37.633" v="2337" actId="478"/>
          <ac:spMkLst>
            <pc:docMk/>
            <pc:sldMk cId="94988185" sldId="431"/>
            <ac:spMk id="41" creationId="{D19AC8B9-76B9-D966-D873-8BC872B8C04C}"/>
          </ac:spMkLst>
        </pc:spChg>
        <pc:spChg chg="del">
          <ac:chgData name="Evelina Emanuelsson" userId="546d0cea-70c0-4ca5-bcbd-f97d7c1d3864" providerId="ADAL" clId="{B353FBD4-13A0-9B4E-A113-17273CBC44B0}" dt="2023-02-24T10:03:39.728" v="2338" actId="478"/>
          <ac:spMkLst>
            <pc:docMk/>
            <pc:sldMk cId="94988185" sldId="431"/>
            <ac:spMk id="45" creationId="{95AAA32E-BC28-5BFE-B0E7-EF03E6ECCE49}"/>
          </ac:spMkLst>
        </pc:spChg>
        <pc:spChg chg="add del mod">
          <ac:chgData name="Evelina Emanuelsson" userId="546d0cea-70c0-4ca5-bcbd-f97d7c1d3864" providerId="ADAL" clId="{B353FBD4-13A0-9B4E-A113-17273CBC44B0}" dt="2023-02-24T11:53:21.129" v="3203" actId="1076"/>
          <ac:spMkLst>
            <pc:docMk/>
            <pc:sldMk cId="94988185" sldId="431"/>
            <ac:spMk id="47" creationId="{37414A6E-6864-0041-A4D7-B8E89779F1F9}"/>
          </ac:spMkLst>
        </pc:spChg>
        <pc:spChg chg="del mod">
          <ac:chgData name="Evelina Emanuelsson" userId="546d0cea-70c0-4ca5-bcbd-f97d7c1d3864" providerId="ADAL" clId="{B353FBD4-13A0-9B4E-A113-17273CBC44B0}" dt="2023-02-24T10:28:42.746" v="2661" actId="478"/>
          <ac:spMkLst>
            <pc:docMk/>
            <pc:sldMk cId="94988185" sldId="431"/>
            <ac:spMk id="48" creationId="{04C16085-86C4-194B-F91B-C64B8B5DF933}"/>
          </ac:spMkLst>
        </pc:spChg>
        <pc:spChg chg="del">
          <ac:chgData name="Evelina Emanuelsson" userId="546d0cea-70c0-4ca5-bcbd-f97d7c1d3864" providerId="ADAL" clId="{B353FBD4-13A0-9B4E-A113-17273CBC44B0}" dt="2023-02-24T10:02:18.296" v="2300" actId="478"/>
          <ac:spMkLst>
            <pc:docMk/>
            <pc:sldMk cId="94988185" sldId="431"/>
            <ac:spMk id="51" creationId="{21F673BF-1F22-7F08-8AD0-BE8220FCB5C9}"/>
          </ac:spMkLst>
        </pc:spChg>
        <pc:spChg chg="del">
          <ac:chgData name="Evelina Emanuelsson" userId="546d0cea-70c0-4ca5-bcbd-f97d7c1d3864" providerId="ADAL" clId="{B353FBD4-13A0-9B4E-A113-17273CBC44B0}" dt="2023-02-24T10:03:43.115" v="2339" actId="478"/>
          <ac:spMkLst>
            <pc:docMk/>
            <pc:sldMk cId="94988185" sldId="431"/>
            <ac:spMk id="52" creationId="{B97C4DA8-0EB3-2474-D4FD-90D959928304}"/>
          </ac:spMkLst>
        </pc:spChg>
        <pc:spChg chg="del mod">
          <ac:chgData name="Evelina Emanuelsson" userId="546d0cea-70c0-4ca5-bcbd-f97d7c1d3864" providerId="ADAL" clId="{B353FBD4-13A0-9B4E-A113-17273CBC44B0}" dt="2023-02-24T10:28:50.563" v="2664" actId="478"/>
          <ac:spMkLst>
            <pc:docMk/>
            <pc:sldMk cId="94988185" sldId="431"/>
            <ac:spMk id="53" creationId="{3062E748-18B6-41F8-A740-4104C20942AF}"/>
          </ac:spMkLst>
        </pc:spChg>
        <pc:spChg chg="del mod">
          <ac:chgData name="Evelina Emanuelsson" userId="546d0cea-70c0-4ca5-bcbd-f97d7c1d3864" providerId="ADAL" clId="{B353FBD4-13A0-9B4E-A113-17273CBC44B0}" dt="2023-02-24T10:28:37.414" v="2658" actId="478"/>
          <ac:spMkLst>
            <pc:docMk/>
            <pc:sldMk cId="94988185" sldId="431"/>
            <ac:spMk id="54" creationId="{12D621F5-2C6F-BD94-FD8D-CCCEF4D4C773}"/>
          </ac:spMkLst>
        </pc:spChg>
        <pc:spChg chg="del">
          <ac:chgData name="Evelina Emanuelsson" userId="546d0cea-70c0-4ca5-bcbd-f97d7c1d3864" providerId="ADAL" clId="{B353FBD4-13A0-9B4E-A113-17273CBC44B0}" dt="2023-02-24T10:02:26.843" v="2302" actId="478"/>
          <ac:spMkLst>
            <pc:docMk/>
            <pc:sldMk cId="94988185" sldId="431"/>
            <ac:spMk id="58" creationId="{33D204E9-8AEF-3AA7-BE00-EB6E4255FB0F}"/>
          </ac:spMkLst>
        </pc:spChg>
        <pc:spChg chg="del">
          <ac:chgData name="Evelina Emanuelsson" userId="546d0cea-70c0-4ca5-bcbd-f97d7c1d3864" providerId="ADAL" clId="{B353FBD4-13A0-9B4E-A113-17273CBC44B0}" dt="2023-02-24T10:02:28.681" v="2303" actId="478"/>
          <ac:spMkLst>
            <pc:docMk/>
            <pc:sldMk cId="94988185" sldId="431"/>
            <ac:spMk id="59" creationId="{41FFD76A-D631-1F3F-7EA3-C4C4070D4C9D}"/>
          </ac:spMkLst>
        </pc:spChg>
        <pc:spChg chg="mod">
          <ac:chgData name="Evelina Emanuelsson" userId="546d0cea-70c0-4ca5-bcbd-f97d7c1d3864" providerId="ADAL" clId="{B353FBD4-13A0-9B4E-A113-17273CBC44B0}" dt="2023-02-24T12:07:14.348" v="3460" actId="2711"/>
          <ac:spMkLst>
            <pc:docMk/>
            <pc:sldMk cId="94988185" sldId="431"/>
            <ac:spMk id="60" creationId="{22D93FF9-3425-68A1-4228-81BE158388C2}"/>
          </ac:spMkLst>
        </pc:spChg>
        <pc:picChg chg="add mod">
          <ac:chgData name="Evelina Emanuelsson" userId="546d0cea-70c0-4ca5-bcbd-f97d7c1d3864" providerId="ADAL" clId="{B353FBD4-13A0-9B4E-A113-17273CBC44B0}" dt="2023-02-24T10:23:35.465" v="2648" actId="1076"/>
          <ac:picMkLst>
            <pc:docMk/>
            <pc:sldMk cId="94988185" sldId="431"/>
            <ac:picMk id="3" creationId="{875ABB48-5DBC-0B02-8467-FCC9095322F7}"/>
          </ac:picMkLst>
        </pc:picChg>
        <pc:picChg chg="del">
          <ac:chgData name="Evelina Emanuelsson" userId="546d0cea-70c0-4ca5-bcbd-f97d7c1d3864" providerId="ADAL" clId="{B353FBD4-13A0-9B4E-A113-17273CBC44B0}" dt="2023-02-24T10:09:42.346" v="2445" actId="478"/>
          <ac:picMkLst>
            <pc:docMk/>
            <pc:sldMk cId="94988185" sldId="431"/>
            <ac:picMk id="55" creationId="{BDB3D1E6-080A-86D9-7CAA-37553A796AA6}"/>
          </ac:picMkLst>
        </pc:picChg>
        <pc:picChg chg="mod">
          <ac:chgData name="Evelina Emanuelsson" userId="546d0cea-70c0-4ca5-bcbd-f97d7c1d3864" providerId="ADAL" clId="{B353FBD4-13A0-9B4E-A113-17273CBC44B0}" dt="2023-02-24T10:09:58.859" v="2448" actId="1076"/>
          <ac:picMkLst>
            <pc:docMk/>
            <pc:sldMk cId="94988185" sldId="431"/>
            <ac:picMk id="57" creationId="{3EB36747-6F85-1C1F-251B-5BE97B82A855}"/>
          </ac:picMkLst>
        </pc:picChg>
      </pc:sldChg>
      <pc:sldChg chg="addSp delSp modSp mod ord modNotesTx">
        <pc:chgData name="Evelina Emanuelsson" userId="546d0cea-70c0-4ca5-bcbd-f97d7c1d3864" providerId="ADAL" clId="{B353FBD4-13A0-9B4E-A113-17273CBC44B0}" dt="2023-02-24T11:59:20.045" v="3394" actId="20577"/>
        <pc:sldMkLst>
          <pc:docMk/>
          <pc:sldMk cId="356973789" sldId="438"/>
        </pc:sldMkLst>
        <pc:spChg chg="del mod">
          <ac:chgData name="Evelina Emanuelsson" userId="546d0cea-70c0-4ca5-bcbd-f97d7c1d3864" providerId="ADAL" clId="{B353FBD4-13A0-9B4E-A113-17273CBC44B0}" dt="2023-02-24T11:54:05.026" v="3204" actId="478"/>
          <ac:spMkLst>
            <pc:docMk/>
            <pc:sldMk cId="356973789" sldId="438"/>
            <ac:spMk id="2" creationId="{7473B401-8768-8F45-B500-8C8D2F92D9E6}"/>
          </ac:spMkLst>
        </pc:spChg>
        <pc:spChg chg="del mod">
          <ac:chgData name="Evelina Emanuelsson" userId="546d0cea-70c0-4ca5-bcbd-f97d7c1d3864" providerId="ADAL" clId="{B353FBD4-13A0-9B4E-A113-17273CBC44B0}" dt="2023-02-24T09:25:01.734" v="1008" actId="478"/>
          <ac:spMkLst>
            <pc:docMk/>
            <pc:sldMk cId="356973789" sldId="438"/>
            <ac:spMk id="3" creationId="{8C43FD9C-7DBD-864C-8EC2-5BB52CC6D243}"/>
          </ac:spMkLst>
        </pc:spChg>
        <pc:spChg chg="add mod">
          <ac:chgData name="Evelina Emanuelsson" userId="546d0cea-70c0-4ca5-bcbd-f97d7c1d3864" providerId="ADAL" clId="{B353FBD4-13A0-9B4E-A113-17273CBC44B0}" dt="2023-02-24T11:59:20.045" v="3394" actId="20577"/>
          <ac:spMkLst>
            <pc:docMk/>
            <pc:sldMk cId="356973789" sldId="438"/>
            <ac:spMk id="6" creationId="{C93A7A53-9B8E-27E7-F237-40DFC9A956B4}"/>
          </ac:spMkLst>
        </pc:spChg>
        <pc:spChg chg="add del mod">
          <ac:chgData name="Evelina Emanuelsson" userId="546d0cea-70c0-4ca5-bcbd-f97d7c1d3864" providerId="ADAL" clId="{B353FBD4-13A0-9B4E-A113-17273CBC44B0}" dt="2023-02-24T09:25:04.823" v="1009" actId="478"/>
          <ac:spMkLst>
            <pc:docMk/>
            <pc:sldMk cId="356973789" sldId="438"/>
            <ac:spMk id="8" creationId="{114F7360-F303-EF69-5BD3-E7A60C30A71E}"/>
          </ac:spMkLst>
        </pc:spChg>
        <pc:spChg chg="add del mod">
          <ac:chgData name="Evelina Emanuelsson" userId="546d0cea-70c0-4ca5-bcbd-f97d7c1d3864" providerId="ADAL" clId="{B353FBD4-13A0-9B4E-A113-17273CBC44B0}" dt="2023-02-24T11:54:10.223" v="3205" actId="478"/>
          <ac:spMkLst>
            <pc:docMk/>
            <pc:sldMk cId="356973789" sldId="438"/>
            <ac:spMk id="12" creationId="{FCFB94C5-617B-A1E8-24B9-BB5D6887C602}"/>
          </ac:spMkLst>
        </pc:spChg>
        <pc:spChg chg="add mod">
          <ac:chgData name="Evelina Emanuelsson" userId="546d0cea-70c0-4ca5-bcbd-f97d7c1d3864" providerId="ADAL" clId="{B353FBD4-13A0-9B4E-A113-17273CBC44B0}" dt="2023-02-24T11:54:55.567" v="3242" actId="404"/>
          <ac:spMkLst>
            <pc:docMk/>
            <pc:sldMk cId="356973789" sldId="438"/>
            <ac:spMk id="13" creationId="{AED868F6-2C3C-3257-0281-7D5FC2D2B1F4}"/>
          </ac:spMkLst>
        </pc:spChg>
        <pc:picChg chg="mod">
          <ac:chgData name="Evelina Emanuelsson" userId="546d0cea-70c0-4ca5-bcbd-f97d7c1d3864" providerId="ADAL" clId="{B353FBD4-13A0-9B4E-A113-17273CBC44B0}" dt="2023-02-24T10:40:35.004" v="3138" actId="1076"/>
          <ac:picMkLst>
            <pc:docMk/>
            <pc:sldMk cId="356973789" sldId="438"/>
            <ac:picMk id="4" creationId="{B4862EF3-CBA3-E44E-B805-BDCE0DF926A8}"/>
          </ac:picMkLst>
        </pc:picChg>
      </pc:sldChg>
      <pc:sldChg chg="add">
        <pc:chgData name="Evelina Emanuelsson" userId="546d0cea-70c0-4ca5-bcbd-f97d7c1d3864" providerId="ADAL" clId="{B353FBD4-13A0-9B4E-A113-17273CBC44B0}" dt="2023-02-24T10:01:33.675" v="2296"/>
        <pc:sldMkLst>
          <pc:docMk/>
          <pc:sldMk cId="3893209160" sldId="446"/>
        </pc:sldMkLst>
      </pc:sldChg>
      <pc:sldChg chg="addSp modSp del mod">
        <pc:chgData name="Evelina Emanuelsson" userId="546d0cea-70c0-4ca5-bcbd-f97d7c1d3864" providerId="ADAL" clId="{B353FBD4-13A0-9B4E-A113-17273CBC44B0}" dt="2023-02-24T10:44:46.694" v="3169" actId="2696"/>
        <pc:sldMkLst>
          <pc:docMk/>
          <pc:sldMk cId="874690104" sldId="459"/>
        </pc:sldMkLst>
        <pc:spChg chg="mod">
          <ac:chgData name="Evelina Emanuelsson" userId="546d0cea-70c0-4ca5-bcbd-f97d7c1d3864" providerId="ADAL" clId="{B353FBD4-13A0-9B4E-A113-17273CBC44B0}" dt="2023-02-24T09:04:32.283" v="594" actId="404"/>
          <ac:spMkLst>
            <pc:docMk/>
            <pc:sldMk cId="874690104" sldId="459"/>
            <ac:spMk id="2" creationId="{7473B401-8768-8F45-B500-8C8D2F92D9E6}"/>
          </ac:spMkLst>
        </pc:spChg>
        <pc:spChg chg="mod">
          <ac:chgData name="Evelina Emanuelsson" userId="546d0cea-70c0-4ca5-bcbd-f97d7c1d3864" providerId="ADAL" clId="{B353FBD4-13A0-9B4E-A113-17273CBC44B0}" dt="2023-02-24T08:41:45.890" v="435" actId="20577"/>
          <ac:spMkLst>
            <pc:docMk/>
            <pc:sldMk cId="874690104" sldId="459"/>
            <ac:spMk id="3" creationId="{8C43FD9C-7DBD-864C-8EC2-5BB52CC6D243}"/>
          </ac:spMkLst>
        </pc:spChg>
        <pc:spChg chg="add mod">
          <ac:chgData name="Evelina Emanuelsson" userId="546d0cea-70c0-4ca5-bcbd-f97d7c1d3864" providerId="ADAL" clId="{B353FBD4-13A0-9B4E-A113-17273CBC44B0}" dt="2023-02-24T08:55:03.453" v="447" actId="20577"/>
          <ac:spMkLst>
            <pc:docMk/>
            <pc:sldMk cId="874690104" sldId="459"/>
            <ac:spMk id="4" creationId="{82159F69-F64B-55CA-A779-3969367A0897}"/>
          </ac:spMkLst>
        </pc:spChg>
        <pc:spChg chg="mod">
          <ac:chgData name="Evelina Emanuelsson" userId="546d0cea-70c0-4ca5-bcbd-f97d7c1d3864" providerId="ADAL" clId="{B353FBD4-13A0-9B4E-A113-17273CBC44B0}" dt="2023-02-24T09:04:38.983" v="596" actId="1076"/>
          <ac:spMkLst>
            <pc:docMk/>
            <pc:sldMk cId="874690104" sldId="459"/>
            <ac:spMk id="5" creationId="{2FB90E55-2943-BF41-BB20-1FC105EA6119}"/>
          </ac:spMkLst>
        </pc:spChg>
      </pc:sldChg>
      <pc:sldChg chg="addSp delSp modSp add del mod ord">
        <pc:chgData name="Evelina Emanuelsson" userId="546d0cea-70c0-4ca5-bcbd-f97d7c1d3864" providerId="ADAL" clId="{B353FBD4-13A0-9B4E-A113-17273CBC44B0}" dt="2023-02-24T10:36:50.276" v="3116" actId="2696"/>
        <pc:sldMkLst>
          <pc:docMk/>
          <pc:sldMk cId="659755323" sldId="460"/>
        </pc:sldMkLst>
        <pc:spChg chg="mod">
          <ac:chgData name="Evelina Emanuelsson" userId="546d0cea-70c0-4ca5-bcbd-f97d7c1d3864" providerId="ADAL" clId="{B353FBD4-13A0-9B4E-A113-17273CBC44B0}" dt="2023-02-24T09:17:10.141" v="658" actId="20577"/>
          <ac:spMkLst>
            <pc:docMk/>
            <pc:sldMk cId="659755323" sldId="460"/>
            <ac:spMk id="2" creationId="{7473B401-8768-8F45-B500-8C8D2F92D9E6}"/>
          </ac:spMkLst>
        </pc:spChg>
        <pc:spChg chg="del mod">
          <ac:chgData name="Evelina Emanuelsson" userId="546d0cea-70c0-4ca5-bcbd-f97d7c1d3864" providerId="ADAL" clId="{B353FBD4-13A0-9B4E-A113-17273CBC44B0}" dt="2023-02-24T09:23:21.314" v="982" actId="21"/>
          <ac:spMkLst>
            <pc:docMk/>
            <pc:sldMk cId="659755323" sldId="460"/>
            <ac:spMk id="3" creationId="{8C43FD9C-7DBD-864C-8EC2-5BB52CC6D243}"/>
          </ac:spMkLst>
        </pc:spChg>
        <pc:spChg chg="mod">
          <ac:chgData name="Evelina Emanuelsson" userId="546d0cea-70c0-4ca5-bcbd-f97d7c1d3864" providerId="ADAL" clId="{B353FBD4-13A0-9B4E-A113-17273CBC44B0}" dt="2023-02-24T09:23:15.121" v="981" actId="1076"/>
          <ac:spMkLst>
            <pc:docMk/>
            <pc:sldMk cId="659755323" sldId="460"/>
            <ac:spMk id="5" creationId="{2FB90E55-2943-BF41-BB20-1FC105EA6119}"/>
          </ac:spMkLst>
        </pc:spChg>
        <pc:spChg chg="add del mod">
          <ac:chgData name="Evelina Emanuelsson" userId="546d0cea-70c0-4ca5-bcbd-f97d7c1d3864" providerId="ADAL" clId="{B353FBD4-13A0-9B4E-A113-17273CBC44B0}" dt="2023-02-24T09:53:19.140" v="1724" actId="478"/>
          <ac:spMkLst>
            <pc:docMk/>
            <pc:sldMk cId="659755323" sldId="460"/>
            <ac:spMk id="8" creationId="{1A9C0998-D03A-1D43-0D82-C7628BF64177}"/>
          </ac:spMkLst>
        </pc:spChg>
        <pc:spChg chg="add mod">
          <ac:chgData name="Evelina Emanuelsson" userId="546d0cea-70c0-4ca5-bcbd-f97d7c1d3864" providerId="ADAL" clId="{B353FBD4-13A0-9B4E-A113-17273CBC44B0}" dt="2023-02-24T09:58:08.906" v="2200" actId="20577"/>
          <ac:spMkLst>
            <pc:docMk/>
            <pc:sldMk cId="659755323" sldId="460"/>
            <ac:spMk id="9" creationId="{F0076358-F28D-9016-9BB2-AA02741BB65B}"/>
          </ac:spMkLst>
        </pc:spChg>
        <pc:spChg chg="add mod">
          <ac:chgData name="Evelina Emanuelsson" userId="546d0cea-70c0-4ca5-bcbd-f97d7c1d3864" providerId="ADAL" clId="{B353FBD4-13A0-9B4E-A113-17273CBC44B0}" dt="2023-02-24T09:58:25.515" v="2211" actId="20577"/>
          <ac:spMkLst>
            <pc:docMk/>
            <pc:sldMk cId="659755323" sldId="460"/>
            <ac:spMk id="11" creationId="{609F2B54-DFA0-2DD0-92EE-DC561987EF2A}"/>
          </ac:spMkLst>
        </pc:spChg>
        <pc:spChg chg="add mod">
          <ac:chgData name="Evelina Emanuelsson" userId="546d0cea-70c0-4ca5-bcbd-f97d7c1d3864" providerId="ADAL" clId="{B353FBD4-13A0-9B4E-A113-17273CBC44B0}" dt="2023-02-24T09:59:14.238" v="2292" actId="20577"/>
          <ac:spMkLst>
            <pc:docMk/>
            <pc:sldMk cId="659755323" sldId="460"/>
            <ac:spMk id="12" creationId="{C8001358-2812-3E85-68E3-CB95CAB00666}"/>
          </ac:spMkLst>
        </pc:spChg>
        <pc:spChg chg="add del mod">
          <ac:chgData name="Evelina Emanuelsson" userId="546d0cea-70c0-4ca5-bcbd-f97d7c1d3864" providerId="ADAL" clId="{B353FBD4-13A0-9B4E-A113-17273CBC44B0}" dt="2023-02-24T09:54:15.309" v="1746" actId="478"/>
          <ac:spMkLst>
            <pc:docMk/>
            <pc:sldMk cId="659755323" sldId="460"/>
            <ac:spMk id="13" creationId="{ED9EC5E6-4D81-6862-0A8E-16AFD2322B12}"/>
          </ac:spMkLst>
        </pc:spChg>
        <pc:graphicFrameChg chg="add del mod">
          <ac:chgData name="Evelina Emanuelsson" userId="546d0cea-70c0-4ca5-bcbd-f97d7c1d3864" providerId="ADAL" clId="{B353FBD4-13A0-9B4E-A113-17273CBC44B0}" dt="2023-02-24T09:53:40.701" v="1728"/>
          <ac:graphicFrameMkLst>
            <pc:docMk/>
            <pc:sldMk cId="659755323" sldId="460"/>
            <ac:graphicFrameMk id="10" creationId="{75471E0C-9371-DEFB-7D60-9B6F6E494CC3}"/>
          </ac:graphicFrameMkLst>
        </pc:graphicFrameChg>
        <pc:graphicFrameChg chg="add del modGraphic">
          <ac:chgData name="Evelina Emanuelsson" userId="546d0cea-70c0-4ca5-bcbd-f97d7c1d3864" providerId="ADAL" clId="{B353FBD4-13A0-9B4E-A113-17273CBC44B0}" dt="2023-02-24T09:59:47.314" v="2294" actId="1032"/>
          <ac:graphicFrameMkLst>
            <pc:docMk/>
            <pc:sldMk cId="659755323" sldId="460"/>
            <ac:graphicFrameMk id="14" creationId="{17A7CA49-2FB0-4EB1-E77D-E9971AEC1B2E}"/>
          </ac:graphicFrameMkLst>
        </pc:graphicFrameChg>
        <pc:picChg chg="add mod">
          <ac:chgData name="Evelina Emanuelsson" userId="546d0cea-70c0-4ca5-bcbd-f97d7c1d3864" providerId="ADAL" clId="{B353FBD4-13A0-9B4E-A113-17273CBC44B0}" dt="2023-02-24T10:02:08.555" v="2299" actId="1076"/>
          <ac:picMkLst>
            <pc:docMk/>
            <pc:sldMk cId="659755323" sldId="460"/>
            <ac:picMk id="15" creationId="{D2A8C6CC-09D9-E34E-D811-3755E9122BE2}"/>
          </ac:picMkLst>
        </pc:picChg>
      </pc:sldChg>
      <pc:sldChg chg="modSp add del mod ord">
        <pc:chgData name="Evelina Emanuelsson" userId="546d0cea-70c0-4ca5-bcbd-f97d7c1d3864" providerId="ADAL" clId="{B353FBD4-13A0-9B4E-A113-17273CBC44B0}" dt="2023-02-24T10:42:10.601" v="3148" actId="2696"/>
        <pc:sldMkLst>
          <pc:docMk/>
          <pc:sldMk cId="225259005" sldId="461"/>
        </pc:sldMkLst>
        <pc:spChg chg="mod">
          <ac:chgData name="Evelina Emanuelsson" userId="546d0cea-70c0-4ca5-bcbd-f97d7c1d3864" providerId="ADAL" clId="{B353FBD4-13A0-9B4E-A113-17273CBC44B0}" dt="2023-02-24T09:02:50.752" v="592" actId="20577"/>
          <ac:spMkLst>
            <pc:docMk/>
            <pc:sldMk cId="225259005" sldId="461"/>
            <ac:spMk id="3" creationId="{8C43FD9C-7DBD-864C-8EC2-5BB52CC6D243}"/>
          </ac:spMkLst>
        </pc:spChg>
      </pc:sldChg>
      <pc:sldChg chg="add del setBg">
        <pc:chgData name="Evelina Emanuelsson" userId="546d0cea-70c0-4ca5-bcbd-f97d7c1d3864" providerId="ADAL" clId="{B353FBD4-13A0-9B4E-A113-17273CBC44B0}" dt="2023-02-24T10:14:34.948" v="2627"/>
        <pc:sldMkLst>
          <pc:docMk/>
          <pc:sldMk cId="938438759" sldId="462"/>
        </pc:sldMkLst>
      </pc:sldChg>
      <pc:sldChg chg="modSp add mod setBg">
        <pc:chgData name="Evelina Emanuelsson" userId="546d0cea-70c0-4ca5-bcbd-f97d7c1d3864" providerId="ADAL" clId="{B353FBD4-13A0-9B4E-A113-17273CBC44B0}" dt="2023-02-24T10:15:02.760" v="2629" actId="1076"/>
        <pc:sldMkLst>
          <pc:docMk/>
          <pc:sldMk cId="2764475599" sldId="462"/>
        </pc:sldMkLst>
        <pc:spChg chg="mod">
          <ac:chgData name="Evelina Emanuelsson" userId="546d0cea-70c0-4ca5-bcbd-f97d7c1d3864" providerId="ADAL" clId="{B353FBD4-13A0-9B4E-A113-17273CBC44B0}" dt="2023-02-24T10:15:02.760" v="2629" actId="1076"/>
          <ac:spMkLst>
            <pc:docMk/>
            <pc:sldMk cId="2764475599" sldId="462"/>
            <ac:spMk id="47" creationId="{37414A6E-6864-0041-A4D7-B8E89779F1F9}"/>
          </ac:spMkLst>
        </pc:spChg>
      </pc:sldChg>
      <pc:sldChg chg="addSp delSp modSp new mod ord modClrScheme chgLayout">
        <pc:chgData name="Evelina Emanuelsson" userId="546d0cea-70c0-4ca5-bcbd-f97d7c1d3864" providerId="ADAL" clId="{B353FBD4-13A0-9B4E-A113-17273CBC44B0}" dt="2023-03-06T15:43:00.840" v="4143" actId="20578"/>
        <pc:sldMkLst>
          <pc:docMk/>
          <pc:sldMk cId="2378151468" sldId="463"/>
        </pc:sldMkLst>
        <pc:spChg chg="add mod">
          <ac:chgData name="Evelina Emanuelsson" userId="546d0cea-70c0-4ca5-bcbd-f97d7c1d3864" providerId="ADAL" clId="{B353FBD4-13A0-9B4E-A113-17273CBC44B0}" dt="2023-02-24T10:40:44.496" v="3140"/>
          <ac:spMkLst>
            <pc:docMk/>
            <pc:sldMk cId="2378151468" sldId="463"/>
            <ac:spMk id="5" creationId="{B60DEAE8-27E2-7F9D-5E3B-1B8D1EFFFD20}"/>
          </ac:spMkLst>
        </pc:spChg>
        <pc:spChg chg="add del mod">
          <ac:chgData name="Evelina Emanuelsson" userId="546d0cea-70c0-4ca5-bcbd-f97d7c1d3864" providerId="ADAL" clId="{B353FBD4-13A0-9B4E-A113-17273CBC44B0}" dt="2023-02-24T10:41:18.127" v="3143"/>
          <ac:spMkLst>
            <pc:docMk/>
            <pc:sldMk cId="2378151468" sldId="463"/>
            <ac:spMk id="6" creationId="{EEFD3E3F-2BF1-77FA-1D65-99611CBA0020}"/>
          </ac:spMkLst>
        </pc:spChg>
        <pc:spChg chg="add mod">
          <ac:chgData name="Evelina Emanuelsson" userId="546d0cea-70c0-4ca5-bcbd-f97d7c1d3864" providerId="ADAL" clId="{B353FBD4-13A0-9B4E-A113-17273CBC44B0}" dt="2023-02-24T10:41:26.391" v="3144"/>
          <ac:spMkLst>
            <pc:docMk/>
            <pc:sldMk cId="2378151468" sldId="463"/>
            <ac:spMk id="7" creationId="{D2876D2E-317E-C758-9DA2-917A60E30404}"/>
          </ac:spMkLst>
        </pc:spChg>
        <pc:spChg chg="add mod">
          <ac:chgData name="Evelina Emanuelsson" userId="546d0cea-70c0-4ca5-bcbd-f97d7c1d3864" providerId="ADAL" clId="{B353FBD4-13A0-9B4E-A113-17273CBC44B0}" dt="2023-03-06T14:19:49.222" v="3914" actId="20577"/>
          <ac:spMkLst>
            <pc:docMk/>
            <pc:sldMk cId="2378151468" sldId="463"/>
            <ac:spMk id="9" creationId="{408A0A69-56D4-A880-3322-16A9B35E293C}"/>
          </ac:spMkLst>
        </pc:spChg>
        <pc:spChg chg="add mod">
          <ac:chgData name="Evelina Emanuelsson" userId="546d0cea-70c0-4ca5-bcbd-f97d7c1d3864" providerId="ADAL" clId="{B353FBD4-13A0-9B4E-A113-17273CBC44B0}" dt="2023-02-24T10:42:07.135" v="3147"/>
          <ac:spMkLst>
            <pc:docMk/>
            <pc:sldMk cId="2378151468" sldId="463"/>
            <ac:spMk id="10" creationId="{8C481BE2-DDFC-66F1-D025-3A2111296A6D}"/>
          </ac:spMkLst>
        </pc:spChg>
        <pc:picChg chg="add mod">
          <ac:chgData name="Evelina Emanuelsson" userId="546d0cea-70c0-4ca5-bcbd-f97d7c1d3864" providerId="ADAL" clId="{B353FBD4-13A0-9B4E-A113-17273CBC44B0}" dt="2023-02-24T10:40:06.235" v="3131" actId="26606"/>
          <ac:picMkLst>
            <pc:docMk/>
            <pc:sldMk cId="2378151468" sldId="463"/>
            <ac:picMk id="3" creationId="{5E93D0CD-F827-EFF9-37B7-62E9AA719FE0}"/>
          </ac:picMkLst>
        </pc:picChg>
        <pc:picChg chg="add del mod">
          <ac:chgData name="Evelina Emanuelsson" userId="546d0cea-70c0-4ca5-bcbd-f97d7c1d3864" providerId="ADAL" clId="{B353FBD4-13A0-9B4E-A113-17273CBC44B0}" dt="2023-02-24T10:40:27.517" v="3135"/>
          <ac:picMkLst>
            <pc:docMk/>
            <pc:sldMk cId="2378151468" sldId="463"/>
            <ac:picMk id="4" creationId="{3E114F95-7287-AABF-E033-8C063172BACD}"/>
          </ac:picMkLst>
        </pc:picChg>
        <pc:picChg chg="add mod">
          <ac:chgData name="Evelina Emanuelsson" userId="546d0cea-70c0-4ca5-bcbd-f97d7c1d3864" providerId="ADAL" clId="{B353FBD4-13A0-9B4E-A113-17273CBC44B0}" dt="2023-02-24T10:41:35.285" v="3145"/>
          <ac:picMkLst>
            <pc:docMk/>
            <pc:sldMk cId="2378151468" sldId="463"/>
            <ac:picMk id="8" creationId="{7C303DF9-A465-76FF-5FDD-A5F5747708DF}"/>
          </ac:picMkLst>
        </pc:picChg>
      </pc:sldChg>
      <pc:sldChg chg="new">
        <pc:chgData name="Evelina Emanuelsson" userId="546d0cea-70c0-4ca5-bcbd-f97d7c1d3864" providerId="ADAL" clId="{B353FBD4-13A0-9B4E-A113-17273CBC44B0}" dt="2023-02-24T10:42:19.915" v="3149" actId="680"/>
        <pc:sldMkLst>
          <pc:docMk/>
          <pc:sldMk cId="1406683607" sldId="464"/>
        </pc:sldMkLst>
      </pc:sldChg>
      <pc:sldChg chg="addSp delSp modSp add mod">
        <pc:chgData name="Evelina Emanuelsson" userId="546d0cea-70c0-4ca5-bcbd-f97d7c1d3864" providerId="ADAL" clId="{B353FBD4-13A0-9B4E-A113-17273CBC44B0}" dt="2023-03-06T15:45:30.267" v="4161" actId="207"/>
        <pc:sldMkLst>
          <pc:docMk/>
          <pc:sldMk cId="1299122017" sldId="465"/>
        </pc:sldMkLst>
        <pc:spChg chg="del">
          <ac:chgData name="Evelina Emanuelsson" userId="546d0cea-70c0-4ca5-bcbd-f97d7c1d3864" providerId="ADAL" clId="{B353FBD4-13A0-9B4E-A113-17273CBC44B0}" dt="2023-02-24T10:43:26.543" v="3157" actId="478"/>
          <ac:spMkLst>
            <pc:docMk/>
            <pc:sldMk cId="1299122017" sldId="465"/>
            <ac:spMk id="2" creationId="{A01B792B-D8F7-F949-822B-6C1488A675DB}"/>
          </ac:spMkLst>
        </pc:spChg>
        <pc:spChg chg="add del mod">
          <ac:chgData name="Evelina Emanuelsson" userId="546d0cea-70c0-4ca5-bcbd-f97d7c1d3864" providerId="ADAL" clId="{B353FBD4-13A0-9B4E-A113-17273CBC44B0}" dt="2023-02-24T10:43:20.409" v="3156"/>
          <ac:spMkLst>
            <pc:docMk/>
            <pc:sldMk cId="1299122017" sldId="465"/>
            <ac:spMk id="3" creationId="{F1AC139E-C278-C36D-9D5C-476D79D0209D}"/>
          </ac:spMkLst>
        </pc:spChg>
        <pc:spChg chg="add del mod">
          <ac:chgData name="Evelina Emanuelsson" userId="546d0cea-70c0-4ca5-bcbd-f97d7c1d3864" providerId="ADAL" clId="{B353FBD4-13A0-9B4E-A113-17273CBC44B0}" dt="2023-02-24T10:43:30.159" v="3158" actId="478"/>
          <ac:spMkLst>
            <pc:docMk/>
            <pc:sldMk cId="1299122017" sldId="465"/>
            <ac:spMk id="6" creationId="{2AA8FE84-7314-F03A-4FD1-BC48E69191BA}"/>
          </ac:spMkLst>
        </pc:spChg>
        <pc:spChg chg="del">
          <ac:chgData name="Evelina Emanuelsson" userId="546d0cea-70c0-4ca5-bcbd-f97d7c1d3864" providerId="ADAL" clId="{B353FBD4-13A0-9B4E-A113-17273CBC44B0}" dt="2023-02-24T10:43:02.251" v="3151" actId="478"/>
          <ac:spMkLst>
            <pc:docMk/>
            <pc:sldMk cId="1299122017" sldId="465"/>
            <ac:spMk id="7" creationId="{5EE09ED8-3D3F-3F44-917E-95E37E46271F}"/>
          </ac:spMkLst>
        </pc:spChg>
        <pc:spChg chg="del">
          <ac:chgData name="Evelina Emanuelsson" userId="546d0cea-70c0-4ca5-bcbd-f97d7c1d3864" providerId="ADAL" clId="{B353FBD4-13A0-9B4E-A113-17273CBC44B0}" dt="2023-02-24T10:43:04.059" v="3152" actId="478"/>
          <ac:spMkLst>
            <pc:docMk/>
            <pc:sldMk cId="1299122017" sldId="465"/>
            <ac:spMk id="8" creationId="{C9F4D379-4C01-784C-BE8D-A26AD34F5B23}"/>
          </ac:spMkLst>
        </pc:spChg>
        <pc:spChg chg="add del mod">
          <ac:chgData name="Evelina Emanuelsson" userId="546d0cea-70c0-4ca5-bcbd-f97d7c1d3864" providerId="ADAL" clId="{B353FBD4-13A0-9B4E-A113-17273CBC44B0}" dt="2023-03-06T14:15:30.748" v="3863"/>
          <ac:spMkLst>
            <pc:docMk/>
            <pc:sldMk cId="1299122017" sldId="465"/>
            <ac:spMk id="8" creationId="{D7BEDDC7-8136-EA97-20B7-4B7B9DF9CF10}"/>
          </ac:spMkLst>
        </pc:spChg>
        <pc:spChg chg="del">
          <ac:chgData name="Evelina Emanuelsson" userId="546d0cea-70c0-4ca5-bcbd-f97d7c1d3864" providerId="ADAL" clId="{B353FBD4-13A0-9B4E-A113-17273CBC44B0}" dt="2023-02-24T10:43:11.121" v="3154" actId="478"/>
          <ac:spMkLst>
            <pc:docMk/>
            <pc:sldMk cId="1299122017" sldId="465"/>
            <ac:spMk id="9" creationId="{5B6651DE-450A-4141-AD55-050A76DC03E0}"/>
          </ac:spMkLst>
        </pc:spChg>
        <pc:spChg chg="add mod">
          <ac:chgData name="Evelina Emanuelsson" userId="546d0cea-70c0-4ca5-bcbd-f97d7c1d3864" providerId="ADAL" clId="{B353FBD4-13A0-9B4E-A113-17273CBC44B0}" dt="2023-03-06T15:45:30.267" v="4161" actId="207"/>
          <ac:spMkLst>
            <pc:docMk/>
            <pc:sldMk cId="1299122017" sldId="465"/>
            <ac:spMk id="10" creationId="{01AD22FC-3235-1510-0B26-B6B749CBBDA7}"/>
          </ac:spMkLst>
        </pc:spChg>
        <pc:spChg chg="del">
          <ac:chgData name="Evelina Emanuelsson" userId="546d0cea-70c0-4ca5-bcbd-f97d7c1d3864" providerId="ADAL" clId="{B353FBD4-13A0-9B4E-A113-17273CBC44B0}" dt="2023-02-24T10:43:34.054" v="3159" actId="478"/>
          <ac:spMkLst>
            <pc:docMk/>
            <pc:sldMk cId="1299122017" sldId="465"/>
            <ac:spMk id="13" creationId="{0148455F-574A-1449-A3D1-4FE8E980C65C}"/>
          </ac:spMkLst>
        </pc:spChg>
        <pc:spChg chg="del">
          <ac:chgData name="Evelina Emanuelsson" userId="546d0cea-70c0-4ca5-bcbd-f97d7c1d3864" providerId="ADAL" clId="{B353FBD4-13A0-9B4E-A113-17273CBC44B0}" dt="2023-02-24T10:43:08.163" v="3153" actId="478"/>
          <ac:spMkLst>
            <pc:docMk/>
            <pc:sldMk cId="1299122017" sldId="465"/>
            <ac:spMk id="14" creationId="{5716A2D8-8F4B-5C44-B50F-9D4E5D6BF43D}"/>
          </ac:spMkLst>
        </pc:spChg>
        <pc:spChg chg="add mod">
          <ac:chgData name="Evelina Emanuelsson" userId="546d0cea-70c0-4ca5-bcbd-f97d7c1d3864" providerId="ADAL" clId="{B353FBD4-13A0-9B4E-A113-17273CBC44B0}" dt="2023-02-24T10:44:02.323" v="3163"/>
          <ac:spMkLst>
            <pc:docMk/>
            <pc:sldMk cId="1299122017" sldId="465"/>
            <ac:spMk id="15" creationId="{22597DBE-D5E6-1750-21EF-913EA0F048EE}"/>
          </ac:spMkLst>
        </pc:spChg>
        <pc:spChg chg="add mod">
          <ac:chgData name="Evelina Emanuelsson" userId="546d0cea-70c0-4ca5-bcbd-f97d7c1d3864" providerId="ADAL" clId="{B353FBD4-13A0-9B4E-A113-17273CBC44B0}" dt="2023-03-06T14:19:40.369" v="3912" actId="20577"/>
          <ac:spMkLst>
            <pc:docMk/>
            <pc:sldMk cId="1299122017" sldId="465"/>
            <ac:spMk id="16" creationId="{733F7898-33F6-D761-32ED-8F9406B0866F}"/>
          </ac:spMkLst>
        </pc:spChg>
        <pc:spChg chg="add mod">
          <ac:chgData name="Evelina Emanuelsson" userId="546d0cea-70c0-4ca5-bcbd-f97d7c1d3864" providerId="ADAL" clId="{B353FBD4-13A0-9B4E-A113-17273CBC44B0}" dt="2023-03-06T15:29:09.035" v="4093" actId="20577"/>
          <ac:spMkLst>
            <pc:docMk/>
            <pc:sldMk cId="1299122017" sldId="465"/>
            <ac:spMk id="17" creationId="{78911B54-FD43-C01B-4C9A-FB85AEDC52AD}"/>
          </ac:spMkLst>
        </pc:spChg>
        <pc:spChg chg="add mod">
          <ac:chgData name="Evelina Emanuelsson" userId="546d0cea-70c0-4ca5-bcbd-f97d7c1d3864" providerId="ADAL" clId="{B353FBD4-13A0-9B4E-A113-17273CBC44B0}" dt="2023-03-06T15:29:13.982" v="4095" actId="20577"/>
          <ac:spMkLst>
            <pc:docMk/>
            <pc:sldMk cId="1299122017" sldId="465"/>
            <ac:spMk id="18" creationId="{4AE81F2A-74D8-EEDC-D9FD-AABEC0704C81}"/>
          </ac:spMkLst>
        </pc:spChg>
        <pc:picChg chg="add mod">
          <ac:chgData name="Evelina Emanuelsson" userId="546d0cea-70c0-4ca5-bcbd-f97d7c1d3864" providerId="ADAL" clId="{B353FBD4-13A0-9B4E-A113-17273CBC44B0}" dt="2023-03-06T14:18:45.846" v="3898" actId="1076"/>
          <ac:picMkLst>
            <pc:docMk/>
            <pc:sldMk cId="1299122017" sldId="465"/>
            <ac:picMk id="2" creationId="{A761E211-1617-74D4-A036-86953804B91E}"/>
          </ac:picMkLst>
        </pc:picChg>
        <pc:picChg chg="add mod">
          <ac:chgData name="Evelina Emanuelsson" userId="546d0cea-70c0-4ca5-bcbd-f97d7c1d3864" providerId="ADAL" clId="{B353FBD4-13A0-9B4E-A113-17273CBC44B0}" dt="2023-03-06T14:18:29.948" v="3897" actId="1076"/>
          <ac:picMkLst>
            <pc:docMk/>
            <pc:sldMk cId="1299122017" sldId="465"/>
            <ac:picMk id="3" creationId="{B75EEA5F-643B-F6FB-1059-AD50B43ECACA}"/>
          </ac:picMkLst>
        </pc:picChg>
        <pc:picChg chg="add mod">
          <ac:chgData name="Evelina Emanuelsson" userId="546d0cea-70c0-4ca5-bcbd-f97d7c1d3864" providerId="ADAL" clId="{B353FBD4-13A0-9B4E-A113-17273CBC44B0}" dt="2023-03-06T14:17:18.305" v="3889" actId="1076"/>
          <ac:picMkLst>
            <pc:docMk/>
            <pc:sldMk cId="1299122017" sldId="465"/>
            <ac:picMk id="4" creationId="{07C9A6A8-E8D3-FB63-57C3-4D752FEA6A86}"/>
          </ac:picMkLst>
        </pc:picChg>
        <pc:picChg chg="add mod">
          <ac:chgData name="Evelina Emanuelsson" userId="546d0cea-70c0-4ca5-bcbd-f97d7c1d3864" providerId="ADAL" clId="{B353FBD4-13A0-9B4E-A113-17273CBC44B0}" dt="2023-03-06T14:18:18.130" v="3896" actId="1076"/>
          <ac:picMkLst>
            <pc:docMk/>
            <pc:sldMk cId="1299122017" sldId="465"/>
            <ac:picMk id="6" creationId="{291377D9-B97E-AD5A-1D7A-14418FD5164D}"/>
          </ac:picMkLst>
        </pc:picChg>
        <pc:picChg chg="add mod">
          <ac:chgData name="Evelina Emanuelsson" userId="546d0cea-70c0-4ca5-bcbd-f97d7c1d3864" providerId="ADAL" clId="{B353FBD4-13A0-9B4E-A113-17273CBC44B0}" dt="2023-03-06T14:15:09.682" v="3859" actId="1076"/>
          <ac:picMkLst>
            <pc:docMk/>
            <pc:sldMk cId="1299122017" sldId="465"/>
            <ac:picMk id="7" creationId="{40BF1014-F8FA-89F0-4A5F-A80547F68CCC}"/>
          </ac:picMkLst>
        </pc:picChg>
        <pc:picChg chg="add mod">
          <ac:chgData name="Evelina Emanuelsson" userId="546d0cea-70c0-4ca5-bcbd-f97d7c1d3864" providerId="ADAL" clId="{B353FBD4-13A0-9B4E-A113-17273CBC44B0}" dt="2023-03-06T14:18:14.228" v="3895" actId="1076"/>
          <ac:picMkLst>
            <pc:docMk/>
            <pc:sldMk cId="1299122017" sldId="465"/>
            <ac:picMk id="9" creationId="{AC54F052-0369-F24B-0911-3A4CEB9B686E}"/>
          </ac:picMkLst>
        </pc:picChg>
        <pc:picChg chg="add mod">
          <ac:chgData name="Evelina Emanuelsson" userId="546d0cea-70c0-4ca5-bcbd-f97d7c1d3864" providerId="ADAL" clId="{B353FBD4-13A0-9B4E-A113-17273CBC44B0}" dt="2023-02-24T10:43:51.571" v="3162"/>
          <ac:picMkLst>
            <pc:docMk/>
            <pc:sldMk cId="1299122017" sldId="465"/>
            <ac:picMk id="11" creationId="{444E52CD-17AE-3436-CAEE-1C42C8BD43BE}"/>
          </ac:picMkLst>
        </pc:picChg>
        <pc:picChg chg="del">
          <ac:chgData name="Evelina Emanuelsson" userId="546d0cea-70c0-4ca5-bcbd-f97d7c1d3864" providerId="ADAL" clId="{B353FBD4-13A0-9B4E-A113-17273CBC44B0}" dt="2023-02-24T10:43:41.248" v="3160" actId="478"/>
          <ac:picMkLst>
            <pc:docMk/>
            <pc:sldMk cId="1299122017" sldId="465"/>
            <ac:picMk id="12" creationId="{4122445A-778A-1544-ACBF-DC5BD103F11E}"/>
          </ac:picMkLst>
        </pc:picChg>
      </pc:sldChg>
      <pc:sldChg chg="add">
        <pc:chgData name="Evelina Emanuelsson" userId="546d0cea-70c0-4ca5-bcbd-f97d7c1d3864" providerId="ADAL" clId="{B353FBD4-13A0-9B4E-A113-17273CBC44B0}" dt="2023-03-06T14:04:42.143" v="3476"/>
        <pc:sldMkLst>
          <pc:docMk/>
          <pc:sldMk cId="334204087" sldId="466"/>
        </pc:sldMkLst>
      </pc:sldChg>
      <pc:sldChg chg="addSp delSp modSp new mod modAnim">
        <pc:chgData name="Evelina Emanuelsson" userId="546d0cea-70c0-4ca5-bcbd-f97d7c1d3864" providerId="ADAL" clId="{B353FBD4-13A0-9B4E-A113-17273CBC44B0}" dt="2023-03-06T15:48:29.007" v="4208" actId="207"/>
        <pc:sldMkLst>
          <pc:docMk/>
          <pc:sldMk cId="2315958941" sldId="467"/>
        </pc:sldMkLst>
        <pc:spChg chg="add del mod">
          <ac:chgData name="Evelina Emanuelsson" userId="546d0cea-70c0-4ca5-bcbd-f97d7c1d3864" providerId="ADAL" clId="{B353FBD4-13A0-9B4E-A113-17273CBC44B0}" dt="2023-03-06T14:20:41.432" v="3917"/>
          <ac:spMkLst>
            <pc:docMk/>
            <pc:sldMk cId="2315958941" sldId="467"/>
            <ac:spMk id="2" creationId="{BA96957C-D412-5E03-0C01-FD371E34E8B3}"/>
          </ac:spMkLst>
        </pc:spChg>
        <pc:spChg chg="add mod">
          <ac:chgData name="Evelina Emanuelsson" userId="546d0cea-70c0-4ca5-bcbd-f97d7c1d3864" providerId="ADAL" clId="{B353FBD4-13A0-9B4E-A113-17273CBC44B0}" dt="2023-03-06T14:29:11.729" v="3964" actId="1076"/>
          <ac:spMkLst>
            <pc:docMk/>
            <pc:sldMk cId="2315958941" sldId="467"/>
            <ac:spMk id="3" creationId="{962C2E84-CDF8-AB7F-ED60-A3190A4F84D4}"/>
          </ac:spMkLst>
        </pc:spChg>
        <pc:spChg chg="add mod">
          <ac:chgData name="Evelina Emanuelsson" userId="546d0cea-70c0-4ca5-bcbd-f97d7c1d3864" providerId="ADAL" clId="{B353FBD4-13A0-9B4E-A113-17273CBC44B0}" dt="2023-03-06T15:48:29.007" v="4208" actId="207"/>
          <ac:spMkLst>
            <pc:docMk/>
            <pc:sldMk cId="2315958941" sldId="467"/>
            <ac:spMk id="4" creationId="{A7454FDC-4ABA-0B7A-69A0-06C43F4774D2}"/>
          </ac:spMkLst>
        </pc:spChg>
        <pc:spChg chg="add mod">
          <ac:chgData name="Evelina Emanuelsson" userId="546d0cea-70c0-4ca5-bcbd-f97d7c1d3864" providerId="ADAL" clId="{B353FBD4-13A0-9B4E-A113-17273CBC44B0}" dt="2023-03-06T15:47:52.718" v="4204" actId="2085"/>
          <ac:spMkLst>
            <pc:docMk/>
            <pc:sldMk cId="2315958941" sldId="467"/>
            <ac:spMk id="5" creationId="{4B8C3EB1-4563-3AD4-4DF2-5F740900C0A0}"/>
          </ac:spMkLst>
        </pc:spChg>
        <pc:spChg chg="add mod">
          <ac:chgData name="Evelina Emanuelsson" userId="546d0cea-70c0-4ca5-bcbd-f97d7c1d3864" providerId="ADAL" clId="{B353FBD4-13A0-9B4E-A113-17273CBC44B0}" dt="2023-03-06T15:47:49.046" v="4203" actId="2085"/>
          <ac:spMkLst>
            <pc:docMk/>
            <pc:sldMk cId="2315958941" sldId="467"/>
            <ac:spMk id="6" creationId="{4039DAD4-F6DF-8EC0-6411-E5A6E77E3796}"/>
          </ac:spMkLst>
        </pc:spChg>
        <pc:spChg chg="add mod">
          <ac:chgData name="Evelina Emanuelsson" userId="546d0cea-70c0-4ca5-bcbd-f97d7c1d3864" providerId="ADAL" clId="{B353FBD4-13A0-9B4E-A113-17273CBC44B0}" dt="2023-03-06T14:30:47.459" v="4014" actId="20577"/>
          <ac:spMkLst>
            <pc:docMk/>
            <pc:sldMk cId="2315958941" sldId="467"/>
            <ac:spMk id="10" creationId="{9BBF225B-3D3D-84F9-9723-1DA48BC318E9}"/>
          </ac:spMkLst>
        </pc:spChg>
        <pc:spChg chg="add mod">
          <ac:chgData name="Evelina Emanuelsson" userId="546d0cea-70c0-4ca5-bcbd-f97d7c1d3864" providerId="ADAL" clId="{B353FBD4-13A0-9B4E-A113-17273CBC44B0}" dt="2023-03-06T14:24:55.643" v="3951" actId="403"/>
          <ac:spMkLst>
            <pc:docMk/>
            <pc:sldMk cId="2315958941" sldId="467"/>
            <ac:spMk id="11" creationId="{F56A9203-2B94-1FCC-0C0C-A6E4A92EF587}"/>
          </ac:spMkLst>
        </pc:spChg>
        <pc:spChg chg="add mod">
          <ac:chgData name="Evelina Emanuelsson" userId="546d0cea-70c0-4ca5-bcbd-f97d7c1d3864" providerId="ADAL" clId="{B353FBD4-13A0-9B4E-A113-17273CBC44B0}" dt="2023-03-06T14:36:13.427" v="4037" actId="20577"/>
          <ac:spMkLst>
            <pc:docMk/>
            <pc:sldMk cId="2315958941" sldId="467"/>
            <ac:spMk id="12" creationId="{0B634594-6AB3-0BF2-281A-D231AE51954D}"/>
          </ac:spMkLst>
        </pc:spChg>
        <pc:spChg chg="add mod">
          <ac:chgData name="Evelina Emanuelsson" userId="546d0cea-70c0-4ca5-bcbd-f97d7c1d3864" providerId="ADAL" clId="{B353FBD4-13A0-9B4E-A113-17273CBC44B0}" dt="2023-03-06T14:22:24.849" v="3929"/>
          <ac:spMkLst>
            <pc:docMk/>
            <pc:sldMk cId="2315958941" sldId="467"/>
            <ac:spMk id="14" creationId="{0A5902F1-5F7D-D4A9-67E4-A8B001789A59}"/>
          </ac:spMkLst>
        </pc:spChg>
        <pc:spChg chg="add del mod">
          <ac:chgData name="Evelina Emanuelsson" userId="546d0cea-70c0-4ca5-bcbd-f97d7c1d3864" providerId="ADAL" clId="{B353FBD4-13A0-9B4E-A113-17273CBC44B0}" dt="2023-03-06T14:26:57.253" v="3954" actId="478"/>
          <ac:spMkLst>
            <pc:docMk/>
            <pc:sldMk cId="2315958941" sldId="467"/>
            <ac:spMk id="15" creationId="{1D30F174-08F2-01BE-7256-7E304E9865D5}"/>
          </ac:spMkLst>
        </pc:spChg>
        <pc:spChg chg="add mod">
          <ac:chgData name="Evelina Emanuelsson" userId="546d0cea-70c0-4ca5-bcbd-f97d7c1d3864" providerId="ADAL" clId="{B353FBD4-13A0-9B4E-A113-17273CBC44B0}" dt="2023-03-06T14:27:32.565" v="3958" actId="1076"/>
          <ac:spMkLst>
            <pc:docMk/>
            <pc:sldMk cId="2315958941" sldId="467"/>
            <ac:spMk id="16" creationId="{453E62C4-9277-FA7F-1062-7A115DEC8441}"/>
          </ac:spMkLst>
        </pc:spChg>
        <pc:grpChg chg="add">
          <ac:chgData name="Evelina Emanuelsson" userId="546d0cea-70c0-4ca5-bcbd-f97d7c1d3864" providerId="ADAL" clId="{B353FBD4-13A0-9B4E-A113-17273CBC44B0}" dt="2023-03-06T14:28:44.993" v="3960" actId="164"/>
          <ac:grpSpMkLst>
            <pc:docMk/>
            <pc:sldMk cId="2315958941" sldId="467"/>
            <ac:grpSpMk id="17" creationId="{4C2A6635-1456-419F-60D4-79F20C55BCA2}"/>
          </ac:grpSpMkLst>
        </pc:grpChg>
        <pc:grpChg chg="add">
          <ac:chgData name="Evelina Emanuelsson" userId="546d0cea-70c0-4ca5-bcbd-f97d7c1d3864" providerId="ADAL" clId="{B353FBD4-13A0-9B4E-A113-17273CBC44B0}" dt="2023-03-06T14:28:55.116" v="3961" actId="164"/>
          <ac:grpSpMkLst>
            <pc:docMk/>
            <pc:sldMk cId="2315958941" sldId="467"/>
            <ac:grpSpMk id="18" creationId="{9EDE6EF7-56C3-62C1-7B3D-B2A4C6241FB6}"/>
          </ac:grpSpMkLst>
        </pc:grpChg>
        <pc:grpChg chg="add">
          <ac:chgData name="Evelina Emanuelsson" userId="546d0cea-70c0-4ca5-bcbd-f97d7c1d3864" providerId="ADAL" clId="{B353FBD4-13A0-9B4E-A113-17273CBC44B0}" dt="2023-03-06T14:29:01.564" v="3962" actId="164"/>
          <ac:grpSpMkLst>
            <pc:docMk/>
            <pc:sldMk cId="2315958941" sldId="467"/>
            <ac:grpSpMk id="19" creationId="{2A2E4BA7-D0D9-9785-D22F-D0E2A1B8D609}"/>
          </ac:grpSpMkLst>
        </pc:grpChg>
        <pc:picChg chg="add mod">
          <ac:chgData name="Evelina Emanuelsson" userId="546d0cea-70c0-4ca5-bcbd-f97d7c1d3864" providerId="ADAL" clId="{B353FBD4-13A0-9B4E-A113-17273CBC44B0}" dt="2023-03-06T14:21:25.309" v="3922"/>
          <ac:picMkLst>
            <pc:docMk/>
            <pc:sldMk cId="2315958941" sldId="467"/>
            <ac:picMk id="7" creationId="{3D35F83A-5E1C-BC33-D280-9C0815948896}"/>
          </ac:picMkLst>
        </pc:picChg>
        <pc:picChg chg="add mod">
          <ac:chgData name="Evelina Emanuelsson" userId="546d0cea-70c0-4ca5-bcbd-f97d7c1d3864" providerId="ADAL" clId="{B353FBD4-13A0-9B4E-A113-17273CBC44B0}" dt="2023-03-06T14:21:31.156" v="3923"/>
          <ac:picMkLst>
            <pc:docMk/>
            <pc:sldMk cId="2315958941" sldId="467"/>
            <ac:picMk id="8" creationId="{66CA3E72-328E-612D-217D-C0A7C2EDF80C}"/>
          </ac:picMkLst>
        </pc:picChg>
        <pc:picChg chg="add mod">
          <ac:chgData name="Evelina Emanuelsson" userId="546d0cea-70c0-4ca5-bcbd-f97d7c1d3864" providerId="ADAL" clId="{B353FBD4-13A0-9B4E-A113-17273CBC44B0}" dt="2023-03-06T14:21:37.988" v="3924"/>
          <ac:picMkLst>
            <pc:docMk/>
            <pc:sldMk cId="2315958941" sldId="467"/>
            <ac:picMk id="9" creationId="{5A44BDCA-7C03-3CF5-D8AF-2464C9572004}"/>
          </ac:picMkLst>
        </pc:picChg>
        <pc:picChg chg="add mod">
          <ac:chgData name="Evelina Emanuelsson" userId="546d0cea-70c0-4ca5-bcbd-f97d7c1d3864" providerId="ADAL" clId="{B353FBD4-13A0-9B4E-A113-17273CBC44B0}" dt="2023-03-06T14:22:17.004" v="3928"/>
          <ac:picMkLst>
            <pc:docMk/>
            <pc:sldMk cId="2315958941" sldId="467"/>
            <ac:picMk id="13" creationId="{B1F0555B-1EFA-E4D1-FB99-3F87F94C5DB9}"/>
          </ac:picMkLst>
        </pc:picChg>
      </pc:sldChg>
      <pc:sldChg chg="delSp modSp add mod ord setBg modNotesTx">
        <pc:chgData name="Evelina Emanuelsson" userId="546d0cea-70c0-4ca5-bcbd-f97d7c1d3864" providerId="ADAL" clId="{B353FBD4-13A0-9B4E-A113-17273CBC44B0}" dt="2023-03-06T15:45:08.820" v="4156"/>
        <pc:sldMkLst>
          <pc:docMk/>
          <pc:sldMk cId="3505600092" sldId="2147197827"/>
        </pc:sldMkLst>
        <pc:spChg chg="mod">
          <ac:chgData name="Evelina Emanuelsson" userId="546d0cea-70c0-4ca5-bcbd-f97d7c1d3864" providerId="ADAL" clId="{B353FBD4-13A0-9B4E-A113-17273CBC44B0}" dt="2023-03-06T15:19:32.992" v="4062" actId="20577"/>
          <ac:spMkLst>
            <pc:docMk/>
            <pc:sldMk cId="3505600092" sldId="2147197827"/>
            <ac:spMk id="9" creationId="{7ED14AF2-36FE-C244-B8EF-FAF2CF18DD8D}"/>
          </ac:spMkLst>
        </pc:spChg>
        <pc:spChg chg="del">
          <ac:chgData name="Evelina Emanuelsson" userId="546d0cea-70c0-4ca5-bcbd-f97d7c1d3864" providerId="ADAL" clId="{B353FBD4-13A0-9B4E-A113-17273CBC44B0}" dt="2023-03-06T15:27:27.893" v="4080" actId="478"/>
          <ac:spMkLst>
            <pc:docMk/>
            <pc:sldMk cId="3505600092" sldId="2147197827"/>
            <ac:spMk id="10" creationId="{E99462B4-AE90-5CDB-1B1C-18FE52250FE6}"/>
          </ac:spMkLst>
        </pc:spChg>
      </pc:sldChg>
      <pc:sldChg chg="add ord">
        <pc:chgData name="Evelina Emanuelsson" userId="546d0cea-70c0-4ca5-bcbd-f97d7c1d3864" providerId="ADAL" clId="{B353FBD4-13A0-9B4E-A113-17273CBC44B0}" dt="2023-03-06T15:42:57.090" v="4142" actId="20578"/>
        <pc:sldMkLst>
          <pc:docMk/>
          <pc:sldMk cId="980029102" sldId="2147197828"/>
        </pc:sldMkLst>
      </pc:sldChg>
      <pc:sldChg chg="modSp add mod ord">
        <pc:chgData name="Evelina Emanuelsson" userId="546d0cea-70c0-4ca5-bcbd-f97d7c1d3864" providerId="ADAL" clId="{B353FBD4-13A0-9B4E-A113-17273CBC44B0}" dt="2023-03-06T15:42:53.292" v="4141" actId="20578"/>
        <pc:sldMkLst>
          <pc:docMk/>
          <pc:sldMk cId="2876648762" sldId="2147197829"/>
        </pc:sldMkLst>
        <pc:spChg chg="mod">
          <ac:chgData name="Evelina Emanuelsson" userId="546d0cea-70c0-4ca5-bcbd-f97d7c1d3864" providerId="ADAL" clId="{B353FBD4-13A0-9B4E-A113-17273CBC44B0}" dt="2023-03-06T15:26:27.659" v="4078" actId="20577"/>
          <ac:spMkLst>
            <pc:docMk/>
            <pc:sldMk cId="2876648762" sldId="2147197829"/>
            <ac:spMk id="19" creationId="{CF69C363-08C7-2C47-97A7-AF6EF6EE4585}"/>
          </ac:spMkLst>
        </pc:spChg>
      </pc:sldChg>
      <pc:sldChg chg="addSp delSp modSp add mod ord setBg">
        <pc:chgData name="Evelina Emanuelsson" userId="546d0cea-70c0-4ca5-bcbd-f97d7c1d3864" providerId="ADAL" clId="{B353FBD4-13A0-9B4E-A113-17273CBC44B0}" dt="2023-03-06T15:45:47.879" v="4164" actId="1076"/>
        <pc:sldMkLst>
          <pc:docMk/>
          <pc:sldMk cId="1772182678" sldId="2147197836"/>
        </pc:sldMkLst>
        <pc:spChg chg="mod">
          <ac:chgData name="Evelina Emanuelsson" userId="546d0cea-70c0-4ca5-bcbd-f97d7c1d3864" providerId="ADAL" clId="{B353FBD4-13A0-9B4E-A113-17273CBC44B0}" dt="2023-03-06T15:25:58.476" v="4077" actId="20577"/>
          <ac:spMkLst>
            <pc:docMk/>
            <pc:sldMk cId="1772182678" sldId="2147197836"/>
            <ac:spMk id="4" creationId="{D796F619-AC35-ECC3-E5B2-D1160C819009}"/>
          </ac:spMkLst>
        </pc:spChg>
        <pc:picChg chg="add del mod">
          <ac:chgData name="Evelina Emanuelsson" userId="546d0cea-70c0-4ca5-bcbd-f97d7c1d3864" providerId="ADAL" clId="{B353FBD4-13A0-9B4E-A113-17273CBC44B0}" dt="2023-03-06T15:24:10.028" v="4071"/>
          <ac:picMkLst>
            <pc:docMk/>
            <pc:sldMk cId="1772182678" sldId="2147197836"/>
            <ac:picMk id="5" creationId="{01BCA6B8-4641-7391-B753-3DA33516028C}"/>
          </ac:picMkLst>
        </pc:picChg>
        <pc:picChg chg="mod">
          <ac:chgData name="Evelina Emanuelsson" userId="546d0cea-70c0-4ca5-bcbd-f97d7c1d3864" providerId="ADAL" clId="{B353FBD4-13A0-9B4E-A113-17273CBC44B0}" dt="2023-03-06T15:45:47.879" v="4164" actId="1076"/>
          <ac:picMkLst>
            <pc:docMk/>
            <pc:sldMk cId="1772182678" sldId="2147197836"/>
            <ac:picMk id="16" creationId="{2F53715D-FBE8-2FB3-1184-78354B166E4B}"/>
          </ac:picMkLst>
        </pc:picChg>
      </pc:sldChg>
      <pc:sldChg chg="addSp delSp modSp add mod ord setBg">
        <pc:chgData name="Evelina Emanuelsson" userId="546d0cea-70c0-4ca5-bcbd-f97d7c1d3864" providerId="ADAL" clId="{B353FBD4-13A0-9B4E-A113-17273CBC44B0}" dt="2023-03-06T15:45:25.334" v="4160" actId="1076"/>
        <pc:sldMkLst>
          <pc:docMk/>
          <pc:sldMk cId="4254778703" sldId="2147197841"/>
        </pc:sldMkLst>
        <pc:spChg chg="add mod">
          <ac:chgData name="Evelina Emanuelsson" userId="546d0cea-70c0-4ca5-bcbd-f97d7c1d3864" providerId="ADAL" clId="{B353FBD4-13A0-9B4E-A113-17273CBC44B0}" dt="2023-03-06T15:40:21.027" v="4118" actId="20577"/>
          <ac:spMkLst>
            <pc:docMk/>
            <pc:sldMk cId="4254778703" sldId="2147197841"/>
            <ac:spMk id="2" creationId="{95C7A4CB-B049-DEED-7314-4E04E777F6E7}"/>
          </ac:spMkLst>
        </pc:spChg>
        <pc:spChg chg="del">
          <ac:chgData name="Evelina Emanuelsson" userId="546d0cea-70c0-4ca5-bcbd-f97d7c1d3864" providerId="ADAL" clId="{B353FBD4-13A0-9B4E-A113-17273CBC44B0}" dt="2023-03-06T15:39:58.167" v="4111" actId="478"/>
          <ac:spMkLst>
            <pc:docMk/>
            <pc:sldMk cId="4254778703" sldId="2147197841"/>
            <ac:spMk id="6" creationId="{764A6EFF-1EB1-A91B-D069-D0602EE886C0}"/>
          </ac:spMkLst>
        </pc:spChg>
        <pc:spChg chg="del">
          <ac:chgData name="Evelina Emanuelsson" userId="546d0cea-70c0-4ca5-bcbd-f97d7c1d3864" providerId="ADAL" clId="{B353FBD4-13A0-9B4E-A113-17273CBC44B0}" dt="2023-03-06T15:39:40.126" v="4103" actId="478"/>
          <ac:spMkLst>
            <pc:docMk/>
            <pc:sldMk cId="4254778703" sldId="2147197841"/>
            <ac:spMk id="7" creationId="{AFF6B873-686C-2D6E-631D-BA24F65E8D19}"/>
          </ac:spMkLst>
        </pc:spChg>
        <pc:spChg chg="del">
          <ac:chgData name="Evelina Emanuelsson" userId="546d0cea-70c0-4ca5-bcbd-f97d7c1d3864" providerId="ADAL" clId="{B353FBD4-13A0-9B4E-A113-17273CBC44B0}" dt="2023-03-06T15:39:34.892" v="4100" actId="478"/>
          <ac:spMkLst>
            <pc:docMk/>
            <pc:sldMk cId="4254778703" sldId="2147197841"/>
            <ac:spMk id="8" creationId="{25633DB6-238B-633F-42BC-8778F51CB68D}"/>
          </ac:spMkLst>
        </pc:spChg>
        <pc:spChg chg="del">
          <ac:chgData name="Evelina Emanuelsson" userId="546d0cea-70c0-4ca5-bcbd-f97d7c1d3864" providerId="ADAL" clId="{B353FBD4-13A0-9B4E-A113-17273CBC44B0}" dt="2023-03-06T15:39:54.142" v="4109" actId="478"/>
          <ac:spMkLst>
            <pc:docMk/>
            <pc:sldMk cId="4254778703" sldId="2147197841"/>
            <ac:spMk id="9" creationId="{909D305E-B1CD-F346-89B3-8A8195F03DDF}"/>
          </ac:spMkLst>
        </pc:spChg>
        <pc:spChg chg="del">
          <ac:chgData name="Evelina Emanuelsson" userId="546d0cea-70c0-4ca5-bcbd-f97d7c1d3864" providerId="ADAL" clId="{B353FBD4-13A0-9B4E-A113-17273CBC44B0}" dt="2023-03-06T15:39:37.240" v="4101" actId="478"/>
          <ac:spMkLst>
            <pc:docMk/>
            <pc:sldMk cId="4254778703" sldId="2147197841"/>
            <ac:spMk id="11" creationId="{CB0384A3-8AA1-EF7D-F200-318600D392C4}"/>
          </ac:spMkLst>
        </pc:spChg>
        <pc:spChg chg="add del mod">
          <ac:chgData name="Evelina Emanuelsson" userId="546d0cea-70c0-4ca5-bcbd-f97d7c1d3864" providerId="ADAL" clId="{B353FBD4-13A0-9B4E-A113-17273CBC44B0}" dt="2023-03-06T15:41:30.805" v="4129"/>
          <ac:spMkLst>
            <pc:docMk/>
            <pc:sldMk cId="4254778703" sldId="2147197841"/>
            <ac:spMk id="12" creationId="{0E9BCBFE-705C-1E84-4B98-D29722FEAE08}"/>
          </ac:spMkLst>
        </pc:spChg>
        <pc:spChg chg="del">
          <ac:chgData name="Evelina Emanuelsson" userId="546d0cea-70c0-4ca5-bcbd-f97d7c1d3864" providerId="ADAL" clId="{B353FBD4-13A0-9B4E-A113-17273CBC44B0}" dt="2023-03-06T15:39:59.766" v="4112" actId="478"/>
          <ac:spMkLst>
            <pc:docMk/>
            <pc:sldMk cId="4254778703" sldId="2147197841"/>
            <ac:spMk id="13" creationId="{4937D15A-1220-091E-6C7D-02435C0D32FC}"/>
          </ac:spMkLst>
        </pc:spChg>
        <pc:spChg chg="del">
          <ac:chgData name="Evelina Emanuelsson" userId="546d0cea-70c0-4ca5-bcbd-f97d7c1d3864" providerId="ADAL" clId="{B353FBD4-13A0-9B4E-A113-17273CBC44B0}" dt="2023-03-06T15:39:55.953" v="4110" actId="478"/>
          <ac:spMkLst>
            <pc:docMk/>
            <pc:sldMk cId="4254778703" sldId="2147197841"/>
            <ac:spMk id="14" creationId="{E0D34537-4AF9-28B8-4EAF-EC35D61DE879}"/>
          </ac:spMkLst>
        </pc:spChg>
        <pc:spChg chg="del">
          <ac:chgData name="Evelina Emanuelsson" userId="546d0cea-70c0-4ca5-bcbd-f97d7c1d3864" providerId="ADAL" clId="{B353FBD4-13A0-9B4E-A113-17273CBC44B0}" dt="2023-03-06T15:39:48.717" v="4107" actId="478"/>
          <ac:spMkLst>
            <pc:docMk/>
            <pc:sldMk cId="4254778703" sldId="2147197841"/>
            <ac:spMk id="15" creationId="{02C219DF-C3F1-9F03-548E-756501CA6A62}"/>
          </ac:spMkLst>
        </pc:spChg>
        <pc:spChg chg="del">
          <ac:chgData name="Evelina Emanuelsson" userId="546d0cea-70c0-4ca5-bcbd-f97d7c1d3864" providerId="ADAL" clId="{B353FBD4-13A0-9B4E-A113-17273CBC44B0}" dt="2023-03-06T15:39:41.265" v="4104" actId="478"/>
          <ac:spMkLst>
            <pc:docMk/>
            <pc:sldMk cId="4254778703" sldId="2147197841"/>
            <ac:spMk id="16" creationId="{7E1AA2AF-BBDC-F240-186E-8268E52777F4}"/>
          </ac:spMkLst>
        </pc:spChg>
        <pc:spChg chg="del">
          <ac:chgData name="Evelina Emanuelsson" userId="546d0cea-70c0-4ca5-bcbd-f97d7c1d3864" providerId="ADAL" clId="{B353FBD4-13A0-9B4E-A113-17273CBC44B0}" dt="2023-03-06T15:39:50.655" v="4108" actId="478"/>
          <ac:spMkLst>
            <pc:docMk/>
            <pc:sldMk cId="4254778703" sldId="2147197841"/>
            <ac:spMk id="17" creationId="{43140E52-7710-E2F9-AB4D-38E788D12D82}"/>
          </ac:spMkLst>
        </pc:spChg>
        <pc:spChg chg="del">
          <ac:chgData name="Evelina Emanuelsson" userId="546d0cea-70c0-4ca5-bcbd-f97d7c1d3864" providerId="ADAL" clId="{B353FBD4-13A0-9B4E-A113-17273CBC44B0}" dt="2023-03-06T15:40:28.042" v="4119" actId="478"/>
          <ac:spMkLst>
            <pc:docMk/>
            <pc:sldMk cId="4254778703" sldId="2147197841"/>
            <ac:spMk id="18" creationId="{EACBC79B-5440-FCC0-3BAF-C1723AE15A7A}"/>
          </ac:spMkLst>
        </pc:spChg>
        <pc:spChg chg="add mod">
          <ac:chgData name="Evelina Emanuelsson" userId="546d0cea-70c0-4ca5-bcbd-f97d7c1d3864" providerId="ADAL" clId="{B353FBD4-13A0-9B4E-A113-17273CBC44B0}" dt="2023-03-06T15:41:16.980" v="4127" actId="20577"/>
          <ac:spMkLst>
            <pc:docMk/>
            <pc:sldMk cId="4254778703" sldId="2147197841"/>
            <ac:spMk id="19" creationId="{003B8DED-A98A-45CB-70CA-27E89F133A52}"/>
          </ac:spMkLst>
        </pc:spChg>
        <pc:spChg chg="add mod">
          <ac:chgData name="Evelina Emanuelsson" userId="546d0cea-70c0-4ca5-bcbd-f97d7c1d3864" providerId="ADAL" clId="{B353FBD4-13A0-9B4E-A113-17273CBC44B0}" dt="2023-03-06T15:43:28.736" v="4147" actId="20577"/>
          <ac:spMkLst>
            <pc:docMk/>
            <pc:sldMk cId="4254778703" sldId="2147197841"/>
            <ac:spMk id="21" creationId="{70703FF4-A737-BEBB-53F3-DC7E76ECE8DB}"/>
          </ac:spMkLst>
        </pc:spChg>
        <pc:spChg chg="mod">
          <ac:chgData name="Evelina Emanuelsson" userId="546d0cea-70c0-4ca5-bcbd-f97d7c1d3864" providerId="ADAL" clId="{B353FBD4-13A0-9B4E-A113-17273CBC44B0}" dt="2023-03-06T15:45:22.095" v="4159" actId="207"/>
          <ac:spMkLst>
            <pc:docMk/>
            <pc:sldMk cId="4254778703" sldId="2147197841"/>
            <ac:spMk id="38" creationId="{432D4DFC-4A7F-D943-8AF0-632C3418D96B}"/>
          </ac:spMkLst>
        </pc:spChg>
        <pc:spChg chg="del mod">
          <ac:chgData name="Evelina Emanuelsson" userId="546d0cea-70c0-4ca5-bcbd-f97d7c1d3864" providerId="ADAL" clId="{B353FBD4-13A0-9B4E-A113-17273CBC44B0}" dt="2023-03-06T15:40:08.624" v="4116" actId="478"/>
          <ac:spMkLst>
            <pc:docMk/>
            <pc:sldMk cId="4254778703" sldId="2147197841"/>
            <ac:spMk id="40" creationId="{D1D69427-1D49-6C47-95BF-431EBA243C5F}"/>
          </ac:spMkLst>
        </pc:spChg>
        <pc:spChg chg="del">
          <ac:chgData name="Evelina Emanuelsson" userId="546d0cea-70c0-4ca5-bcbd-f97d7c1d3864" providerId="ADAL" clId="{B353FBD4-13A0-9B4E-A113-17273CBC44B0}" dt="2023-03-06T15:39:38.812" v="4102" actId="478"/>
          <ac:spMkLst>
            <pc:docMk/>
            <pc:sldMk cId="4254778703" sldId="2147197841"/>
            <ac:spMk id="44" creationId="{17BB4ED9-3D65-C54A-8C4F-A7895A71CA90}"/>
          </ac:spMkLst>
        </pc:spChg>
        <pc:picChg chg="add del mod">
          <ac:chgData name="Evelina Emanuelsson" userId="546d0cea-70c0-4ca5-bcbd-f97d7c1d3864" providerId="ADAL" clId="{B353FBD4-13A0-9B4E-A113-17273CBC44B0}" dt="2023-03-06T15:45:25.334" v="4160" actId="1076"/>
          <ac:picMkLst>
            <pc:docMk/>
            <pc:sldMk cId="4254778703" sldId="2147197841"/>
            <ac:picMk id="29" creationId="{1D2A7FE4-88FF-4349-AA86-619A3C43D1A7}"/>
          </ac:picMkLst>
        </pc:picChg>
        <pc:cxnChg chg="del mod">
          <ac:chgData name="Evelina Emanuelsson" userId="546d0cea-70c0-4ca5-bcbd-f97d7c1d3864" providerId="ADAL" clId="{B353FBD4-13A0-9B4E-A113-17273CBC44B0}" dt="2023-03-06T15:40:03.627" v="4114" actId="478"/>
          <ac:cxnSpMkLst>
            <pc:docMk/>
            <pc:sldMk cId="4254778703" sldId="2147197841"/>
            <ac:cxnSpMk id="10" creationId="{BAF97767-5708-E540-820C-1E96CE62D45D}"/>
          </ac:cxnSpMkLst>
        </pc:cxnChg>
      </pc:sldChg>
      <pc:sldChg chg="new del">
        <pc:chgData name="Evelina Emanuelsson" userId="546d0cea-70c0-4ca5-bcbd-f97d7c1d3864" providerId="ADAL" clId="{B353FBD4-13A0-9B4E-A113-17273CBC44B0}" dt="2023-03-06T15:30:48.434" v="4097" actId="680"/>
        <pc:sldMkLst>
          <pc:docMk/>
          <pc:sldMk cId="400875497" sldId="2147197842"/>
        </pc:sldMkLst>
      </pc:sldChg>
      <pc:sldChg chg="add">
        <pc:chgData name="Evelina Emanuelsson" userId="546d0cea-70c0-4ca5-bcbd-f97d7c1d3864" providerId="ADAL" clId="{B353FBD4-13A0-9B4E-A113-17273CBC44B0}" dt="2023-03-06T15:39:26.894" v="4098" actId="2890"/>
        <pc:sldMkLst>
          <pc:docMk/>
          <pc:sldMk cId="2049581439" sldId="2147197842"/>
        </pc:sldMkLst>
      </pc:sldChg>
    </pc:docChg>
  </pc:docChgLst>
  <pc:docChgLst>
    <pc:chgData name="Evelina Emanuelsson" userId="546d0cea-70c0-4ca5-bcbd-f97d7c1d3864" providerId="ADAL" clId="{001E63E0-4BB5-904E-9BDC-A7F3D8B9A659}"/>
    <pc:docChg chg="undo custSel addSld delSld modSld sldOrd">
      <pc:chgData name="Evelina Emanuelsson" userId="546d0cea-70c0-4ca5-bcbd-f97d7c1d3864" providerId="ADAL" clId="{001E63E0-4BB5-904E-9BDC-A7F3D8B9A659}" dt="2023-02-22T14:01:44.336" v="82" actId="20577"/>
      <pc:docMkLst>
        <pc:docMk/>
      </pc:docMkLst>
      <pc:sldChg chg="del">
        <pc:chgData name="Evelina Emanuelsson" userId="546d0cea-70c0-4ca5-bcbd-f97d7c1d3864" providerId="ADAL" clId="{001E63E0-4BB5-904E-9BDC-A7F3D8B9A659}" dt="2023-02-22T13:54:59.558" v="21" actId="2696"/>
        <pc:sldMkLst>
          <pc:docMk/>
          <pc:sldMk cId="3593541347" sldId="260"/>
        </pc:sldMkLst>
      </pc:sldChg>
      <pc:sldChg chg="addSp modSp del">
        <pc:chgData name="Evelina Emanuelsson" userId="546d0cea-70c0-4ca5-bcbd-f97d7c1d3864" providerId="ADAL" clId="{001E63E0-4BB5-904E-9BDC-A7F3D8B9A659}" dt="2023-02-22T13:55:08.365" v="23" actId="2696"/>
        <pc:sldMkLst>
          <pc:docMk/>
          <pc:sldMk cId="3610196292" sldId="261"/>
        </pc:sldMkLst>
        <pc:picChg chg="add mod">
          <ac:chgData name="Evelina Emanuelsson" userId="546d0cea-70c0-4ca5-bcbd-f97d7c1d3864" providerId="ADAL" clId="{001E63E0-4BB5-904E-9BDC-A7F3D8B9A659}" dt="2023-02-22T13:55:02.653" v="22" actId="571"/>
          <ac:picMkLst>
            <pc:docMk/>
            <pc:sldMk cId="3610196292" sldId="261"/>
            <ac:picMk id="2" creationId="{C352F655-E607-E532-78BC-3320F47E7AE4}"/>
          </ac:picMkLst>
        </pc:picChg>
      </pc:sldChg>
      <pc:sldChg chg="del">
        <pc:chgData name="Evelina Emanuelsson" userId="546d0cea-70c0-4ca5-bcbd-f97d7c1d3864" providerId="ADAL" clId="{001E63E0-4BB5-904E-9BDC-A7F3D8B9A659}" dt="2023-02-22T13:55:10.286" v="24" actId="2696"/>
        <pc:sldMkLst>
          <pc:docMk/>
          <pc:sldMk cId="945304017" sldId="262"/>
        </pc:sldMkLst>
      </pc:sldChg>
      <pc:sldChg chg="del">
        <pc:chgData name="Evelina Emanuelsson" userId="546d0cea-70c0-4ca5-bcbd-f97d7c1d3864" providerId="ADAL" clId="{001E63E0-4BB5-904E-9BDC-A7F3D8B9A659}" dt="2023-02-22T13:56:06.817" v="27" actId="2696"/>
        <pc:sldMkLst>
          <pc:docMk/>
          <pc:sldMk cId="3619897269" sldId="263"/>
        </pc:sldMkLst>
      </pc:sldChg>
      <pc:sldChg chg="del">
        <pc:chgData name="Evelina Emanuelsson" userId="546d0cea-70c0-4ca5-bcbd-f97d7c1d3864" providerId="ADAL" clId="{001E63E0-4BB5-904E-9BDC-A7F3D8B9A659}" dt="2023-02-22T13:54:29.497" v="3" actId="2696"/>
        <pc:sldMkLst>
          <pc:docMk/>
          <pc:sldMk cId="2502638287" sldId="270"/>
        </pc:sldMkLst>
      </pc:sldChg>
      <pc:sldChg chg="del">
        <pc:chgData name="Evelina Emanuelsson" userId="546d0cea-70c0-4ca5-bcbd-f97d7c1d3864" providerId="ADAL" clId="{001E63E0-4BB5-904E-9BDC-A7F3D8B9A659}" dt="2023-02-22T13:54:52.247" v="20" actId="2696"/>
        <pc:sldMkLst>
          <pc:docMk/>
          <pc:sldMk cId="2427463421" sldId="278"/>
        </pc:sldMkLst>
      </pc:sldChg>
      <pc:sldChg chg="del">
        <pc:chgData name="Evelina Emanuelsson" userId="546d0cea-70c0-4ca5-bcbd-f97d7c1d3864" providerId="ADAL" clId="{001E63E0-4BB5-904E-9BDC-A7F3D8B9A659}" dt="2023-02-22T13:54:49.567" v="19" actId="2696"/>
        <pc:sldMkLst>
          <pc:docMk/>
          <pc:sldMk cId="2862526701" sldId="281"/>
        </pc:sldMkLst>
      </pc:sldChg>
      <pc:sldChg chg="del">
        <pc:chgData name="Evelina Emanuelsson" userId="546d0cea-70c0-4ca5-bcbd-f97d7c1d3864" providerId="ADAL" clId="{001E63E0-4BB5-904E-9BDC-A7F3D8B9A659}" dt="2023-02-22T13:55:17.513" v="25" actId="2696"/>
        <pc:sldMkLst>
          <pc:docMk/>
          <pc:sldMk cId="1508925745" sldId="354"/>
        </pc:sldMkLst>
      </pc:sldChg>
      <pc:sldChg chg="modSp mod">
        <pc:chgData name="Evelina Emanuelsson" userId="546d0cea-70c0-4ca5-bcbd-f97d7c1d3864" providerId="ADAL" clId="{001E63E0-4BB5-904E-9BDC-A7F3D8B9A659}" dt="2023-02-22T13:59:38.149" v="56" actId="6549"/>
        <pc:sldMkLst>
          <pc:docMk/>
          <pc:sldMk cId="516680971" sldId="357"/>
        </pc:sldMkLst>
        <pc:spChg chg="mod">
          <ac:chgData name="Evelina Emanuelsson" userId="546d0cea-70c0-4ca5-bcbd-f97d7c1d3864" providerId="ADAL" clId="{001E63E0-4BB5-904E-9BDC-A7F3D8B9A659}" dt="2023-02-22T13:59:38.149" v="56" actId="6549"/>
          <ac:spMkLst>
            <pc:docMk/>
            <pc:sldMk cId="516680971" sldId="357"/>
            <ac:spMk id="7" creationId="{5EE09ED8-3D3F-3F44-917E-95E37E46271F}"/>
          </ac:spMkLst>
        </pc:spChg>
        <pc:spChg chg="mod">
          <ac:chgData name="Evelina Emanuelsson" userId="546d0cea-70c0-4ca5-bcbd-f97d7c1d3864" providerId="ADAL" clId="{001E63E0-4BB5-904E-9BDC-A7F3D8B9A659}" dt="2023-02-22T13:57:59.481" v="46" actId="20577"/>
          <ac:spMkLst>
            <pc:docMk/>
            <pc:sldMk cId="516680971" sldId="357"/>
            <ac:spMk id="8" creationId="{C9F4D379-4C01-784C-BE8D-A26AD34F5B23}"/>
          </ac:spMkLst>
        </pc:spChg>
        <pc:picChg chg="mod">
          <ac:chgData name="Evelina Emanuelsson" userId="546d0cea-70c0-4ca5-bcbd-f97d7c1d3864" providerId="ADAL" clId="{001E63E0-4BB5-904E-9BDC-A7F3D8B9A659}" dt="2023-02-22T13:59:25.034" v="53" actId="1076"/>
          <ac:picMkLst>
            <pc:docMk/>
            <pc:sldMk cId="516680971" sldId="357"/>
            <ac:picMk id="5" creationId="{CA079096-F446-8B4B-ABBD-9F27F562E9AD}"/>
          </ac:picMkLst>
        </pc:picChg>
      </pc:sldChg>
      <pc:sldChg chg="del">
        <pc:chgData name="Evelina Emanuelsson" userId="546d0cea-70c0-4ca5-bcbd-f97d7c1d3864" providerId="ADAL" clId="{001E63E0-4BB5-904E-9BDC-A7F3D8B9A659}" dt="2023-02-22T13:54:40.103" v="10" actId="2696"/>
        <pc:sldMkLst>
          <pc:docMk/>
          <pc:sldMk cId="420472981" sldId="360"/>
        </pc:sldMkLst>
      </pc:sldChg>
      <pc:sldChg chg="del">
        <pc:chgData name="Evelina Emanuelsson" userId="546d0cea-70c0-4ca5-bcbd-f97d7c1d3864" providerId="ADAL" clId="{001E63E0-4BB5-904E-9BDC-A7F3D8B9A659}" dt="2023-02-22T13:54:37.344" v="7" actId="2696"/>
        <pc:sldMkLst>
          <pc:docMk/>
          <pc:sldMk cId="2252854949" sldId="365"/>
        </pc:sldMkLst>
      </pc:sldChg>
      <pc:sldChg chg="del">
        <pc:chgData name="Evelina Emanuelsson" userId="546d0cea-70c0-4ca5-bcbd-f97d7c1d3864" providerId="ADAL" clId="{001E63E0-4BB5-904E-9BDC-A7F3D8B9A659}" dt="2023-02-22T13:54:37.970" v="8" actId="2696"/>
        <pc:sldMkLst>
          <pc:docMk/>
          <pc:sldMk cId="3318234291" sldId="369"/>
        </pc:sldMkLst>
      </pc:sldChg>
      <pc:sldChg chg="del">
        <pc:chgData name="Evelina Emanuelsson" userId="546d0cea-70c0-4ca5-bcbd-f97d7c1d3864" providerId="ADAL" clId="{001E63E0-4BB5-904E-9BDC-A7F3D8B9A659}" dt="2023-02-22T13:54:38.896" v="9" actId="2696"/>
        <pc:sldMkLst>
          <pc:docMk/>
          <pc:sldMk cId="1940865360" sldId="376"/>
        </pc:sldMkLst>
      </pc:sldChg>
      <pc:sldChg chg="del">
        <pc:chgData name="Evelina Emanuelsson" userId="546d0cea-70c0-4ca5-bcbd-f97d7c1d3864" providerId="ADAL" clId="{001E63E0-4BB5-904E-9BDC-A7F3D8B9A659}" dt="2023-02-22T13:54:12.110" v="1" actId="2696"/>
        <pc:sldMkLst>
          <pc:docMk/>
          <pc:sldMk cId="2756846955" sldId="400"/>
        </pc:sldMkLst>
      </pc:sldChg>
      <pc:sldChg chg="del">
        <pc:chgData name="Evelina Emanuelsson" userId="546d0cea-70c0-4ca5-bcbd-f97d7c1d3864" providerId="ADAL" clId="{001E63E0-4BB5-904E-9BDC-A7F3D8B9A659}" dt="2023-02-22T13:54:15.861" v="2" actId="2696"/>
        <pc:sldMkLst>
          <pc:docMk/>
          <pc:sldMk cId="957274272" sldId="401"/>
        </pc:sldMkLst>
      </pc:sldChg>
      <pc:sldChg chg="del">
        <pc:chgData name="Evelina Emanuelsson" userId="546d0cea-70c0-4ca5-bcbd-f97d7c1d3864" providerId="ADAL" clId="{001E63E0-4BB5-904E-9BDC-A7F3D8B9A659}" dt="2023-02-22T13:56:30.603" v="29" actId="2696"/>
        <pc:sldMkLst>
          <pc:docMk/>
          <pc:sldMk cId="710845347" sldId="422"/>
        </pc:sldMkLst>
      </pc:sldChg>
      <pc:sldChg chg="del">
        <pc:chgData name="Evelina Emanuelsson" userId="546d0cea-70c0-4ca5-bcbd-f97d7c1d3864" providerId="ADAL" clId="{001E63E0-4BB5-904E-9BDC-A7F3D8B9A659}" dt="2023-02-22T13:54:05.764" v="0" actId="2696"/>
        <pc:sldMkLst>
          <pc:docMk/>
          <pc:sldMk cId="1976993651" sldId="423"/>
        </pc:sldMkLst>
      </pc:sldChg>
      <pc:sldChg chg="del">
        <pc:chgData name="Evelina Emanuelsson" userId="546d0cea-70c0-4ca5-bcbd-f97d7c1d3864" providerId="ADAL" clId="{001E63E0-4BB5-904E-9BDC-A7F3D8B9A659}" dt="2023-02-22T13:58:17.994" v="47" actId="2696"/>
        <pc:sldMkLst>
          <pc:docMk/>
          <pc:sldMk cId="94988185" sldId="431"/>
        </pc:sldMkLst>
      </pc:sldChg>
      <pc:sldChg chg="del">
        <pc:chgData name="Evelina Emanuelsson" userId="546d0cea-70c0-4ca5-bcbd-f97d7c1d3864" providerId="ADAL" clId="{001E63E0-4BB5-904E-9BDC-A7F3D8B9A659}" dt="2023-02-22T13:57:28.293" v="33" actId="2696"/>
        <pc:sldMkLst>
          <pc:docMk/>
          <pc:sldMk cId="795090060" sldId="436"/>
        </pc:sldMkLst>
      </pc:sldChg>
      <pc:sldChg chg="del">
        <pc:chgData name="Evelina Emanuelsson" userId="546d0cea-70c0-4ca5-bcbd-f97d7c1d3864" providerId="ADAL" clId="{001E63E0-4BB5-904E-9BDC-A7F3D8B9A659}" dt="2023-02-22T13:59:27.090" v="54" actId="2696"/>
        <pc:sldMkLst>
          <pc:docMk/>
          <pc:sldMk cId="3834821195" sldId="437"/>
        </pc:sldMkLst>
      </pc:sldChg>
      <pc:sldChg chg="ord">
        <pc:chgData name="Evelina Emanuelsson" userId="546d0cea-70c0-4ca5-bcbd-f97d7c1d3864" providerId="ADAL" clId="{001E63E0-4BB5-904E-9BDC-A7F3D8B9A659}" dt="2023-02-22T13:57:20.304" v="31" actId="20578"/>
        <pc:sldMkLst>
          <pc:docMk/>
          <pc:sldMk cId="200524178" sldId="439"/>
        </pc:sldMkLst>
      </pc:sldChg>
      <pc:sldChg chg="del">
        <pc:chgData name="Evelina Emanuelsson" userId="546d0cea-70c0-4ca5-bcbd-f97d7c1d3864" providerId="ADAL" clId="{001E63E0-4BB5-904E-9BDC-A7F3D8B9A659}" dt="2023-02-22T13:56:01.495" v="26" actId="2696"/>
        <pc:sldMkLst>
          <pc:docMk/>
          <pc:sldMk cId="1438259941" sldId="442"/>
        </pc:sldMkLst>
      </pc:sldChg>
      <pc:sldChg chg="del">
        <pc:chgData name="Evelina Emanuelsson" userId="546d0cea-70c0-4ca5-bcbd-f97d7c1d3864" providerId="ADAL" clId="{001E63E0-4BB5-904E-9BDC-A7F3D8B9A659}" dt="2023-02-22T13:58:23.813" v="48" actId="2696"/>
        <pc:sldMkLst>
          <pc:docMk/>
          <pc:sldMk cId="1161766110" sldId="445"/>
        </pc:sldMkLst>
      </pc:sldChg>
      <pc:sldChg chg="del">
        <pc:chgData name="Evelina Emanuelsson" userId="546d0cea-70c0-4ca5-bcbd-f97d7c1d3864" providerId="ADAL" clId="{001E63E0-4BB5-904E-9BDC-A7F3D8B9A659}" dt="2023-02-22T13:54:34.768" v="5" actId="2696"/>
        <pc:sldMkLst>
          <pc:docMk/>
          <pc:sldMk cId="3893209160" sldId="446"/>
        </pc:sldMkLst>
      </pc:sldChg>
      <pc:sldChg chg="del">
        <pc:chgData name="Evelina Emanuelsson" userId="546d0cea-70c0-4ca5-bcbd-f97d7c1d3864" providerId="ADAL" clId="{001E63E0-4BB5-904E-9BDC-A7F3D8B9A659}" dt="2023-02-22T13:54:36.604" v="6" actId="2696"/>
        <pc:sldMkLst>
          <pc:docMk/>
          <pc:sldMk cId="2901258474" sldId="447"/>
        </pc:sldMkLst>
      </pc:sldChg>
      <pc:sldChg chg="del">
        <pc:chgData name="Evelina Emanuelsson" userId="546d0cea-70c0-4ca5-bcbd-f97d7c1d3864" providerId="ADAL" clId="{001E63E0-4BB5-904E-9BDC-A7F3D8B9A659}" dt="2023-02-22T13:54:41.247" v="11" actId="2696"/>
        <pc:sldMkLst>
          <pc:docMk/>
          <pc:sldMk cId="4084423721" sldId="448"/>
        </pc:sldMkLst>
      </pc:sldChg>
      <pc:sldChg chg="del">
        <pc:chgData name="Evelina Emanuelsson" userId="546d0cea-70c0-4ca5-bcbd-f97d7c1d3864" providerId="ADAL" clId="{001E63E0-4BB5-904E-9BDC-A7F3D8B9A659}" dt="2023-02-22T13:54:42.065" v="12" actId="2696"/>
        <pc:sldMkLst>
          <pc:docMk/>
          <pc:sldMk cId="2376580603" sldId="449"/>
        </pc:sldMkLst>
      </pc:sldChg>
      <pc:sldChg chg="del">
        <pc:chgData name="Evelina Emanuelsson" userId="546d0cea-70c0-4ca5-bcbd-f97d7c1d3864" providerId="ADAL" clId="{001E63E0-4BB5-904E-9BDC-A7F3D8B9A659}" dt="2023-02-22T13:54:42.710" v="13" actId="2696"/>
        <pc:sldMkLst>
          <pc:docMk/>
          <pc:sldMk cId="916324677" sldId="450"/>
        </pc:sldMkLst>
      </pc:sldChg>
      <pc:sldChg chg="del">
        <pc:chgData name="Evelina Emanuelsson" userId="546d0cea-70c0-4ca5-bcbd-f97d7c1d3864" providerId="ADAL" clId="{001E63E0-4BB5-904E-9BDC-A7F3D8B9A659}" dt="2023-02-22T13:54:43.287" v="14" actId="2696"/>
        <pc:sldMkLst>
          <pc:docMk/>
          <pc:sldMk cId="1241921743" sldId="451"/>
        </pc:sldMkLst>
      </pc:sldChg>
      <pc:sldChg chg="del">
        <pc:chgData name="Evelina Emanuelsson" userId="546d0cea-70c0-4ca5-bcbd-f97d7c1d3864" providerId="ADAL" clId="{001E63E0-4BB5-904E-9BDC-A7F3D8B9A659}" dt="2023-02-22T13:54:44.154" v="15" actId="2696"/>
        <pc:sldMkLst>
          <pc:docMk/>
          <pc:sldMk cId="1418900571" sldId="452"/>
        </pc:sldMkLst>
      </pc:sldChg>
      <pc:sldChg chg="del">
        <pc:chgData name="Evelina Emanuelsson" userId="546d0cea-70c0-4ca5-bcbd-f97d7c1d3864" providerId="ADAL" clId="{001E63E0-4BB5-904E-9BDC-A7F3D8B9A659}" dt="2023-02-22T13:54:44.801" v="16" actId="2696"/>
        <pc:sldMkLst>
          <pc:docMk/>
          <pc:sldMk cId="467331131" sldId="453"/>
        </pc:sldMkLst>
      </pc:sldChg>
      <pc:sldChg chg="del">
        <pc:chgData name="Evelina Emanuelsson" userId="546d0cea-70c0-4ca5-bcbd-f97d7c1d3864" providerId="ADAL" clId="{001E63E0-4BB5-904E-9BDC-A7F3D8B9A659}" dt="2023-02-22T13:54:45.868" v="17" actId="2696"/>
        <pc:sldMkLst>
          <pc:docMk/>
          <pc:sldMk cId="1764723754" sldId="454"/>
        </pc:sldMkLst>
      </pc:sldChg>
      <pc:sldChg chg="del">
        <pc:chgData name="Evelina Emanuelsson" userId="546d0cea-70c0-4ca5-bcbd-f97d7c1d3864" providerId="ADAL" clId="{001E63E0-4BB5-904E-9BDC-A7F3D8B9A659}" dt="2023-02-22T13:54:31.437" v="4" actId="2696"/>
        <pc:sldMkLst>
          <pc:docMk/>
          <pc:sldMk cId="2163214425" sldId="455"/>
        </pc:sldMkLst>
      </pc:sldChg>
      <pc:sldChg chg="del">
        <pc:chgData name="Evelina Emanuelsson" userId="546d0cea-70c0-4ca5-bcbd-f97d7c1d3864" providerId="ADAL" clId="{001E63E0-4BB5-904E-9BDC-A7F3D8B9A659}" dt="2023-02-22T13:54:48.709" v="18" actId="2696"/>
        <pc:sldMkLst>
          <pc:docMk/>
          <pc:sldMk cId="3060341486" sldId="457"/>
        </pc:sldMkLst>
      </pc:sldChg>
      <pc:sldChg chg="new del">
        <pc:chgData name="Evelina Emanuelsson" userId="546d0cea-70c0-4ca5-bcbd-f97d7c1d3864" providerId="ADAL" clId="{001E63E0-4BB5-904E-9BDC-A7F3D8B9A659}" dt="2023-02-22T14:00:26.287" v="58" actId="680"/>
        <pc:sldMkLst>
          <pc:docMk/>
          <pc:sldMk cId="129040981" sldId="459"/>
        </pc:sldMkLst>
      </pc:sldChg>
      <pc:sldChg chg="modSp add mod ord modNotesTx">
        <pc:chgData name="Evelina Emanuelsson" userId="546d0cea-70c0-4ca5-bcbd-f97d7c1d3864" providerId="ADAL" clId="{001E63E0-4BB5-904E-9BDC-A7F3D8B9A659}" dt="2023-02-22T14:01:44.336" v="82" actId="20577"/>
        <pc:sldMkLst>
          <pc:docMk/>
          <pc:sldMk cId="874690104" sldId="459"/>
        </pc:sldMkLst>
        <pc:spChg chg="mod">
          <ac:chgData name="Evelina Emanuelsson" userId="546d0cea-70c0-4ca5-bcbd-f97d7c1d3864" providerId="ADAL" clId="{001E63E0-4BB5-904E-9BDC-A7F3D8B9A659}" dt="2023-02-22T14:01:19.166" v="78" actId="20577"/>
          <ac:spMkLst>
            <pc:docMk/>
            <pc:sldMk cId="874690104" sldId="459"/>
            <ac:spMk id="2" creationId="{7473B401-8768-8F45-B500-8C8D2F92D9E6}"/>
          </ac:spMkLst>
        </pc:spChg>
        <pc:spChg chg="mod">
          <ac:chgData name="Evelina Emanuelsson" userId="546d0cea-70c0-4ca5-bcbd-f97d7c1d3864" providerId="ADAL" clId="{001E63E0-4BB5-904E-9BDC-A7F3D8B9A659}" dt="2023-02-22T14:01:23.185" v="80" actId="1076"/>
          <ac:spMkLst>
            <pc:docMk/>
            <pc:sldMk cId="874690104" sldId="459"/>
            <ac:spMk id="5" creationId="{2FB90E55-2943-BF41-BB20-1FC105EA6119}"/>
          </ac:spMkLst>
        </pc:spChg>
      </pc:sldChg>
      <pc:sldChg chg="del">
        <pc:chgData name="Evelina Emanuelsson" userId="546d0cea-70c0-4ca5-bcbd-f97d7c1d3864" providerId="ADAL" clId="{001E63E0-4BB5-904E-9BDC-A7F3D8B9A659}" dt="2023-02-22T13:57:24.117" v="32" actId="2696"/>
        <pc:sldMkLst>
          <pc:docMk/>
          <pc:sldMk cId="3616984445" sldId="460"/>
        </pc:sldMkLst>
      </pc:sldChg>
      <pc:sldMasterChg chg="delSldLayout">
        <pc:chgData name="Evelina Emanuelsson" userId="546d0cea-70c0-4ca5-bcbd-f97d7c1d3864" providerId="ADAL" clId="{001E63E0-4BB5-904E-9BDC-A7F3D8B9A659}" dt="2023-02-22T13:56:06.819" v="28" actId="2696"/>
        <pc:sldMasterMkLst>
          <pc:docMk/>
          <pc:sldMasterMk cId="1418275506" sldId="2147483648"/>
        </pc:sldMasterMkLst>
        <pc:sldLayoutChg chg="del">
          <pc:chgData name="Evelina Emanuelsson" userId="546d0cea-70c0-4ca5-bcbd-f97d7c1d3864" providerId="ADAL" clId="{001E63E0-4BB5-904E-9BDC-A7F3D8B9A659}" dt="2023-02-22T13:56:06.819" v="28" actId="2696"/>
          <pc:sldLayoutMkLst>
            <pc:docMk/>
            <pc:sldMasterMk cId="1418275506" sldId="2147483648"/>
            <pc:sldLayoutMk cId="2322350144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1F0E-C2EF-4E5A-BB81-E16FD40E6AE8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AA81-B532-4A07-A171-2093B949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BAA81-B532-4A07-A171-2093B949E5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2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BAA81-B532-4A07-A171-2093B949E5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27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2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8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BAA81-B532-4A07-A171-2093B949E5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2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>
              <a:solidFill>
                <a:srgbClr val="3B3B3B"/>
              </a:solidFill>
              <a:effectLst/>
              <a:latin typeface="PT Sans" panose="020B0503020203020204" pitchFamily="34" charset="77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4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87922-CF92-4115-A156-946990701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6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b="0" u="none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BAA81-B532-4A07-A171-2093B949E5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5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AA81-B532-4A07-A171-2093B949E5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122363"/>
            <a:ext cx="10117137" cy="2625389"/>
          </a:xfrm>
        </p:spPr>
        <p:txBody>
          <a:bodyPr anchor="b"/>
          <a:lstStyle>
            <a:lvl1pPr algn="l">
              <a:lnSpc>
                <a:spcPct val="82000"/>
              </a:lnSpc>
              <a:defRPr sz="6800" spc="-8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813" y="4146996"/>
            <a:ext cx="10117137" cy="1059287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9" name="xx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274" y="412125"/>
            <a:ext cx="1698303" cy="4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6009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36000"/>
          <a:lstStyle/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2106000"/>
            <a:ext cx="7740000" cy="374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D067E-3191-504C-B5ED-64DA05B0B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BE226E-48E6-1D40-97A7-3837EA3CD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17911043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36000"/>
          <a:lstStyle/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2106000"/>
            <a:ext cx="7740000" cy="374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42AFB-6476-454C-9AF9-F4D681F6E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B9C5A93-0850-3D47-94EB-194203523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41700745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Dark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36000"/>
          <a:lstStyle/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8812" y="2106000"/>
            <a:ext cx="7740000" cy="374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A9FC0-C70F-9F47-B60D-DD59DBA56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CC3425-82D9-BD47-804F-23310066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303238832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3256364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365625" y="1484243"/>
            <a:ext cx="7167563" cy="4365756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Mark the placeholder and select image from content slide images in image gallery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CE88C4-7421-1E4C-A514-90A1EB411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C9934C-319C-A247-935B-AAC6D89EE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90791762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4932000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208643" y="2106000"/>
            <a:ext cx="5324545" cy="3744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Mark the placeholder and select image from content slide images in image gallery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9874CA-9BA4-9541-8857-C5D124CEF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19935B8-7FEF-6B4C-B127-D4102913A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3180464702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2147"/>
            <a:ext cx="12192000" cy="685971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Mark the placeholder and select image from large picture images in image gallery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8C2536-0979-4352-A1C4-768983101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2106000"/>
            <a:ext cx="4932000" cy="374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813" y="576469"/>
            <a:ext cx="4932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E6922B-2200-2C43-8006-FEAB2FD1A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5" y="6189643"/>
            <a:ext cx="472176" cy="26120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7D3B18C-28E0-B34D-B992-B5FF58683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24630123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58813" y="944563"/>
            <a:ext cx="10874374" cy="3196424"/>
          </a:xfrm>
        </p:spPr>
        <p:txBody>
          <a:bodyPr anchor="b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6600" i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“Add quote”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398745" y="4507606"/>
            <a:ext cx="3394512" cy="1189932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F67FA6-94EF-E04C-95F1-16AE704F6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A76AE26-A5B8-8A44-9CEB-78D9AEBE2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3782606034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ed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7732800" cy="37440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48FC4-E96A-034A-A00D-D39011159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DC5273-320B-7B42-ABDB-3584BAB26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779642602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030269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1253613"/>
            <a:ext cx="10108800" cy="2652387"/>
          </a:xfrm>
        </p:spPr>
        <p:txBody>
          <a:bodyPr anchor="b" anchorCtr="0"/>
          <a:lstStyle>
            <a:lvl1pPr algn="ctr">
              <a:defRPr sz="7200"/>
            </a:lvl1pPr>
          </a:lstStyle>
          <a:p>
            <a:r>
              <a:rPr lang="en-US"/>
              <a:t>Type text</a:t>
            </a:r>
          </a:p>
        </p:txBody>
      </p:sp>
    </p:spTree>
    <p:extLst>
      <p:ext uri="{BB962C8B-B14F-4D97-AF65-F5344CB8AC3E}">
        <p14:creationId xmlns:p14="http://schemas.microsoft.com/office/powerpoint/2010/main" val="349579522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Mark the placeholder and select image from title slide images in image gallery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122363"/>
            <a:ext cx="10117137" cy="2625389"/>
          </a:xfrm>
        </p:spPr>
        <p:txBody>
          <a:bodyPr anchor="b"/>
          <a:lstStyle>
            <a:lvl1pPr algn="l">
              <a:lnSpc>
                <a:spcPct val="82000"/>
              </a:lnSpc>
              <a:defRPr sz="68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813" y="4146996"/>
            <a:ext cx="10117137" cy="10592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274" y="411367"/>
            <a:ext cx="1701081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40568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x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92" y="2949262"/>
            <a:ext cx="3834726" cy="10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4375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7732710" cy="37440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659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atter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4255" y="1122363"/>
            <a:ext cx="8843490" cy="2625389"/>
          </a:xfrm>
        </p:spPr>
        <p:txBody>
          <a:bodyPr anchor="b"/>
          <a:lstStyle>
            <a:lvl1pPr algn="ctr">
              <a:lnSpc>
                <a:spcPct val="82000"/>
              </a:lnSpc>
              <a:defRPr sz="6800" spc="-80" baseline="0">
                <a:solidFill>
                  <a:srgbClr val="012D28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4255" y="4146996"/>
            <a:ext cx="8843490" cy="10592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2D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6232335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4930618" cy="3744000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accent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8C2536-0979-4352-A1C4-768983101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836118" y="2106000"/>
            <a:ext cx="4930618" cy="3744000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accent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Type your agenda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93481-5858-9C40-B52F-8866E9028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A8D27C-0D7C-B547-88D9-B3D3675E9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40956348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36000"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Chapter number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8025" y="2145762"/>
            <a:ext cx="10107925" cy="35517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84964628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36000"/>
          <a:lstStyle>
            <a:lvl1pPr>
              <a:defRPr baseline="0">
                <a:solidFill>
                  <a:srgbClr val="012D28"/>
                </a:solidFill>
                <a:latin typeface="+mn-lt"/>
              </a:defRPr>
            </a:lvl1pPr>
          </a:lstStyle>
          <a:p>
            <a:r>
              <a:rPr lang="en-US"/>
              <a:t>Chapter number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8025" y="2145762"/>
            <a:ext cx="10107925" cy="35517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>
                <a:solidFill>
                  <a:srgbClr val="012D28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8279386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7732710" cy="37440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76469"/>
            <a:ext cx="7732800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DE95C-0AED-5A4A-8084-DDBE0515C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B2B73E6-1181-8C48-A7AC-AD46BA8C2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3906033558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4" y="2106000"/>
            <a:ext cx="4930618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836118" y="2106000"/>
            <a:ext cx="4930618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2EF519-E554-1643-A828-3B758059E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ADC6C7-5954-6649-B82F-E5D4F2E12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820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2106000"/>
            <a:ext cx="3101817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2536-0979-4352-A1C4-7689831010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66473" y="2106000"/>
            <a:ext cx="3101817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74134" y="2106000"/>
            <a:ext cx="3101817" cy="37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FA130B-AB69-9242-A0A5-75DEE7F10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B0B0819-7D7E-4648-A372-A1A4864C2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67418630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576469"/>
            <a:ext cx="7732800" cy="900000"/>
          </a:xfrm>
          <a:prstGeom prst="rect">
            <a:avLst/>
          </a:prstGeom>
        </p:spPr>
        <p:txBody>
          <a:bodyPr vert="horz" lIns="0" tIns="0" rIns="0" bIns="3600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3" y="2107095"/>
            <a:ext cx="10874375" cy="37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6391" y="6188925"/>
            <a:ext cx="4114800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5151" y="6188925"/>
            <a:ext cx="540000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248C2536-0979-4352-A1C4-7689831010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xxLanguageTextBox">
            <a:extLst>
              <a:ext uri="{FF2B5EF4-FFF2-40B4-BE49-F238E27FC236}">
                <a16:creationId xmlns:a16="http://schemas.microsoft.com/office/drawing/2014/main" id="{97B34E1A-7F91-4FAD-A66E-D8F1CDCF769A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4797F9-7145-8647-9016-67FF6B80711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7BEF725-07DC-2743-B3E9-70938FC56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41827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4" r:id="rId4"/>
    <p:sldLayoutId id="2147483667" r:id="rId5"/>
    <p:sldLayoutId id="2147483668" r:id="rId6"/>
    <p:sldLayoutId id="2147483650" r:id="rId7"/>
    <p:sldLayoutId id="2147483660" r:id="rId8"/>
    <p:sldLayoutId id="2147483661" r:id="rId9"/>
    <p:sldLayoutId id="2147483673" r:id="rId10"/>
    <p:sldLayoutId id="2147483675" r:id="rId11"/>
    <p:sldLayoutId id="2147483676" r:id="rId12"/>
    <p:sldLayoutId id="2147483662" r:id="rId13"/>
    <p:sldLayoutId id="2147483677" r:id="rId14"/>
    <p:sldLayoutId id="2147483664" r:id="rId15"/>
    <p:sldLayoutId id="2147483665" r:id="rId16"/>
    <p:sldLayoutId id="2147483666" r:id="rId17"/>
    <p:sldLayoutId id="2147483678" r:id="rId18"/>
    <p:sldLayoutId id="2147483670" r:id="rId19"/>
    <p:sldLayoutId id="2147483669" r:id="rId20"/>
    <p:sldLayoutId id="2147483679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4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800" kern="1200">
          <a:solidFill>
            <a:srgbClr val="012D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12D28"/>
        </a:buClr>
        <a:buFont typeface="Awesome" panose="00000500000000000000" pitchFamily="50" charset="0"/>
        <a:buChar char="−"/>
        <a:defRPr sz="1600" kern="1200">
          <a:solidFill>
            <a:srgbClr val="012D28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90000"/>
        </a:lnSpc>
        <a:spcBef>
          <a:spcPts val="500"/>
        </a:spcBef>
        <a:buClr>
          <a:srgbClr val="012D28"/>
        </a:buClr>
        <a:buFont typeface="Awesome" panose="00000500000000000000" pitchFamily="50" charset="0"/>
        <a:buChar char="−"/>
        <a:defRPr sz="1400" kern="1200">
          <a:solidFill>
            <a:srgbClr val="012D28"/>
          </a:solidFill>
          <a:latin typeface="+mn-lt"/>
          <a:ea typeface="+mn-ea"/>
          <a:cs typeface="+mn-cs"/>
        </a:defRPr>
      </a:lvl3pPr>
      <a:lvl4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rgbClr val="012D28"/>
        </a:buClr>
        <a:buFont typeface="Awesome" panose="00000500000000000000" pitchFamily="50" charset="0"/>
        <a:buChar char="−"/>
        <a:defRPr sz="1200" kern="1200">
          <a:solidFill>
            <a:srgbClr val="012D28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90000"/>
        </a:lnSpc>
        <a:spcBef>
          <a:spcPts val="500"/>
        </a:spcBef>
        <a:buClr>
          <a:srgbClr val="012D28"/>
        </a:buClr>
        <a:buFont typeface="Awesome" panose="00000500000000000000" pitchFamily="50" charset="0"/>
        <a:buChar char="−"/>
        <a:defRPr sz="1200" kern="1200">
          <a:solidFill>
            <a:srgbClr val="012D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Evelina.emanuelsson@academicwork.se" TargetMode="External"/><Relationship Id="rId4" Type="http://schemas.openxmlformats.org/officeDocument/2006/relationships/hyperlink" Target="mailto:kristian.peterhoff@academicwork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365F5D0-047B-F848-A38F-E2BFBA1C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EF99A11-1D46-6F45-8951-8A552ABCC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122363"/>
            <a:ext cx="10117137" cy="2625389"/>
          </a:xfrm>
        </p:spPr>
        <p:txBody>
          <a:bodyPr/>
          <a:lstStyle/>
          <a:p>
            <a:r>
              <a:rPr lang="sv-SE" sz="8000"/>
              <a:t>Academic Work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A5084B5-26EE-EF41-8AFA-A29A9EC5F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Home of the young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24161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F5B486-30C2-2A49-AEBE-0DA3D6BC307C}"/>
              </a:ext>
            </a:extLst>
          </p:cNvPr>
          <p:cNvSpPr/>
          <p:nvPr/>
        </p:nvSpPr>
        <p:spPr>
          <a:xfrm>
            <a:off x="0" y="0"/>
            <a:ext cx="1220899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FFA3DD-90F1-7843-A5BA-6971D0923736}"/>
              </a:ext>
            </a:extLst>
          </p:cNvPr>
          <p:cNvSpPr txBox="1">
            <a:spLocks/>
          </p:cNvSpPr>
          <p:nvPr/>
        </p:nvSpPr>
        <p:spPr>
          <a:xfrm>
            <a:off x="22578" y="576469"/>
            <a:ext cx="12186414" cy="63588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prstClr val="white"/>
                </a:solidFill>
                <a:latin typeface="+mn-lt"/>
              </a:rPr>
              <a:t>Talangprogram = Påbyggnad av existerande kompetens</a:t>
            </a:r>
            <a:endParaRPr kumimoji="0" lang="en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1694FDAF-ABEE-39DA-886A-3DD27DAFB73B}"/>
              </a:ext>
            </a:extLst>
          </p:cNvPr>
          <p:cNvGrpSpPr/>
          <p:nvPr/>
        </p:nvGrpSpPr>
        <p:grpSpPr>
          <a:xfrm>
            <a:off x="9271305" y="2830728"/>
            <a:ext cx="1573350" cy="1536578"/>
            <a:chOff x="9271305" y="2830728"/>
            <a:chExt cx="1573350" cy="1536578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D4EB8227-A594-0842-85A8-90130AFD3930}"/>
                </a:ext>
              </a:extLst>
            </p:cNvPr>
            <p:cNvSpPr txBox="1"/>
            <p:nvPr/>
          </p:nvSpPr>
          <p:spPr>
            <a:xfrm>
              <a:off x="9271305" y="3782531"/>
              <a:ext cx="1573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Rekrytering </a:t>
              </a:r>
              <a:br>
                <a: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r>
                <a: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av kund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323AD8-533F-4E40-A675-4890DA2AF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293" y="2830728"/>
              <a:ext cx="585373" cy="852485"/>
            </a:xfrm>
            <a:prstGeom prst="rect">
              <a:avLst/>
            </a:prstGeom>
          </p:spPr>
        </p:pic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E107180-0415-A881-0EE1-E4DAB9510E7A}"/>
              </a:ext>
            </a:extLst>
          </p:cNvPr>
          <p:cNvGrpSpPr/>
          <p:nvPr/>
        </p:nvGrpSpPr>
        <p:grpSpPr>
          <a:xfrm>
            <a:off x="5089786" y="2135845"/>
            <a:ext cx="4181514" cy="2586308"/>
            <a:chOff x="5089786" y="2135845"/>
            <a:chExt cx="4181514" cy="2586308"/>
          </a:xfrm>
        </p:grpSpPr>
        <p:sp>
          <p:nvSpPr>
            <p:cNvPr id="10" name="V-form 36">
              <a:extLst>
                <a:ext uri="{FF2B5EF4-FFF2-40B4-BE49-F238E27FC236}">
                  <a16:creationId xmlns:a16="http://schemas.microsoft.com/office/drawing/2014/main" id="{6D6CA0AA-5A7B-B648-B3AF-1C9844645163}"/>
                </a:ext>
              </a:extLst>
            </p:cNvPr>
            <p:cNvSpPr/>
            <p:nvPr/>
          </p:nvSpPr>
          <p:spPr>
            <a:xfrm>
              <a:off x="5089786" y="2731408"/>
              <a:ext cx="4181514" cy="1990745"/>
            </a:xfrm>
            <a:prstGeom prst="chevron">
              <a:avLst>
                <a:gd name="adj" fmla="val 1702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68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9624405-2226-EC48-B79A-16D7E2323B3C}"/>
                </a:ext>
              </a:extLst>
            </p:cNvPr>
            <p:cNvSpPr txBox="1"/>
            <p:nvPr/>
          </p:nvSpPr>
          <p:spPr>
            <a:xfrm>
              <a:off x="6623628" y="4093511"/>
              <a:ext cx="1533842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Utbildning</a:t>
              </a:r>
            </a:p>
          </p:txBody>
        </p:sp>
        <p:sp>
          <p:nvSpPr>
            <p:cNvPr id="18" name="textruta 12">
              <a:extLst>
                <a:ext uri="{FF2B5EF4-FFF2-40B4-BE49-F238E27FC236}">
                  <a16:creationId xmlns:a16="http://schemas.microsoft.com/office/drawing/2014/main" id="{8045855C-72B2-0844-95C9-3D1EAE25E4A5}"/>
                </a:ext>
              </a:extLst>
            </p:cNvPr>
            <p:cNvSpPr txBox="1"/>
            <p:nvPr/>
          </p:nvSpPr>
          <p:spPr>
            <a:xfrm>
              <a:off x="6561851" y="3148321"/>
              <a:ext cx="1533842" cy="36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Konsultuppdrag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EB66510A-B4F9-723D-3E0A-7F15E3CBAE6A}"/>
                </a:ext>
              </a:extLst>
            </p:cNvPr>
            <p:cNvCxnSpPr>
              <a:cxnSpLocks/>
            </p:cNvCxnSpPr>
            <p:nvPr/>
          </p:nvCxnSpPr>
          <p:spPr>
            <a:xfrm>
              <a:off x="5386245" y="3713092"/>
              <a:ext cx="3885055" cy="0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" name="Höger 2">
              <a:extLst>
                <a:ext uri="{FF2B5EF4-FFF2-40B4-BE49-F238E27FC236}">
                  <a16:creationId xmlns:a16="http://schemas.microsoft.com/office/drawing/2014/main" id="{7F47E62D-1E9A-CEBE-9995-F073195C703C}"/>
                </a:ext>
              </a:extLst>
            </p:cNvPr>
            <p:cNvSpPr/>
            <p:nvPr/>
          </p:nvSpPr>
          <p:spPr>
            <a:xfrm>
              <a:off x="5790129" y="2135845"/>
              <a:ext cx="2780827" cy="512064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700">
                  <a:solidFill>
                    <a:schemeClr val="accent1"/>
                  </a:solidFill>
                </a:rPr>
                <a:t>6-12 månader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837F6257-4796-C717-6A3F-6412A9E49F2A}"/>
              </a:ext>
            </a:extLst>
          </p:cNvPr>
          <p:cNvGrpSpPr/>
          <p:nvPr/>
        </p:nvGrpSpPr>
        <p:grpSpPr>
          <a:xfrm>
            <a:off x="3122793" y="2135845"/>
            <a:ext cx="2263452" cy="2586309"/>
            <a:chOff x="3122793" y="2135845"/>
            <a:chExt cx="2263452" cy="2586309"/>
          </a:xfrm>
        </p:grpSpPr>
        <p:sp>
          <p:nvSpPr>
            <p:cNvPr id="9" name="V-form 35">
              <a:extLst>
                <a:ext uri="{FF2B5EF4-FFF2-40B4-BE49-F238E27FC236}">
                  <a16:creationId xmlns:a16="http://schemas.microsoft.com/office/drawing/2014/main" id="{E7DFA4FD-40EB-AB40-A431-03E356A0975F}"/>
                </a:ext>
              </a:extLst>
            </p:cNvPr>
            <p:cNvSpPr/>
            <p:nvPr/>
          </p:nvSpPr>
          <p:spPr>
            <a:xfrm>
              <a:off x="3122793" y="2731409"/>
              <a:ext cx="2263452" cy="1990745"/>
            </a:xfrm>
            <a:prstGeom prst="chevron">
              <a:avLst>
                <a:gd name="adj" fmla="val 1702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6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7" name="textruta 12">
              <a:extLst>
                <a:ext uri="{FF2B5EF4-FFF2-40B4-BE49-F238E27FC236}">
                  <a16:creationId xmlns:a16="http://schemas.microsoft.com/office/drawing/2014/main" id="{F4315CD0-A17A-3D42-8A0A-54EDE88FDFE2}"/>
                </a:ext>
              </a:extLst>
            </p:cNvPr>
            <p:cNvSpPr txBox="1"/>
            <p:nvPr/>
          </p:nvSpPr>
          <p:spPr>
            <a:xfrm>
              <a:off x="3632583" y="3406571"/>
              <a:ext cx="1533842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Marknadsföring &amp; rekrytering</a:t>
              </a:r>
            </a:p>
          </p:txBody>
        </p:sp>
        <p:sp>
          <p:nvSpPr>
            <p:cNvPr id="24" name="Höger 23">
              <a:extLst>
                <a:ext uri="{FF2B5EF4-FFF2-40B4-BE49-F238E27FC236}">
                  <a16:creationId xmlns:a16="http://schemas.microsoft.com/office/drawing/2014/main" id="{3CADAA5E-929F-B6D5-8E41-00A78B163A55}"/>
                </a:ext>
              </a:extLst>
            </p:cNvPr>
            <p:cNvSpPr/>
            <p:nvPr/>
          </p:nvSpPr>
          <p:spPr>
            <a:xfrm>
              <a:off x="3259729" y="2135845"/>
              <a:ext cx="1906695" cy="512064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700">
                  <a:solidFill>
                    <a:schemeClr val="accent1"/>
                  </a:solidFill>
                </a:rPr>
                <a:t>Pågår löpande </a:t>
              </a: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6C87CE9-5A8C-B246-B629-E3AE85B34930}"/>
              </a:ext>
            </a:extLst>
          </p:cNvPr>
          <p:cNvGrpSpPr/>
          <p:nvPr/>
        </p:nvGrpSpPr>
        <p:grpSpPr>
          <a:xfrm>
            <a:off x="1386915" y="2135845"/>
            <a:ext cx="2038630" cy="2586309"/>
            <a:chOff x="1386915" y="2135845"/>
            <a:chExt cx="2038630" cy="2586309"/>
          </a:xfrm>
        </p:grpSpPr>
        <p:sp>
          <p:nvSpPr>
            <p:cNvPr id="11" name="Femhörning 37">
              <a:extLst>
                <a:ext uri="{FF2B5EF4-FFF2-40B4-BE49-F238E27FC236}">
                  <a16:creationId xmlns:a16="http://schemas.microsoft.com/office/drawing/2014/main" id="{CA0A21CD-7B17-3A4D-8D56-58EEB20E4D8D}"/>
                </a:ext>
              </a:extLst>
            </p:cNvPr>
            <p:cNvSpPr/>
            <p:nvPr/>
          </p:nvSpPr>
          <p:spPr>
            <a:xfrm>
              <a:off x="1386915" y="2731409"/>
              <a:ext cx="2038630" cy="1990745"/>
            </a:xfrm>
            <a:prstGeom prst="homePlate">
              <a:avLst>
                <a:gd name="adj" fmla="val 1744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46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 w="0"/>
                <a:solidFill>
                  <a:srgbClr val="04736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5" name="textruta 12">
              <a:extLst>
                <a:ext uri="{FF2B5EF4-FFF2-40B4-BE49-F238E27FC236}">
                  <a16:creationId xmlns:a16="http://schemas.microsoft.com/office/drawing/2014/main" id="{A0443C79-AB5C-7149-AC69-9BEA0F02B786}"/>
                </a:ext>
              </a:extLst>
            </p:cNvPr>
            <p:cNvSpPr txBox="1"/>
            <p:nvPr/>
          </p:nvSpPr>
          <p:spPr>
            <a:xfrm>
              <a:off x="1495717" y="3510437"/>
              <a:ext cx="1917046" cy="572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>
                  <a:solidFill>
                    <a:srgbClr val="02FDB2"/>
                  </a:solidFill>
                  <a:latin typeface="Awesome Semibold"/>
                </a:rPr>
                <a:t>Utbildningsupplägg</a:t>
              </a:r>
              <a:endPara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2FDB2"/>
                </a:solidFill>
                <a:effectLst/>
                <a:uLnTx/>
                <a:uFillTx/>
                <a:latin typeface="Awesome Semibold"/>
                <a:ea typeface="+mn-ea"/>
                <a:cs typeface="+mn-cs"/>
              </a:endParaRPr>
            </a:p>
          </p:txBody>
        </p:sp>
        <p:sp>
          <p:nvSpPr>
            <p:cNvPr id="28" name="Höger 27">
              <a:extLst>
                <a:ext uri="{FF2B5EF4-FFF2-40B4-BE49-F238E27FC236}">
                  <a16:creationId xmlns:a16="http://schemas.microsoft.com/office/drawing/2014/main" id="{F0045407-76EE-61B8-A61C-A71D1A2BC562}"/>
                </a:ext>
              </a:extLst>
            </p:cNvPr>
            <p:cNvSpPr/>
            <p:nvPr/>
          </p:nvSpPr>
          <p:spPr>
            <a:xfrm>
              <a:off x="1495717" y="2135845"/>
              <a:ext cx="1504658" cy="512064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700">
                  <a:solidFill>
                    <a:schemeClr val="accent1"/>
                  </a:solidFill>
                </a:rPr>
                <a:t>1-3 veckor</a:t>
              </a:r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947D4C-6163-C8A2-2EDF-5AF34853C007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E1410A3-6296-D910-3E00-84E2B59DA6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D2A7FE4-88FF-4349-AA86-619A3C43D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19"/>
          <a:stretch/>
        </p:blipFill>
        <p:spPr bwMode="auto">
          <a:xfrm>
            <a:off x="-61650" y="0"/>
            <a:ext cx="12315299" cy="6905326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41DF855-1C71-A747-A0ED-47AE340CA955}"/>
              </a:ext>
            </a:extLst>
          </p:cNvPr>
          <p:cNvSpPr txBox="1">
            <a:spLocks/>
          </p:cNvSpPr>
          <p:nvPr/>
        </p:nvSpPr>
        <p:spPr>
          <a:xfrm>
            <a:off x="5870678" y="2188278"/>
            <a:ext cx="2885231" cy="244095"/>
          </a:xfrm>
          <a:prstGeom prst="rect">
            <a:avLst/>
          </a:prstGeom>
        </p:spPr>
        <p:txBody>
          <a:bodyPr vert="horz" lIns="0" tIns="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wesome Semibold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7A4CB-B049-DEED-7314-4E04E777F6E7}"/>
              </a:ext>
            </a:extLst>
          </p:cNvPr>
          <p:cNvSpPr txBox="1">
            <a:spLocks/>
          </p:cNvSpPr>
          <p:nvPr/>
        </p:nvSpPr>
        <p:spPr>
          <a:xfrm>
            <a:off x="658813" y="576469"/>
            <a:ext cx="77328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sz="1600">
                <a:latin typeface="Calibri" panose="020F0502020204030204" pitchFamily="34" charset="0"/>
              </a:rPr>
            </a:br>
            <a:endParaRPr lang="en-SE" sz="20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3B8DED-A98A-45CB-70CA-27E89F133A52}"/>
              </a:ext>
            </a:extLst>
          </p:cNvPr>
          <p:cNvSpPr txBox="1">
            <a:spLocks/>
          </p:cNvSpPr>
          <p:nvPr/>
        </p:nvSpPr>
        <p:spPr>
          <a:xfrm>
            <a:off x="482029" y="576469"/>
            <a:ext cx="77328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>
                <a:solidFill>
                  <a:schemeClr val="bg1"/>
                </a:solidFill>
                <a:effectLst/>
                <a:latin typeface="+mn-lt"/>
              </a:rPr>
              <a:t>Summering &amp; medskick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09903F5-4572-790C-8E27-33C8F9F9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106000"/>
            <a:ext cx="5841999" cy="2308838"/>
          </a:xfrm>
        </p:spPr>
        <p:txBody>
          <a:bodyPr/>
          <a:lstStyle/>
          <a:p>
            <a:pPr marL="342900" indent="-342900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v-SE" sz="2000">
                <a:solidFill>
                  <a:schemeClr val="bg1"/>
                </a:solidFill>
                <a:effectLst/>
              </a:rPr>
              <a:t>Identifiera kompetensgap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v-SE" sz="2000">
                <a:solidFill>
                  <a:schemeClr val="bg1"/>
                </a:solidFill>
              </a:rPr>
              <a:t>Rekrytera på potential och förmåga att utvecklas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v-SE" sz="2000">
                <a:solidFill>
                  <a:schemeClr val="bg1"/>
                </a:solidFill>
              </a:rPr>
              <a:t>Addera kurser/utbildning för att uppnå rätt kompetens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sv-SE" sz="2000">
                <a:solidFill>
                  <a:schemeClr val="bg1"/>
                </a:solidFill>
                <a:effectLst/>
              </a:rPr>
              <a:t>Fyll ”kompetensgap” och inte ”tjänster”</a:t>
            </a:r>
          </a:p>
          <a:p>
            <a:pPr marL="0" indent="0" fontAlgn="ctr">
              <a:spcBef>
                <a:spcPts val="0"/>
              </a:spcBef>
              <a:buNone/>
            </a:pPr>
            <a:endParaRPr lang="sv-SE" sz="200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8FF6A2A-B605-D848-4C78-41321A9B66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6F8314A-9CE6-C58A-2448-D185AAF0F045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23066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F939-A759-164E-9E40-197C667C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Tack</a:t>
            </a:r>
            <a:r>
              <a:rPr lang="en-SE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ED0DD-472C-BD49-A2FD-D6B9340CD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349D56F-24ED-5248-B315-7129F33EF593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E97397C-D736-D238-8F94-EF4F7458AE19}"/>
              </a:ext>
            </a:extLst>
          </p:cNvPr>
          <p:cNvSpPr txBox="1"/>
          <p:nvPr/>
        </p:nvSpPr>
        <p:spPr>
          <a:xfrm>
            <a:off x="506730" y="2450875"/>
            <a:ext cx="42795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200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kristian.peterhoff@academicwork.se</a:t>
            </a:r>
            <a:br>
              <a:rPr lang="sv-SE" sz="2000">
                <a:solidFill>
                  <a:schemeClr val="accent2"/>
                </a:solidFill>
              </a:rPr>
            </a:br>
            <a:r>
              <a:rPr lang="sv-SE" sz="2000">
                <a:solidFill>
                  <a:schemeClr val="accent2"/>
                </a:solidFill>
              </a:rPr>
              <a:t>Tel: 070 161 79 23</a:t>
            </a:r>
            <a:br>
              <a:rPr lang="sv-SE" sz="2000">
                <a:solidFill>
                  <a:schemeClr val="accent2"/>
                </a:solidFill>
              </a:rPr>
            </a:br>
            <a:endParaRPr lang="sv-SE" sz="200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200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evelina.emanuelsson@academicwork.se</a:t>
            </a:r>
            <a:br>
              <a:rPr lang="sv-SE" sz="2000">
                <a:solidFill>
                  <a:schemeClr val="accent2"/>
                </a:solidFill>
              </a:rPr>
            </a:br>
            <a:r>
              <a:rPr lang="sv-SE" sz="2000">
                <a:solidFill>
                  <a:schemeClr val="accent2"/>
                </a:solidFill>
              </a:rPr>
              <a:t>Tel: 070 161 59 48</a:t>
            </a:r>
          </a:p>
        </p:txBody>
      </p:sp>
    </p:spTree>
    <p:extLst>
      <p:ext uri="{BB962C8B-B14F-4D97-AF65-F5344CB8AC3E}">
        <p14:creationId xmlns:p14="http://schemas.microsoft.com/office/powerpoint/2010/main" val="20052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924D43F0-6A2B-FB92-9E45-6CDA26D9A4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CB18453-E1C0-D4CE-05E9-1E125F076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6E342A1E-18E2-237C-6396-ACEBC722A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7BD5908-B2BA-D86E-A4B5-B1C46BFF38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0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A7369579-5F6E-519A-63EC-443FA2E1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92" y="1434872"/>
            <a:ext cx="7175500" cy="1790700"/>
          </a:xfrm>
          <a:prstGeom prst="rect">
            <a:avLst/>
          </a:prstGeom>
        </p:spPr>
      </p:pic>
      <p:pic>
        <p:nvPicPr>
          <p:cNvPr id="7" name="Bildobjekt 6" descr="En bild som visar logotyp&#10;&#10;Automatiskt genererad beskrivning">
            <a:extLst>
              <a:ext uri="{FF2B5EF4-FFF2-40B4-BE49-F238E27FC236}">
                <a16:creationId xmlns:a16="http://schemas.microsoft.com/office/drawing/2014/main" id="{9FA1B75E-B85F-920E-AF55-55C3914F0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842" y="3632429"/>
            <a:ext cx="7772400" cy="146254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48E467-0BE0-F4EF-F8F7-945AF36EA8D4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774D6E1-7F2D-496D-2AC7-5C986671F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5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911B54-FD43-C01B-4C9A-FB85AEDC52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385" y="1706880"/>
            <a:ext cx="5292726" cy="3943649"/>
          </a:xfrm>
        </p:spPr>
        <p:txBody>
          <a:bodyPr/>
          <a:lstStyle/>
          <a:p>
            <a:r>
              <a:rPr lang="sv-SE" sz="1800">
                <a:solidFill>
                  <a:schemeClr val="bg1"/>
                </a:solidFill>
              </a:rPr>
              <a:t>	Kristian Peterhoff 	</a:t>
            </a:r>
          </a:p>
          <a:p>
            <a:r>
              <a:rPr lang="sv-SE" sz="1800">
                <a:solidFill>
                  <a:schemeClr val="bg1"/>
                </a:solidFill>
              </a:rPr>
              <a:t>	</a:t>
            </a:r>
          </a:p>
          <a:p>
            <a:r>
              <a:rPr lang="sv-SE" sz="1800">
                <a:solidFill>
                  <a:schemeClr val="bg1"/>
                </a:solidFill>
              </a:rPr>
              <a:t>	</a:t>
            </a: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Affärsområdeschef Offentlig sektor på </a:t>
            </a: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Academic Work</a:t>
            </a:r>
          </a:p>
          <a:p>
            <a:endParaRPr lang="sv-SE" sz="1800">
              <a:solidFill>
                <a:schemeClr val="bg1"/>
              </a:solidFill>
            </a:endParaRPr>
          </a:p>
          <a:p>
            <a:r>
              <a:rPr lang="sv-SE" sz="1800">
                <a:solidFill>
                  <a:schemeClr val="bg1"/>
                </a:solidFill>
              </a:rPr>
              <a:t> 	</a:t>
            </a: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- Kategoriansvarig Adda Inköpscentral</a:t>
            </a:r>
          </a:p>
          <a:p>
            <a:r>
              <a:rPr lang="sv-SE" sz="1800">
                <a:solidFill>
                  <a:schemeClr val="bg1"/>
                </a:solidFill>
              </a:rPr>
              <a:t>	- Upphandlare Adda Inköpscentral</a:t>
            </a:r>
          </a:p>
          <a:p>
            <a:r>
              <a:rPr lang="sv-SE" sz="1800">
                <a:solidFill>
                  <a:schemeClr val="bg1"/>
                </a:solidFill>
              </a:rPr>
              <a:t>	- Upphandlare Region Stockholm</a:t>
            </a:r>
          </a:p>
          <a:p>
            <a:br>
              <a:rPr lang="sv-SE" sz="1800">
                <a:solidFill>
                  <a:schemeClr val="bg1"/>
                </a:solidFill>
              </a:rPr>
            </a:br>
            <a:endParaRPr lang="sv-SE" sz="1800">
              <a:solidFill>
                <a:schemeClr val="bg1"/>
              </a:solidFill>
            </a:endParaRPr>
          </a:p>
          <a:p>
            <a:r>
              <a:rPr lang="sv-SE" sz="1800">
                <a:solidFill>
                  <a:schemeClr val="bg1"/>
                </a:solidFill>
              </a:rPr>
              <a:t>	</a:t>
            </a:r>
          </a:p>
          <a:p>
            <a:r>
              <a:rPr lang="sv-SE" sz="1800">
                <a:solidFill>
                  <a:schemeClr val="bg1"/>
                </a:solidFill>
              </a:rPr>
              <a:t>	Juristexamen – Stockholms Universitet</a:t>
            </a:r>
            <a:endParaRPr lang="en-SE" sz="1800">
              <a:solidFill>
                <a:schemeClr val="bg1"/>
              </a:solidFill>
            </a:endParaRPr>
          </a:p>
        </p:txBody>
      </p:sp>
      <p:pic>
        <p:nvPicPr>
          <p:cNvPr id="2" name="Bildobjekt 7">
            <a:extLst>
              <a:ext uri="{FF2B5EF4-FFF2-40B4-BE49-F238E27FC236}">
                <a16:creationId xmlns:a16="http://schemas.microsoft.com/office/drawing/2014/main" id="{A761E211-1617-74D4-A036-86953804B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69" y="4800851"/>
            <a:ext cx="808743" cy="513488"/>
          </a:xfrm>
          <a:prstGeom prst="rect">
            <a:avLst/>
          </a:prstGeom>
        </p:spPr>
      </p:pic>
      <p:pic>
        <p:nvPicPr>
          <p:cNvPr id="4" name="Bildobjekt 31">
            <a:extLst>
              <a:ext uri="{FF2B5EF4-FFF2-40B4-BE49-F238E27FC236}">
                <a16:creationId xmlns:a16="http://schemas.microsoft.com/office/drawing/2014/main" id="{07C9A6A8-E8D3-FB63-57C3-4D752FEA6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8" y="3651455"/>
            <a:ext cx="618547" cy="488652"/>
          </a:xfrm>
          <a:prstGeom prst="rect">
            <a:avLst/>
          </a:prstGeom>
        </p:spPr>
      </p:pic>
      <p:pic>
        <p:nvPicPr>
          <p:cNvPr id="7" name="Bildobjekt 40">
            <a:extLst>
              <a:ext uri="{FF2B5EF4-FFF2-40B4-BE49-F238E27FC236}">
                <a16:creationId xmlns:a16="http://schemas.microsoft.com/office/drawing/2014/main" id="{40BF1014-F8FA-89F0-4A5F-A80547F68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5" y="1290683"/>
            <a:ext cx="622300" cy="64135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AE81F2A-74D8-EEDC-D9FD-AABEC0704C81}"/>
              </a:ext>
            </a:extLst>
          </p:cNvPr>
          <p:cNvSpPr txBox="1">
            <a:spLocks/>
          </p:cNvSpPr>
          <p:nvPr/>
        </p:nvSpPr>
        <p:spPr>
          <a:xfrm>
            <a:off x="6678561" y="1706880"/>
            <a:ext cx="4878989" cy="39436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6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4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2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2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>
                <a:solidFill>
                  <a:schemeClr val="bg1"/>
                </a:solidFill>
              </a:rPr>
              <a:t>	Evelina Emanuelsson</a:t>
            </a:r>
          </a:p>
          <a:p>
            <a:r>
              <a:rPr lang="sv-SE" sz="1800">
                <a:solidFill>
                  <a:schemeClr val="bg1"/>
                </a:solidFill>
              </a:rPr>
              <a:t>	</a:t>
            </a:r>
          </a:p>
          <a:p>
            <a:r>
              <a:rPr lang="sv-SE" sz="1800">
                <a:solidFill>
                  <a:schemeClr val="bg1"/>
                </a:solidFill>
              </a:rPr>
              <a:t>	</a:t>
            </a: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Affärsutvecklare Offentlig sektor på 	Academic Work</a:t>
            </a:r>
            <a:br>
              <a:rPr lang="sv-SE" sz="1800">
                <a:solidFill>
                  <a:schemeClr val="bg1"/>
                </a:solidFill>
              </a:rPr>
            </a:br>
            <a:endParaRPr lang="sv-SE" sz="1800">
              <a:solidFill>
                <a:schemeClr val="bg1"/>
              </a:solidFill>
            </a:endParaRPr>
          </a:p>
          <a:p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- Bid Manager Academic Work</a:t>
            </a:r>
          </a:p>
          <a:p>
            <a:r>
              <a:rPr lang="sv-SE" sz="1800">
                <a:solidFill>
                  <a:schemeClr val="bg1"/>
                </a:solidFill>
              </a:rPr>
              <a:t>	- Upphandlingsspecialist Atea</a:t>
            </a:r>
          </a:p>
          <a:p>
            <a:r>
              <a:rPr lang="sv-SE" sz="1800">
                <a:solidFill>
                  <a:schemeClr val="bg1"/>
                </a:solidFill>
              </a:rPr>
              <a:t>	- Upphandlingskonsult Adda AffärsConcept</a:t>
            </a:r>
          </a:p>
          <a:p>
            <a:r>
              <a:rPr lang="sv-SE" sz="1800">
                <a:solidFill>
                  <a:schemeClr val="bg1"/>
                </a:solidFill>
              </a:rPr>
              <a:t>	- Upphandlare Adda Inköpscentral</a:t>
            </a:r>
            <a:br>
              <a:rPr lang="sv-SE" sz="1800">
                <a:solidFill>
                  <a:schemeClr val="bg1"/>
                </a:solidFill>
              </a:rPr>
            </a:b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</a:t>
            </a: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Offentlig upphandlare, YH utbildning – </a:t>
            </a:r>
            <a:br>
              <a:rPr lang="sv-SE" sz="1800">
                <a:solidFill>
                  <a:schemeClr val="bg1"/>
                </a:solidFill>
              </a:rPr>
            </a:br>
            <a:r>
              <a:rPr lang="sv-SE" sz="1800">
                <a:solidFill>
                  <a:schemeClr val="bg1"/>
                </a:solidFill>
              </a:rPr>
              <a:t>	Påhlmans Handelsinstitut</a:t>
            </a:r>
          </a:p>
          <a:p>
            <a:endParaRPr lang="en-SE" sz="2000">
              <a:solidFill>
                <a:schemeClr val="bg1"/>
              </a:solidFill>
            </a:endParaRPr>
          </a:p>
        </p:txBody>
      </p:sp>
      <p:pic>
        <p:nvPicPr>
          <p:cNvPr id="3" name="Bildobjekt 7">
            <a:extLst>
              <a:ext uri="{FF2B5EF4-FFF2-40B4-BE49-F238E27FC236}">
                <a16:creationId xmlns:a16="http://schemas.microsoft.com/office/drawing/2014/main" id="{B75EEA5F-643B-F6FB-1059-AD50B43EC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91" y="4800851"/>
            <a:ext cx="808743" cy="513488"/>
          </a:xfrm>
          <a:prstGeom prst="rect">
            <a:avLst/>
          </a:prstGeom>
        </p:spPr>
      </p:pic>
      <p:pic>
        <p:nvPicPr>
          <p:cNvPr id="6" name="Bildobjekt 31">
            <a:extLst>
              <a:ext uri="{FF2B5EF4-FFF2-40B4-BE49-F238E27FC236}">
                <a16:creationId xmlns:a16="http://schemas.microsoft.com/office/drawing/2014/main" id="{291377D9-B97E-AD5A-1D7A-14418FD51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840" y="3651455"/>
            <a:ext cx="618547" cy="488652"/>
          </a:xfrm>
          <a:prstGeom prst="rect">
            <a:avLst/>
          </a:prstGeom>
        </p:spPr>
      </p:pic>
      <p:pic>
        <p:nvPicPr>
          <p:cNvPr id="9" name="Bildobjekt 38">
            <a:extLst>
              <a:ext uri="{FF2B5EF4-FFF2-40B4-BE49-F238E27FC236}">
                <a16:creationId xmlns:a16="http://schemas.microsoft.com/office/drawing/2014/main" id="{AC54F052-0369-F24B-0911-3A4CEB9B6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829" y="1293713"/>
            <a:ext cx="572567" cy="644138"/>
          </a:xfrm>
          <a:prstGeom prst="rect">
            <a:avLst/>
          </a:prstGeom>
        </p:spPr>
      </p:pic>
      <p:pic>
        <p:nvPicPr>
          <p:cNvPr id="11" name="Bildobjekt 17">
            <a:extLst>
              <a:ext uri="{FF2B5EF4-FFF2-40B4-BE49-F238E27FC236}">
                <a16:creationId xmlns:a16="http://schemas.microsoft.com/office/drawing/2014/main" id="{FCB3B00B-CBAC-FFD0-1386-FBCAA26CF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841" y="2268223"/>
            <a:ext cx="767644" cy="722488"/>
          </a:xfrm>
          <a:prstGeom prst="rect">
            <a:avLst/>
          </a:prstGeom>
        </p:spPr>
      </p:pic>
      <p:pic>
        <p:nvPicPr>
          <p:cNvPr id="13" name="Bildobjekt 17">
            <a:extLst>
              <a:ext uri="{FF2B5EF4-FFF2-40B4-BE49-F238E27FC236}">
                <a16:creationId xmlns:a16="http://schemas.microsoft.com/office/drawing/2014/main" id="{278B1808-E6BE-E318-A410-7B2530C9A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96" y="2268223"/>
            <a:ext cx="767644" cy="72248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6EF98EB-6A9B-27AC-10DB-C3D8A12A311F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18EC734-B452-E33D-A3B9-4D7D50473F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06067A-98F8-304D-9094-AADD29FA1427}"/>
              </a:ext>
            </a:extLst>
          </p:cNvPr>
          <p:cNvSpPr/>
          <p:nvPr/>
        </p:nvSpPr>
        <p:spPr>
          <a:xfrm>
            <a:off x="511288" y="3658725"/>
            <a:ext cx="3505883" cy="2190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43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 Semibold"/>
                <a:ea typeface="+mn-ea"/>
                <a:cs typeface="+mn-cs"/>
              </a:rPr>
              <a:t>25%</a:t>
            </a:r>
            <a:b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 Semibold"/>
                <a:ea typeface="+mn-ea"/>
                <a:cs typeface="+mn-cs"/>
              </a:rPr>
            </a:br>
            <a:r>
              <a:rPr kumimoji="0" lang="sv-SE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rPr>
              <a:t>av arbetskraften i Sverige kommer behöva omfattande kompetensutveckling de kommande 10 åren för att behålla en anställning</a:t>
            </a:r>
            <a:r>
              <a:rPr kumimoji="0" lang="sv-SE" sz="105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rPr>
              <a:t> </a:t>
            </a:r>
            <a:br>
              <a: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rPr>
            </a:br>
            <a:endParaRPr kumimoji="0" lang="sv-SE" sz="1200" b="0" i="0" u="none" strike="noStrike" kern="120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rPr>
              <a:t>”Framtidens digitala kompetensbehov”, Myndigheten för tillväxtpolitiska utvärderingar och analyser, 2020</a:t>
            </a:r>
            <a:b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rPr>
            </a:br>
            <a:endParaRPr kumimoji="0" lang="sv-SE" sz="800" b="0" i="0" u="none" strike="noStrike" kern="120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3000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14AF2-36FE-C244-B8EF-FAF2CF18DD8D}"/>
              </a:ext>
            </a:extLst>
          </p:cNvPr>
          <p:cNvSpPr/>
          <p:nvPr/>
        </p:nvSpPr>
        <p:spPr>
          <a:xfrm>
            <a:off x="8095819" y="1325107"/>
            <a:ext cx="3552630" cy="21900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43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600">
                <a:solidFill>
                  <a:schemeClr val="accent1"/>
                </a:solidFill>
                <a:latin typeface="Awesome Semibold"/>
              </a:rPr>
              <a:t>70</a:t>
            </a:r>
            <a:r>
              <a:rPr kumimoji="0" lang="sv-SE" sz="6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 Semibold"/>
                <a:ea typeface="+mn-ea"/>
                <a:cs typeface="+mn-cs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  <a:ea typeface="+mn-ea"/>
                <a:cs typeface="+mn-cs"/>
              </a:rPr>
              <a:t>av IT-chefer globalt upplever att deras organisation lider av kompetensbrist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  <a:p>
            <a:pPr lvl="0" algn="ctr">
              <a:defRPr/>
            </a:pPr>
            <a:r>
              <a:rPr lang="sv-SE" sz="800">
                <a:solidFill>
                  <a:schemeClr val="accent1"/>
                </a:solidFill>
              </a:rPr>
              <a:t>Nash Squared Digital Leadership Report. 2022</a:t>
            </a:r>
            <a:b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</a:rPr>
            </a:br>
            <a:endParaRPr kumimoji="0" lang="sv-SE" sz="12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wesome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375246C-31C4-044D-9EDE-177B3276051D}"/>
              </a:ext>
            </a:extLst>
          </p:cNvPr>
          <p:cNvSpPr txBox="1">
            <a:spLocks/>
          </p:cNvSpPr>
          <p:nvPr/>
        </p:nvSpPr>
        <p:spPr>
          <a:xfrm>
            <a:off x="719922" y="576469"/>
            <a:ext cx="10775306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Kompetensbristen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936C69-30C6-7E45-A331-7EB415338136}"/>
              </a:ext>
            </a:extLst>
          </p:cNvPr>
          <p:cNvGrpSpPr/>
          <p:nvPr/>
        </p:nvGrpSpPr>
        <p:grpSpPr>
          <a:xfrm>
            <a:off x="511288" y="1325107"/>
            <a:ext cx="3516841" cy="2182306"/>
            <a:chOff x="511288" y="1325107"/>
            <a:chExt cx="3516841" cy="21823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428486-C50E-3241-A5DD-D6349CB115C4}"/>
                </a:ext>
              </a:extLst>
            </p:cNvPr>
            <p:cNvSpPr/>
            <p:nvPr/>
          </p:nvSpPr>
          <p:spPr>
            <a:xfrm>
              <a:off x="522915" y="1325107"/>
              <a:ext cx="3505214" cy="21823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324000" bIns="28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sv-SE" sz="17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endParaRPr kumimoji="0" lang="sv-SE" sz="17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Tech-sektorn i Sverige kommer att sakna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3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3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3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3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00" b="0" i="0" u="none" strike="noStrike" kern="1200" cap="none" spc="0" normalizeH="0" baseline="3000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00" b="0" i="0" u="none" strike="noStrike" kern="1200" cap="none" spc="0" normalizeH="0" baseline="3000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C88D17-0EC3-9D48-B0B6-EC94FE92030D}"/>
                </a:ext>
              </a:extLst>
            </p:cNvPr>
            <p:cNvSpPr/>
            <p:nvPr/>
          </p:nvSpPr>
          <p:spPr>
            <a:xfrm>
              <a:off x="543551" y="1816582"/>
              <a:ext cx="3472952" cy="1079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17328" lvl="0" indent="0" algn="ctr" defTabSz="914400" rtl="0" eaLnBrk="1" fontAlgn="auto" latinLnBrk="0" hangingPunct="1">
                <a:lnSpc>
                  <a:spcPts val="7707"/>
                </a:lnSpc>
                <a:spcBef>
                  <a:spcPts val="6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0" i="0" u="none" strike="noStrike" kern="1200" cap="none" spc="52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-Semibold"/>
                  <a:ea typeface="+mn-ea"/>
                  <a:cs typeface="Awesome-Semibold"/>
                </a:rPr>
                <a:t>7</a:t>
              </a:r>
              <a:r>
                <a:rPr kumimoji="0" lang="en-GB" sz="6600" b="0" i="0" u="none" strike="noStrike" kern="1200" cap="none" spc="-424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-Semibold"/>
                  <a:ea typeface="+mn-ea"/>
                  <a:cs typeface="Awesome-Semibold"/>
                </a:rPr>
                <a:t>0</a:t>
              </a:r>
              <a:r>
                <a:rPr kumimoji="0" lang="en-GB" sz="6600" b="0" i="0" u="none" strike="noStrike" kern="1200" cap="none" spc="61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-Semibold"/>
                  <a:ea typeface="+mn-ea"/>
                  <a:cs typeface="Awesome-Semibold"/>
                </a:rPr>
                <a:t> 000</a:t>
              </a:r>
              <a:endPara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-Semibold"/>
                <a:ea typeface="+mn-ea"/>
                <a:cs typeface="Awesome-Semibold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42BA37-516A-3B45-844D-5D025102F2CE}"/>
                </a:ext>
              </a:extLst>
            </p:cNvPr>
            <p:cNvSpPr/>
            <p:nvPr/>
          </p:nvSpPr>
          <p:spPr>
            <a:xfrm>
              <a:off x="511288" y="2796590"/>
              <a:ext cx="35130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27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Awesome"/>
                </a:rPr>
                <a:t>personer år 2024</a:t>
              </a:r>
              <a:br>
                <a:rPr kumimoji="0" lang="en-GB" sz="1090" b="0" i="0" u="none" strike="noStrike" kern="1200" cap="none" spc="27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Awesome"/>
                </a:rPr>
              </a:br>
              <a:endParaRPr kumimoji="0" lang="en-GB" sz="1090" b="0" i="0" u="none" strike="noStrike" kern="1200" cap="none" spc="27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  <a:ea typeface="+mn-ea"/>
                <a:cs typeface="Awesome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GB" sz="3200" b="0" i="0" u="none" strike="noStrike" kern="1200" cap="none" spc="27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Awesome"/>
                </a:rPr>
              </a:br>
              <a: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IT- och Telekomföretagen, 2020</a:t>
              </a:r>
              <a:endParaRPr kumimoji="0" lang="sv-SE" sz="740" b="0" i="0" u="none" strike="noStrike" kern="120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842042-F56F-AE4A-9125-B33458ABACFA}"/>
              </a:ext>
            </a:extLst>
          </p:cNvPr>
          <p:cNvSpPr txBox="1"/>
          <p:nvPr/>
        </p:nvSpPr>
        <p:spPr>
          <a:xfrm>
            <a:off x="419100" y="-5715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700" b="0" i="0" u="none" strike="noStrike" kern="1200" cap="none" spc="0" normalizeH="0" baseline="0" noProof="0">
              <a:ln>
                <a:noFill/>
              </a:ln>
              <a:solidFill>
                <a:srgbClr val="047364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FBE8EC-C77F-3A49-8D1D-AEE76B86155A}"/>
              </a:ext>
            </a:extLst>
          </p:cNvPr>
          <p:cNvGrpSpPr/>
          <p:nvPr/>
        </p:nvGrpSpPr>
        <p:grpSpPr>
          <a:xfrm>
            <a:off x="4105988" y="1325107"/>
            <a:ext cx="3803572" cy="2190037"/>
            <a:chOff x="4105988" y="1325107"/>
            <a:chExt cx="3803572" cy="21900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BA567D-3392-334C-B524-34826D0A8D9F}"/>
                </a:ext>
              </a:extLst>
            </p:cNvPr>
            <p:cNvSpPr/>
            <p:nvPr/>
          </p:nvSpPr>
          <p:spPr>
            <a:xfrm>
              <a:off x="4210604" y="1325107"/>
              <a:ext cx="3698956" cy="2190037"/>
            </a:xfrm>
            <a:prstGeom prst="rect">
              <a:avLst/>
            </a:prstGeom>
            <a:solidFill>
              <a:schemeClr val="accent1">
                <a:alpha val="99000"/>
              </a:schemeClr>
            </a:solidFill>
            <a:ln>
              <a:noFill/>
            </a:ln>
            <a:effectLst>
              <a:outerShdw blurRad="11517"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43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sv-SE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endPara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Efterfrågan på yrkesgruppen dataspecialister kommer öka med 110 000 till 2035</a:t>
              </a:r>
              <a:br>
                <a:rPr kumimoji="0" lang="sv-SE" sz="1100" b="0" i="0" u="none" strike="noStrike" kern="120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endParaRPr kumimoji="0" lang="sv-SE" sz="11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”Framtidens digitala kompetensbehov”, Myndigheten för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tillväxtpolitiska utvärderingar och analyser, 2020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8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22" name="textruta 30">
              <a:extLst>
                <a:ext uri="{FF2B5EF4-FFF2-40B4-BE49-F238E27FC236}">
                  <a16:creationId xmlns:a16="http://schemas.microsoft.com/office/drawing/2014/main" id="{F20D6A6C-A9FB-5749-8811-81C9B38CFA23}"/>
                </a:ext>
              </a:extLst>
            </p:cNvPr>
            <p:cNvSpPr txBox="1"/>
            <p:nvPr/>
          </p:nvSpPr>
          <p:spPr>
            <a:xfrm>
              <a:off x="4105988" y="1682121"/>
              <a:ext cx="369895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139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1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-Semibold"/>
                  <a:ea typeface="+mn-ea"/>
                  <a:cs typeface="Awesome-Semibold"/>
                </a:rPr>
                <a:t>EFTERFRÅGAN ÖKAR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9A6E68-0E07-8948-AD73-B563C9A60BA9}"/>
              </a:ext>
            </a:extLst>
          </p:cNvPr>
          <p:cNvGrpSpPr/>
          <p:nvPr/>
        </p:nvGrpSpPr>
        <p:grpSpPr>
          <a:xfrm>
            <a:off x="4210604" y="3658725"/>
            <a:ext cx="3698955" cy="2190037"/>
            <a:chOff x="4210604" y="3734925"/>
            <a:chExt cx="3698955" cy="2190037"/>
          </a:xfrm>
          <a:solidFill>
            <a:schemeClr val="bg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256480-3012-974D-8B89-E8067B44742F}"/>
                </a:ext>
              </a:extLst>
            </p:cNvPr>
            <p:cNvSpPr/>
            <p:nvPr/>
          </p:nvSpPr>
          <p:spPr>
            <a:xfrm>
              <a:off x="4210604" y="3734925"/>
              <a:ext cx="3698955" cy="2190037"/>
            </a:xfrm>
            <a:prstGeom prst="rect">
              <a:avLst/>
            </a:prstGeom>
            <a:grpFill/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sv-SE" sz="1200">
                <a:solidFill>
                  <a:schemeClr val="accent3"/>
                </a:solidFill>
                <a:latin typeface="Awesome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Livslängden på teknisk specialistkunskap </a:t>
              </a:r>
              <a:b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blir allt kortare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”Framtidens digitala kompetensbehov”, Myndigheten för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tillväxtpolitiska utvärderingar och analyser, 2020</a:t>
              </a:r>
            </a:p>
          </p:txBody>
        </p:sp>
        <p:sp>
          <p:nvSpPr>
            <p:cNvPr id="23" name="textruta 30">
              <a:extLst>
                <a:ext uri="{FF2B5EF4-FFF2-40B4-BE49-F238E27FC236}">
                  <a16:creationId xmlns:a16="http://schemas.microsoft.com/office/drawing/2014/main" id="{2CB8BB1E-A21D-E74F-95C9-07276D71EB9D}"/>
                </a:ext>
              </a:extLst>
            </p:cNvPr>
            <p:cNvSpPr txBox="1"/>
            <p:nvPr/>
          </p:nvSpPr>
          <p:spPr>
            <a:xfrm>
              <a:off x="4339977" y="4138523"/>
              <a:ext cx="344020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139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1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wesome-Semibold"/>
                  <a:ea typeface="+mn-ea"/>
                  <a:cs typeface="Awesome-Semibold"/>
                </a:rPr>
                <a:t>KORTARE LIVSLÄNGD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079D1CF7-EF17-5D0E-69EC-B4AE94398E5C}"/>
              </a:ext>
            </a:extLst>
          </p:cNvPr>
          <p:cNvGrpSpPr/>
          <p:nvPr/>
        </p:nvGrpSpPr>
        <p:grpSpPr>
          <a:xfrm>
            <a:off x="8029829" y="3672042"/>
            <a:ext cx="3698955" cy="2190037"/>
            <a:chOff x="8029829" y="3672042"/>
            <a:chExt cx="3698955" cy="2190037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BD3F082-014B-0A8F-EA73-4BBDFE7A04B8}"/>
                </a:ext>
              </a:extLst>
            </p:cNvPr>
            <p:cNvSpPr/>
            <p:nvPr/>
          </p:nvSpPr>
          <p:spPr>
            <a:xfrm>
              <a:off x="8102992" y="3672042"/>
              <a:ext cx="3552630" cy="2190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bland målgruppen </a:t>
              </a: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ingenjörer</a:t>
              </a: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. Under april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2022 noterades 0,9%, den lägsta siffran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på 10 år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Akademikernas A-kassa &amp; Sveriges Ingenjörer, 2022</a:t>
              </a:r>
            </a:p>
          </p:txBody>
        </p:sp>
        <p:sp>
          <p:nvSpPr>
            <p:cNvPr id="11" name="textruta 30">
              <a:extLst>
                <a:ext uri="{FF2B5EF4-FFF2-40B4-BE49-F238E27FC236}">
                  <a16:creationId xmlns:a16="http://schemas.microsoft.com/office/drawing/2014/main" id="{7CA58592-F3CB-D521-BE39-927D36346239}"/>
                </a:ext>
              </a:extLst>
            </p:cNvPr>
            <p:cNvSpPr txBox="1"/>
            <p:nvPr/>
          </p:nvSpPr>
          <p:spPr>
            <a:xfrm>
              <a:off x="8029829" y="4049043"/>
              <a:ext cx="369895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139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1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wesome-Semibold"/>
                  <a:ea typeface="+mn-ea"/>
                  <a:cs typeface="Awesome-Semibold"/>
                </a:rPr>
                <a:t>REKORDLÅG ARBETSLÖSHET</a:t>
              </a:r>
            </a:p>
          </p:txBody>
        </p:sp>
      </p:grp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AAD459-FFE5-BCC9-3932-36D5D5F80501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FDD2733-9665-D3E3-9B60-695FEDE60E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0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Ung man som läser tidningar">
            <a:extLst>
              <a:ext uri="{FF2B5EF4-FFF2-40B4-BE49-F238E27FC236}">
                <a16:creationId xmlns:a16="http://schemas.microsoft.com/office/drawing/2014/main" id="{5E93D0CD-F827-EFF9-37B7-62E9AA719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60DEAE8-27E2-7F9D-5E3B-1B8D1EFFFD20}"/>
              </a:ext>
            </a:extLst>
          </p:cNvPr>
          <p:cNvSpPr/>
          <p:nvPr/>
        </p:nvSpPr>
        <p:spPr>
          <a:xfrm>
            <a:off x="0" y="0"/>
            <a:ext cx="12225324" cy="6872288"/>
          </a:xfrm>
          <a:prstGeom prst="rect">
            <a:avLst/>
          </a:prstGeom>
          <a:solidFill>
            <a:schemeClr val="accent3">
              <a:alpha val="898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8A0A69-56D4-A880-3322-16A9B35E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76469"/>
            <a:ext cx="7732800" cy="900000"/>
          </a:xfrm>
        </p:spPr>
        <p:txBody>
          <a:bodyPr/>
          <a:lstStyle/>
          <a:p>
            <a:r>
              <a:rPr lang="sv-SE" b="1">
                <a:solidFill>
                  <a:schemeClr val="bg1"/>
                </a:solidFill>
                <a:latin typeface="+mn-lt"/>
              </a:rPr>
              <a:t>Kandidatmarknaden</a:t>
            </a:r>
            <a:endParaRPr lang="en-SE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481BE2-DDFC-66F1-D025-3A2111296A6D}"/>
              </a:ext>
            </a:extLst>
          </p:cNvPr>
          <p:cNvSpPr txBox="1">
            <a:spLocks/>
          </p:cNvSpPr>
          <p:nvPr/>
        </p:nvSpPr>
        <p:spPr>
          <a:xfrm>
            <a:off x="658812" y="2106000"/>
            <a:ext cx="5292726" cy="3744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6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4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2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2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000">
              <a:solidFill>
                <a:schemeClr val="bg1"/>
              </a:solidFill>
            </a:endParaRPr>
          </a:p>
          <a:p>
            <a:pPr marL="342900" indent="-342900"/>
            <a:r>
              <a:rPr lang="sv-SE" sz="2000">
                <a:solidFill>
                  <a:schemeClr val="bg1"/>
                </a:solidFill>
              </a:rPr>
              <a:t>Då – Arbetsgivarens marknad</a:t>
            </a:r>
          </a:p>
          <a:p>
            <a:pPr marL="342900" indent="-342900"/>
            <a:r>
              <a:rPr lang="sv-SE" sz="2000">
                <a:solidFill>
                  <a:schemeClr val="bg1"/>
                </a:solidFill>
              </a:rPr>
              <a:t>Nu – Kandidatens marknad</a:t>
            </a:r>
          </a:p>
          <a:p>
            <a:pPr marL="342900" indent="-342900"/>
            <a:endParaRPr lang="sv-SE" sz="2000">
              <a:solidFill>
                <a:schemeClr val="bg1"/>
              </a:solidFill>
            </a:endParaRPr>
          </a:p>
          <a:p>
            <a:pPr marL="342900" indent="-342900"/>
            <a:endParaRPr lang="en-SE" sz="2000">
              <a:solidFill>
                <a:schemeClr val="bg1"/>
              </a:solidFill>
            </a:endParaRP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B6FB7D25-E44B-C103-2075-8BA727F8EA6E}"/>
              </a:ext>
            </a:extLst>
          </p:cNvPr>
          <p:cNvSpPr/>
          <p:nvPr/>
        </p:nvSpPr>
        <p:spPr>
          <a:xfrm>
            <a:off x="6051229" y="706582"/>
            <a:ext cx="2444159" cy="1749623"/>
          </a:xfrm>
          <a:custGeom>
            <a:avLst/>
            <a:gdLst>
              <a:gd name="connsiteX0" fmla="*/ 0 w 2444159"/>
              <a:gd name="connsiteY0" fmla="*/ 1749623 h 1749623"/>
              <a:gd name="connsiteX1" fmla="*/ 1222077 w 2444159"/>
              <a:gd name="connsiteY1" fmla="*/ 0 h 1749623"/>
              <a:gd name="connsiteX2" fmla="*/ 1222082 w 2444159"/>
              <a:gd name="connsiteY2" fmla="*/ 0 h 1749623"/>
              <a:gd name="connsiteX3" fmla="*/ 2444159 w 2444159"/>
              <a:gd name="connsiteY3" fmla="*/ 1749623 h 1749623"/>
              <a:gd name="connsiteX4" fmla="*/ 0 w 2444159"/>
              <a:gd name="connsiteY4" fmla="*/ 1749623 h 17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159" h="1749623">
                <a:moveTo>
                  <a:pt x="0" y="1749623"/>
                </a:moveTo>
                <a:lnTo>
                  <a:pt x="1222077" y="0"/>
                </a:lnTo>
                <a:lnTo>
                  <a:pt x="1222082" y="0"/>
                </a:lnTo>
                <a:lnTo>
                  <a:pt x="2444159" y="1749623"/>
                </a:lnTo>
                <a:lnTo>
                  <a:pt x="0" y="17496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>
              <a:defRPr/>
            </a:pPr>
            <a:br>
              <a:rPr lang="sv-SE" sz="2000">
                <a:solidFill>
                  <a:schemeClr val="accent1"/>
                </a:solidFill>
              </a:rPr>
            </a:br>
            <a:br>
              <a:rPr lang="sv-SE" sz="2000">
                <a:solidFill>
                  <a:schemeClr val="accent1"/>
                </a:solidFill>
              </a:rPr>
            </a:br>
            <a:r>
              <a:rPr lang="sv-SE" sz="2000">
                <a:solidFill>
                  <a:schemeClr val="accent1"/>
                </a:solidFill>
              </a:rPr>
              <a:t>Krav 3:</a:t>
            </a:r>
            <a:br>
              <a:rPr lang="sv-SE" sz="2000">
                <a:solidFill>
                  <a:schemeClr val="accent1"/>
                </a:solidFill>
              </a:rPr>
            </a:br>
            <a:r>
              <a:rPr lang="sv-SE" sz="2000">
                <a:solidFill>
                  <a:schemeClr val="accent1"/>
                </a:solidFill>
              </a:rPr>
              <a:t>Specifika </a:t>
            </a:r>
            <a:br>
              <a:rPr lang="sv-SE" sz="2000">
                <a:solidFill>
                  <a:schemeClr val="accent1"/>
                </a:solidFill>
              </a:rPr>
            </a:br>
            <a:r>
              <a:rPr lang="sv-SE" sz="2000">
                <a:solidFill>
                  <a:schemeClr val="accent1"/>
                </a:solidFill>
              </a:rPr>
              <a:t>kompetenskrav</a:t>
            </a:r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DE1D85F-E582-72C0-5D46-BB8F6905EE77}"/>
              </a:ext>
            </a:extLst>
          </p:cNvPr>
          <p:cNvSpPr/>
          <p:nvPr/>
        </p:nvSpPr>
        <p:spPr>
          <a:xfrm>
            <a:off x="4829149" y="2456205"/>
            <a:ext cx="4888319" cy="1749623"/>
          </a:xfrm>
          <a:custGeom>
            <a:avLst/>
            <a:gdLst>
              <a:gd name="connsiteX0" fmla="*/ 0 w 4888319"/>
              <a:gd name="connsiteY0" fmla="*/ 1749623 h 1749623"/>
              <a:gd name="connsiteX1" fmla="*/ 1222077 w 4888319"/>
              <a:gd name="connsiteY1" fmla="*/ 0 h 1749623"/>
              <a:gd name="connsiteX2" fmla="*/ 3666242 w 4888319"/>
              <a:gd name="connsiteY2" fmla="*/ 0 h 1749623"/>
              <a:gd name="connsiteX3" fmla="*/ 4888319 w 4888319"/>
              <a:gd name="connsiteY3" fmla="*/ 1749623 h 1749623"/>
              <a:gd name="connsiteX4" fmla="*/ 0 w 4888319"/>
              <a:gd name="connsiteY4" fmla="*/ 1749623 h 17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8319" h="1749623">
                <a:moveTo>
                  <a:pt x="0" y="1749623"/>
                </a:moveTo>
                <a:lnTo>
                  <a:pt x="1222077" y="0"/>
                </a:lnTo>
                <a:lnTo>
                  <a:pt x="3666242" y="0"/>
                </a:lnTo>
                <a:lnTo>
                  <a:pt x="4888319" y="1749623"/>
                </a:lnTo>
                <a:lnTo>
                  <a:pt x="0" y="17496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016" tIns="35560" rIns="891016" bIns="35560" numCol="1" spcCol="1270" anchor="ctr" anchorCtr="0">
            <a:noAutofit/>
          </a:bodyPr>
          <a:lstStyle/>
          <a:p>
            <a:pPr lvl="0" algn="ctr">
              <a:defRPr/>
            </a:pPr>
            <a:br>
              <a:rPr lang="sv-SE" sz="2000">
                <a:solidFill>
                  <a:schemeClr val="accent1"/>
                </a:solidFill>
              </a:rPr>
            </a:br>
            <a:r>
              <a:rPr lang="sv-SE" sz="2000">
                <a:solidFill>
                  <a:schemeClr val="accent1"/>
                </a:solidFill>
              </a:rPr>
              <a:t>Krav 2: Erfarenhet av liknande arbetsuppgifter</a:t>
            </a:r>
          </a:p>
        </p:txBody>
      </p:sp>
      <p:sp>
        <p:nvSpPr>
          <p:cNvPr id="12" name="Frihandsfigur 11">
            <a:extLst>
              <a:ext uri="{FF2B5EF4-FFF2-40B4-BE49-F238E27FC236}">
                <a16:creationId xmlns:a16="http://schemas.microsoft.com/office/drawing/2014/main" id="{B6A7269C-E99E-F503-F96A-B51F2B042D50}"/>
              </a:ext>
            </a:extLst>
          </p:cNvPr>
          <p:cNvSpPr/>
          <p:nvPr/>
        </p:nvSpPr>
        <p:spPr>
          <a:xfrm>
            <a:off x="3607070" y="4205829"/>
            <a:ext cx="7332479" cy="1749623"/>
          </a:xfrm>
          <a:custGeom>
            <a:avLst/>
            <a:gdLst>
              <a:gd name="connsiteX0" fmla="*/ 0 w 7332479"/>
              <a:gd name="connsiteY0" fmla="*/ 1749623 h 1749623"/>
              <a:gd name="connsiteX1" fmla="*/ 1222077 w 7332479"/>
              <a:gd name="connsiteY1" fmla="*/ 0 h 1749623"/>
              <a:gd name="connsiteX2" fmla="*/ 6110402 w 7332479"/>
              <a:gd name="connsiteY2" fmla="*/ 0 h 1749623"/>
              <a:gd name="connsiteX3" fmla="*/ 7332479 w 7332479"/>
              <a:gd name="connsiteY3" fmla="*/ 1749623 h 1749623"/>
              <a:gd name="connsiteX4" fmla="*/ 0 w 7332479"/>
              <a:gd name="connsiteY4" fmla="*/ 1749623 h 17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2479" h="1749623">
                <a:moveTo>
                  <a:pt x="0" y="1749623"/>
                </a:moveTo>
                <a:lnTo>
                  <a:pt x="1222077" y="0"/>
                </a:lnTo>
                <a:lnTo>
                  <a:pt x="6110402" y="0"/>
                </a:lnTo>
                <a:lnTo>
                  <a:pt x="7332479" y="1749623"/>
                </a:lnTo>
                <a:lnTo>
                  <a:pt x="0" y="17496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016" tIns="35560" rIns="891016" bIns="35560" numCol="1" spcCol="1270" anchor="ctr" anchorCtr="0">
            <a:noAutofit/>
          </a:bodyPr>
          <a:lstStyle/>
          <a:p>
            <a:pPr algn="ctr"/>
            <a:r>
              <a:rPr lang="sv-SE" sz="2000">
                <a:solidFill>
                  <a:schemeClr val="accent1"/>
                </a:solidFill>
              </a:rPr>
              <a:t>Krav 1: Rätt egenskaper och förmågor samt potential att utvecklas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412FF1-DC7F-05DF-BA15-DD64A75B0E3C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945D44-D2C7-BAB3-FDB1-EDBC334FC5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5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96F619-AC35-ECC3-E5B2-D1160C819009}"/>
              </a:ext>
            </a:extLst>
          </p:cNvPr>
          <p:cNvSpPr txBox="1">
            <a:spLocks/>
          </p:cNvSpPr>
          <p:nvPr/>
        </p:nvSpPr>
        <p:spPr>
          <a:xfrm>
            <a:off x="25536" y="579664"/>
            <a:ext cx="12186414" cy="63588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wesome Semibold"/>
              <a:ea typeface="+mj-ea"/>
              <a:cs typeface="+mj-cs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0CF701E-83E0-5A27-4D28-A7AAFC916EC4}"/>
              </a:ext>
            </a:extLst>
          </p:cNvPr>
          <p:cNvGrpSpPr/>
          <p:nvPr/>
        </p:nvGrpSpPr>
        <p:grpSpPr>
          <a:xfrm>
            <a:off x="1527938" y="2364692"/>
            <a:ext cx="1940223" cy="1863000"/>
            <a:chOff x="1659852" y="2635325"/>
            <a:chExt cx="1940223" cy="1863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2AD8DF-1811-30A4-15BF-2AAE0FB741A1}"/>
                </a:ext>
              </a:extLst>
            </p:cNvPr>
            <p:cNvSpPr/>
            <p:nvPr/>
          </p:nvSpPr>
          <p:spPr>
            <a:xfrm>
              <a:off x="1721554" y="2635325"/>
              <a:ext cx="1816818" cy="18630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3221BE6-6489-3D5B-D924-4CCAADE806C2}"/>
                </a:ext>
              </a:extLst>
            </p:cNvPr>
            <p:cNvSpPr txBox="1"/>
            <p:nvPr/>
          </p:nvSpPr>
          <p:spPr>
            <a:xfrm>
              <a:off x="1659852" y="3759409"/>
              <a:ext cx="1940223" cy="503590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0" cap="none" spc="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 Semibold" charset="0"/>
                  <a:ea typeface="Awesome Semibold" charset="0"/>
                  <a:cs typeface="Awesome Semibold" charset="0"/>
                </a:rPr>
                <a:t>IDENTIFIERA</a:t>
              </a:r>
              <a:br>
                <a:rPr kumimoji="0" lang="sv-SE" sz="1400" b="0" i="0" u="none" strike="noStrike" kern="0" cap="none" spc="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 Semibold" charset="0"/>
                  <a:ea typeface="Awesome Semibold" charset="0"/>
                  <a:cs typeface="Awesome Semibold" charset="0"/>
                </a:rPr>
              </a:br>
              <a:r>
                <a:rPr kumimoji="0" lang="sv-SE" sz="1400" b="0" i="0" u="none" strike="noStrike" kern="0" cap="none" spc="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 Semibold" charset="0"/>
                  <a:ea typeface="Awesome Semibold" charset="0"/>
                  <a:cs typeface="Awesome Semibold" charset="0"/>
                </a:rPr>
                <a:t>KOMPETENSGAP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F1BC930-C526-1F90-D593-88E9FE40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8720" y="2965835"/>
              <a:ext cx="658590" cy="635880"/>
            </a:xfrm>
            <a:prstGeom prst="rect">
              <a:avLst/>
            </a:prstGeom>
          </p:spPr>
        </p:pic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E3A9883-6067-95C5-5C21-F0E54128FC04}"/>
              </a:ext>
            </a:extLst>
          </p:cNvPr>
          <p:cNvGrpSpPr/>
          <p:nvPr/>
        </p:nvGrpSpPr>
        <p:grpSpPr>
          <a:xfrm>
            <a:off x="5125641" y="2364692"/>
            <a:ext cx="1830800" cy="1863000"/>
            <a:chOff x="3589439" y="2154265"/>
            <a:chExt cx="1830800" cy="1863000"/>
          </a:xfrm>
        </p:grpSpPr>
        <p:sp>
          <p:nvSpPr>
            <p:cNvPr id="7" name="Rectangle 33">
              <a:extLst>
                <a:ext uri="{FF2B5EF4-FFF2-40B4-BE49-F238E27FC236}">
                  <a16:creationId xmlns:a16="http://schemas.microsoft.com/office/drawing/2014/main" id="{94BC8C95-AA9B-806B-D26F-7CB20D47A0B2}"/>
                </a:ext>
              </a:extLst>
            </p:cNvPr>
            <p:cNvSpPr/>
            <p:nvPr/>
          </p:nvSpPr>
          <p:spPr>
            <a:xfrm>
              <a:off x="3589439" y="2154265"/>
              <a:ext cx="1816818" cy="18630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8745C8ED-016F-AD31-03B9-AECB40EDA7EB}"/>
                </a:ext>
              </a:extLst>
            </p:cNvPr>
            <p:cNvSpPr txBox="1"/>
            <p:nvPr/>
          </p:nvSpPr>
          <p:spPr>
            <a:xfrm>
              <a:off x="3589439" y="3176599"/>
              <a:ext cx="1830800" cy="719034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kern="0" spc="50">
                  <a:solidFill>
                    <a:prstClr val="white"/>
                  </a:solidFill>
                  <a:latin typeface="Awesome Semibold" charset="0"/>
                  <a:ea typeface="Awesome Semibold" charset="0"/>
                  <a:cs typeface="Awesome Semibold" charset="0"/>
                </a:rPr>
                <a:t>KOMPETENSEN FINNS TILLGÄNGLIG PÅ MARKNADEN</a:t>
              </a:r>
              <a:endParaRPr kumimoji="0" lang="sv-SE" sz="1400" b="0" i="0" u="none" strike="noStrike" kern="0" cap="none" spc="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 Semibold" charset="0"/>
                <a:ea typeface="Awesome Semibold" charset="0"/>
                <a:cs typeface="Awesome Semibold" charset="0"/>
              </a:endParaRPr>
            </a:p>
          </p:txBody>
        </p:sp>
        <p:pic>
          <p:nvPicPr>
            <p:cNvPr id="10" name="Picture 42">
              <a:extLst>
                <a:ext uri="{FF2B5EF4-FFF2-40B4-BE49-F238E27FC236}">
                  <a16:creationId xmlns:a16="http://schemas.microsoft.com/office/drawing/2014/main" id="{109B7DD2-7F29-100F-8F11-7EB77408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250" y="2340006"/>
              <a:ext cx="1015178" cy="635881"/>
            </a:xfrm>
            <a:prstGeom prst="rect">
              <a:avLst/>
            </a:prstGeom>
          </p:spPr>
        </p:pic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AAE475B6-6F54-7920-657E-C3E6CAE82A1A}"/>
              </a:ext>
            </a:extLst>
          </p:cNvPr>
          <p:cNvGrpSpPr/>
          <p:nvPr/>
        </p:nvGrpSpPr>
        <p:grpSpPr>
          <a:xfrm>
            <a:off x="8599939" y="2364692"/>
            <a:ext cx="1999578" cy="1863000"/>
            <a:chOff x="6237224" y="2154265"/>
            <a:chExt cx="1999578" cy="1863000"/>
          </a:xfrm>
        </p:grpSpPr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45F80F9F-FB4F-E6DA-D760-05B988EF67BF}"/>
                </a:ext>
              </a:extLst>
            </p:cNvPr>
            <p:cNvSpPr/>
            <p:nvPr/>
          </p:nvSpPr>
          <p:spPr>
            <a:xfrm>
              <a:off x="6365956" y="2154265"/>
              <a:ext cx="1816818" cy="18630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BD09AA68-DBBD-7264-DF61-D00D40F69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6776" y="2364692"/>
              <a:ext cx="1015178" cy="635881"/>
            </a:xfrm>
            <a:prstGeom prst="rect">
              <a:avLst/>
            </a:prstGeom>
          </p:spPr>
        </p:pic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C906426C-25D1-42FA-91A0-833549B29AE2}"/>
                </a:ext>
              </a:extLst>
            </p:cNvPr>
            <p:cNvSpPr txBox="1"/>
            <p:nvPr/>
          </p:nvSpPr>
          <p:spPr>
            <a:xfrm>
              <a:off x="6237224" y="3185800"/>
              <a:ext cx="1999578" cy="719034"/>
            </a:xfrm>
            <a:prstGeom prst="rect">
              <a:avLst/>
            </a:prstGeom>
            <a:noFill/>
          </p:spPr>
          <p:txBody>
            <a:bodyPr wrap="square" tIns="3600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kern="0" spc="50">
                  <a:solidFill>
                    <a:prstClr val="white"/>
                  </a:solidFill>
                  <a:latin typeface="Awesome Semibold" charset="0"/>
                  <a:ea typeface="Awesome Semibold" charset="0"/>
                  <a:cs typeface="Awesome Semibold" charset="0"/>
                </a:rPr>
                <a:t>KOMPETENSEN FINNS EJ TILLGÄNGLIG PÅ MARKNADEN</a:t>
              </a:r>
              <a:endParaRPr kumimoji="0" lang="sv-SE" sz="1400" b="0" i="0" u="none" strike="noStrike" kern="0" cap="none" spc="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 Semibold" charset="0"/>
                <a:ea typeface="Awesome Semibold" charset="0"/>
                <a:cs typeface="Awesome Semibold" charset="0"/>
              </a:endParaRPr>
            </a:p>
          </p:txBody>
        </p:sp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9AAA0F18-E79C-B0EB-7EF3-0AFED8623330}"/>
                </a:ext>
              </a:extLst>
            </p:cNvPr>
            <p:cNvCxnSpPr/>
            <p:nvPr/>
          </p:nvCxnSpPr>
          <p:spPr>
            <a:xfrm flipV="1">
              <a:off x="6365956" y="2154265"/>
              <a:ext cx="1816818" cy="1863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793E7943-D617-60E3-76AF-6309367D93A4}"/>
                </a:ext>
              </a:extLst>
            </p:cNvPr>
            <p:cNvCxnSpPr/>
            <p:nvPr/>
          </p:nvCxnSpPr>
          <p:spPr>
            <a:xfrm>
              <a:off x="6365956" y="2154265"/>
              <a:ext cx="1816818" cy="1863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80D9E4A7-435D-D106-C018-761F1FA57AAB}"/>
              </a:ext>
            </a:extLst>
          </p:cNvPr>
          <p:cNvSpPr txBox="1"/>
          <p:nvPr/>
        </p:nvSpPr>
        <p:spPr>
          <a:xfrm>
            <a:off x="2845396" y="535579"/>
            <a:ext cx="610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i="0" dirty="0">
                <a:solidFill>
                  <a:schemeClr val="bg1"/>
                </a:solidFill>
                <a:effectLst/>
              </a:rPr>
              <a:t>Behov + Kompetens = Lösning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504E79-8DEA-27F4-CF28-D8B284FC3A48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5DC17E6-C413-1AC5-FC6C-7A69407279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2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B90E55-2943-BF41-BB20-1FC105EA6119}"/>
              </a:ext>
            </a:extLst>
          </p:cNvPr>
          <p:cNvSpPr/>
          <p:nvPr/>
        </p:nvSpPr>
        <p:spPr>
          <a:xfrm>
            <a:off x="5586" y="0"/>
            <a:ext cx="1259325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7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EC6D0D9-841B-1614-D2E1-39F61A600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" y="0"/>
            <a:ext cx="12598842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561B55D2-65A3-4209-24E1-627D7F2CA58D}"/>
              </a:ext>
            </a:extLst>
          </p:cNvPr>
          <p:cNvSpPr txBox="1"/>
          <p:nvPr/>
        </p:nvSpPr>
        <p:spPr>
          <a:xfrm>
            <a:off x="686522" y="2011268"/>
            <a:ext cx="1004497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accent2"/>
                </a:solidFill>
              </a:rPr>
              <a:t>Behov: </a:t>
            </a:r>
            <a:r>
              <a:rPr lang="sv-SE" sz="2000">
                <a:solidFill>
                  <a:schemeClr val="bg1"/>
                </a:solidFill>
              </a:rPr>
              <a:t>Komplettera och utöka resurser inom området systemvetare</a:t>
            </a:r>
          </a:p>
          <a:p>
            <a:endParaRPr lang="sv-SE" sz="2000">
              <a:solidFill>
                <a:schemeClr val="bg1"/>
              </a:solidFill>
            </a:endParaRPr>
          </a:p>
          <a:p>
            <a:r>
              <a:rPr lang="sv-SE" sz="2000">
                <a:solidFill>
                  <a:schemeClr val="accent2"/>
                </a:solidFill>
              </a:rPr>
              <a:t>Utmaning: </a:t>
            </a:r>
            <a:r>
              <a:rPr lang="sv-SE" sz="2000">
                <a:solidFill>
                  <a:schemeClr val="bg1"/>
                </a:solidFill>
              </a:rPr>
              <a:t>Stor och utbredd brist på IT-kompetens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>
              <a:solidFill>
                <a:schemeClr val="bg1"/>
              </a:solidFill>
            </a:endParaRPr>
          </a:p>
          <a:p>
            <a:r>
              <a:rPr lang="sv-SE" sz="2000">
                <a:solidFill>
                  <a:schemeClr val="accent2"/>
                </a:solidFill>
              </a:rPr>
              <a:t>Lösning: </a:t>
            </a:r>
            <a:r>
              <a:rPr lang="sv-SE" sz="2000">
                <a:solidFill>
                  <a:schemeClr val="bg1"/>
                </a:solidFill>
              </a:rPr>
              <a:t>Konsultlösning med utbildningsprogram för kandidater med rätt egenskaper och intresse för rollen samt för organisationen. Möjlighet till överrekrytering</a:t>
            </a:r>
            <a:br>
              <a:rPr lang="sv-SE" sz="2000">
                <a:solidFill>
                  <a:schemeClr val="bg1"/>
                </a:solidFill>
              </a:rPr>
            </a:br>
            <a:endParaRPr lang="sv-SE" sz="2000">
              <a:solidFill>
                <a:schemeClr val="bg1"/>
              </a:solidFill>
            </a:endParaRPr>
          </a:p>
          <a:p>
            <a:r>
              <a:rPr lang="sv-SE" sz="2000">
                <a:solidFill>
                  <a:schemeClr val="accent2"/>
                </a:solidFill>
              </a:rPr>
              <a:t>Värde: </a:t>
            </a:r>
            <a:r>
              <a:rPr lang="sv-SE" sz="2000">
                <a:solidFill>
                  <a:schemeClr val="bg1"/>
                </a:solidFill>
              </a:rPr>
              <a:t>Junior långsiktig kompetensförstärkning som ej konkurrerar med befintliga ramavtal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D5F2A0-6DDC-9DE4-F92A-79ECE5C24B72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124B3C0-0F45-FD29-EBB0-EB77700CB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ED868F6-2C3C-3257-0281-7D5FC2D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22" y="576469"/>
            <a:ext cx="7732800" cy="900000"/>
          </a:xfrm>
        </p:spPr>
        <p:txBody>
          <a:bodyPr/>
          <a:lstStyle/>
          <a:p>
            <a:r>
              <a:rPr lang="sv-SE" b="1">
                <a:solidFill>
                  <a:schemeClr val="bg1"/>
                </a:solidFill>
                <a:latin typeface="+mn-lt"/>
              </a:rPr>
              <a:t>Referenscase 1: Academyupplägg inom IT</a:t>
            </a:r>
            <a:endParaRPr lang="en-SE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670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F5B486-30C2-2A49-AEBE-0DA3D6BC3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wesome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DFFA3DD-90F1-7843-A5BA-6971D0923736}"/>
              </a:ext>
            </a:extLst>
          </p:cNvPr>
          <p:cNvSpPr txBox="1">
            <a:spLocks/>
          </p:cNvSpPr>
          <p:nvPr/>
        </p:nvSpPr>
        <p:spPr>
          <a:xfrm>
            <a:off x="22578" y="576469"/>
            <a:ext cx="12186414" cy="63588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Academyprogram = Ny kompetens</a:t>
            </a:r>
            <a:endParaRPr kumimoji="0" lang="en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Platshållare för bildnummer 2">
            <a:extLst>
              <a:ext uri="{FF2B5EF4-FFF2-40B4-BE49-F238E27FC236}">
                <a16:creationId xmlns:a16="http://schemas.microsoft.com/office/drawing/2014/main" id="{B7314F1B-87C6-8F44-AFB8-E2475C1C2C31}"/>
              </a:ext>
            </a:extLst>
          </p:cNvPr>
          <p:cNvSpPr txBox="1">
            <a:spLocks/>
          </p:cNvSpPr>
          <p:nvPr/>
        </p:nvSpPr>
        <p:spPr>
          <a:xfrm>
            <a:off x="11005151" y="6188925"/>
            <a:ext cx="540000" cy="302027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100">
              <a:solidFill>
                <a:schemeClr val="bg1"/>
              </a:solidFill>
              <a:latin typeface="Awesome"/>
            </a:endParaRP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B4F61AE4-CD08-17D1-939B-D40FB0579E49}"/>
              </a:ext>
            </a:extLst>
          </p:cNvPr>
          <p:cNvGrpSpPr/>
          <p:nvPr/>
        </p:nvGrpSpPr>
        <p:grpSpPr>
          <a:xfrm>
            <a:off x="9177506" y="2812187"/>
            <a:ext cx="1573350" cy="1536578"/>
            <a:chOff x="9177506" y="2812187"/>
            <a:chExt cx="1573350" cy="1536578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D4EB8227-A594-0842-85A8-90130AFD3930}"/>
                </a:ext>
              </a:extLst>
            </p:cNvPr>
            <p:cNvSpPr txBox="1"/>
            <p:nvPr/>
          </p:nvSpPr>
          <p:spPr>
            <a:xfrm>
              <a:off x="9177506" y="3763990"/>
              <a:ext cx="1573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Rekrytering </a:t>
              </a:r>
              <a:br>
                <a: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</a:br>
              <a:r>
                <a:rPr kumimoji="0" lang="fi-FI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wesome"/>
                  <a:ea typeface="+mn-ea"/>
                  <a:cs typeface="+mn-cs"/>
                </a:rPr>
                <a:t>av kund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323AD8-533F-4E40-A675-4890DA2AF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1494" y="2812187"/>
              <a:ext cx="585373" cy="852485"/>
            </a:xfrm>
            <a:prstGeom prst="rect">
              <a:avLst/>
            </a:prstGeom>
          </p:spPr>
        </p:pic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E894D891-BA88-0B57-DAAB-9223F423D744}"/>
              </a:ext>
            </a:extLst>
          </p:cNvPr>
          <p:cNvGrpSpPr/>
          <p:nvPr/>
        </p:nvGrpSpPr>
        <p:grpSpPr>
          <a:xfrm>
            <a:off x="4999434" y="2161068"/>
            <a:ext cx="2263452" cy="2542545"/>
            <a:chOff x="4999434" y="2161068"/>
            <a:chExt cx="2263452" cy="2542545"/>
          </a:xfrm>
        </p:grpSpPr>
        <p:sp>
          <p:nvSpPr>
            <p:cNvPr id="10" name="V-form 36">
              <a:extLst>
                <a:ext uri="{FF2B5EF4-FFF2-40B4-BE49-F238E27FC236}">
                  <a16:creationId xmlns:a16="http://schemas.microsoft.com/office/drawing/2014/main" id="{6D6CA0AA-5A7B-B648-B3AF-1C9844645163}"/>
                </a:ext>
              </a:extLst>
            </p:cNvPr>
            <p:cNvSpPr/>
            <p:nvPr/>
          </p:nvSpPr>
          <p:spPr>
            <a:xfrm>
              <a:off x="4999434" y="2712868"/>
              <a:ext cx="2263452" cy="1990745"/>
            </a:xfrm>
            <a:prstGeom prst="chevron">
              <a:avLst>
                <a:gd name="adj" fmla="val 1702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68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9624405-2226-EC48-B79A-16D7E2323B3C}"/>
                </a:ext>
              </a:extLst>
            </p:cNvPr>
            <p:cNvSpPr txBox="1"/>
            <p:nvPr/>
          </p:nvSpPr>
          <p:spPr>
            <a:xfrm>
              <a:off x="5602304" y="3535035"/>
              <a:ext cx="1533842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Utbildning</a:t>
              </a:r>
            </a:p>
          </p:txBody>
        </p:sp>
        <p:sp>
          <p:nvSpPr>
            <p:cNvPr id="23" name="Höger 22">
              <a:extLst>
                <a:ext uri="{FF2B5EF4-FFF2-40B4-BE49-F238E27FC236}">
                  <a16:creationId xmlns:a16="http://schemas.microsoft.com/office/drawing/2014/main" id="{CC00EA27-3DEB-08E6-B0DF-EB52F3BF8227}"/>
                </a:ext>
              </a:extLst>
            </p:cNvPr>
            <p:cNvSpPr/>
            <p:nvPr/>
          </p:nvSpPr>
          <p:spPr>
            <a:xfrm>
              <a:off x="5172814" y="2161068"/>
              <a:ext cx="1570332" cy="512064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700">
                  <a:solidFill>
                    <a:schemeClr val="accent1"/>
                  </a:solidFill>
                </a:rPr>
                <a:t>6-12 veckor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FA8CD43-4048-B7C6-6F17-AAB37C7ED513}"/>
              </a:ext>
            </a:extLst>
          </p:cNvPr>
          <p:cNvGrpSpPr/>
          <p:nvPr/>
        </p:nvGrpSpPr>
        <p:grpSpPr>
          <a:xfrm>
            <a:off x="1287629" y="2154387"/>
            <a:ext cx="4004817" cy="2549226"/>
            <a:chOff x="1287629" y="2154387"/>
            <a:chExt cx="4004817" cy="2549226"/>
          </a:xfrm>
        </p:grpSpPr>
        <p:sp>
          <p:nvSpPr>
            <p:cNvPr id="9" name="V-form 35">
              <a:extLst>
                <a:ext uri="{FF2B5EF4-FFF2-40B4-BE49-F238E27FC236}">
                  <a16:creationId xmlns:a16="http://schemas.microsoft.com/office/drawing/2014/main" id="{E7DFA4FD-40EB-AB40-A431-03E356A0975F}"/>
                </a:ext>
              </a:extLst>
            </p:cNvPr>
            <p:cNvSpPr/>
            <p:nvPr/>
          </p:nvSpPr>
          <p:spPr>
            <a:xfrm>
              <a:off x="3028994" y="2712868"/>
              <a:ext cx="2263452" cy="1990745"/>
            </a:xfrm>
            <a:prstGeom prst="chevron">
              <a:avLst>
                <a:gd name="adj" fmla="val 1702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6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1" name="Femhörning 37">
              <a:extLst>
                <a:ext uri="{FF2B5EF4-FFF2-40B4-BE49-F238E27FC236}">
                  <a16:creationId xmlns:a16="http://schemas.microsoft.com/office/drawing/2014/main" id="{CA0A21CD-7B17-3A4D-8D56-58EEB20E4D8D}"/>
                </a:ext>
              </a:extLst>
            </p:cNvPr>
            <p:cNvSpPr/>
            <p:nvPr/>
          </p:nvSpPr>
          <p:spPr>
            <a:xfrm>
              <a:off x="1287629" y="2712868"/>
              <a:ext cx="2038630" cy="1990745"/>
            </a:xfrm>
            <a:prstGeom prst="homePlate">
              <a:avLst>
                <a:gd name="adj" fmla="val 1744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468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 w="0"/>
                <a:solidFill>
                  <a:srgbClr val="04736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5" name="textruta 12">
              <a:extLst>
                <a:ext uri="{FF2B5EF4-FFF2-40B4-BE49-F238E27FC236}">
                  <a16:creationId xmlns:a16="http://schemas.microsoft.com/office/drawing/2014/main" id="{A0443C79-AB5C-7149-AC69-9BEA0F02B786}"/>
                </a:ext>
              </a:extLst>
            </p:cNvPr>
            <p:cNvSpPr txBox="1"/>
            <p:nvPr/>
          </p:nvSpPr>
          <p:spPr>
            <a:xfrm>
              <a:off x="1584893" y="3505742"/>
              <a:ext cx="1827151" cy="572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Programdesign</a:t>
              </a:r>
              <a:endPara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2FDB2"/>
                </a:solidFill>
                <a:effectLst/>
                <a:uLnTx/>
                <a:uFillTx/>
                <a:latin typeface="Awesome Semibold"/>
                <a:ea typeface="+mn-ea"/>
                <a:cs typeface="+mn-cs"/>
              </a:endParaRPr>
            </a:p>
          </p:txBody>
        </p:sp>
        <p:sp>
          <p:nvSpPr>
            <p:cNvPr id="17" name="textruta 12">
              <a:extLst>
                <a:ext uri="{FF2B5EF4-FFF2-40B4-BE49-F238E27FC236}">
                  <a16:creationId xmlns:a16="http://schemas.microsoft.com/office/drawing/2014/main" id="{F4315CD0-A17A-3D42-8A0A-54EDE88FDFE2}"/>
                </a:ext>
              </a:extLst>
            </p:cNvPr>
            <p:cNvSpPr txBox="1"/>
            <p:nvPr/>
          </p:nvSpPr>
          <p:spPr>
            <a:xfrm>
              <a:off x="3538784" y="3388030"/>
              <a:ext cx="1533842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Marknadsföring &amp; rekrytering</a:t>
              </a:r>
            </a:p>
          </p:txBody>
        </p:sp>
        <p:sp>
          <p:nvSpPr>
            <p:cNvPr id="24" name="Höger 23">
              <a:extLst>
                <a:ext uri="{FF2B5EF4-FFF2-40B4-BE49-F238E27FC236}">
                  <a16:creationId xmlns:a16="http://schemas.microsoft.com/office/drawing/2014/main" id="{F08B736D-CC89-B1B2-8F30-9CEADA15F505}"/>
                </a:ext>
              </a:extLst>
            </p:cNvPr>
            <p:cNvSpPr/>
            <p:nvPr/>
          </p:nvSpPr>
          <p:spPr>
            <a:xfrm>
              <a:off x="1804545" y="2154387"/>
              <a:ext cx="2605873" cy="512064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700">
                  <a:solidFill>
                    <a:schemeClr val="accent1"/>
                  </a:solidFill>
                </a:rPr>
                <a:t>3-4 månader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63D8C590-7EE3-9E3F-5A37-D82B50BAB9EF}"/>
              </a:ext>
            </a:extLst>
          </p:cNvPr>
          <p:cNvGrpSpPr/>
          <p:nvPr/>
        </p:nvGrpSpPr>
        <p:grpSpPr>
          <a:xfrm>
            <a:off x="6969898" y="2154815"/>
            <a:ext cx="2263452" cy="2548798"/>
            <a:chOff x="6969898" y="2154815"/>
            <a:chExt cx="2263452" cy="2548798"/>
          </a:xfrm>
        </p:grpSpPr>
        <p:sp>
          <p:nvSpPr>
            <p:cNvPr id="12" name="V-form 38">
              <a:extLst>
                <a:ext uri="{FF2B5EF4-FFF2-40B4-BE49-F238E27FC236}">
                  <a16:creationId xmlns:a16="http://schemas.microsoft.com/office/drawing/2014/main" id="{FF26C0F1-034A-4946-AF79-3D52F0BC0C89}"/>
                </a:ext>
              </a:extLst>
            </p:cNvPr>
            <p:cNvSpPr/>
            <p:nvPr/>
          </p:nvSpPr>
          <p:spPr>
            <a:xfrm>
              <a:off x="6969898" y="2712868"/>
              <a:ext cx="2263452" cy="1990745"/>
            </a:xfrm>
            <a:prstGeom prst="chevron">
              <a:avLst>
                <a:gd name="adj" fmla="val 17022"/>
              </a:avLst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68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wesome"/>
                <a:ea typeface="+mn-ea"/>
                <a:cs typeface="+mn-cs"/>
              </a:endParaRPr>
            </a:p>
          </p:txBody>
        </p:sp>
        <p:sp>
          <p:nvSpPr>
            <p:cNvPr id="18" name="textruta 12">
              <a:extLst>
                <a:ext uri="{FF2B5EF4-FFF2-40B4-BE49-F238E27FC236}">
                  <a16:creationId xmlns:a16="http://schemas.microsoft.com/office/drawing/2014/main" id="{8045855C-72B2-0844-95C9-3D1EAE25E4A5}"/>
                </a:ext>
              </a:extLst>
            </p:cNvPr>
            <p:cNvSpPr txBox="1"/>
            <p:nvPr/>
          </p:nvSpPr>
          <p:spPr>
            <a:xfrm>
              <a:off x="7422183" y="3505742"/>
              <a:ext cx="1533842" cy="36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2FDB2"/>
                  </a:solidFill>
                  <a:effectLst/>
                  <a:uLnTx/>
                  <a:uFillTx/>
                  <a:latin typeface="Awesome Semibold"/>
                  <a:ea typeface="+mn-ea"/>
                  <a:cs typeface="+mn-cs"/>
                </a:rPr>
                <a:t>Konsultuppdrag</a:t>
              </a:r>
            </a:p>
          </p:txBody>
        </p:sp>
        <p:sp>
          <p:nvSpPr>
            <p:cNvPr id="28" name="Höger 27">
              <a:extLst>
                <a:ext uri="{FF2B5EF4-FFF2-40B4-BE49-F238E27FC236}">
                  <a16:creationId xmlns:a16="http://schemas.microsoft.com/office/drawing/2014/main" id="{C0D52020-D895-CB11-2E57-22EB54E917F7}"/>
                </a:ext>
              </a:extLst>
            </p:cNvPr>
            <p:cNvSpPr/>
            <p:nvPr/>
          </p:nvSpPr>
          <p:spPr>
            <a:xfrm>
              <a:off x="7136146" y="2154815"/>
              <a:ext cx="1570332" cy="512064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700">
                  <a:solidFill>
                    <a:schemeClr val="accent1"/>
                  </a:solidFill>
                </a:rPr>
                <a:t>6-12 månader</a:t>
              </a:r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C131DD-65EF-04AA-166A-DD27122F4D1C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4740FD2-423B-BD08-5844-F4AAD25A33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B90E55-2943-BF41-BB20-1FC105EA6119}"/>
              </a:ext>
            </a:extLst>
          </p:cNvPr>
          <p:cNvSpPr/>
          <p:nvPr/>
        </p:nvSpPr>
        <p:spPr>
          <a:xfrm>
            <a:off x="5586" y="0"/>
            <a:ext cx="1259325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62EF3-CBA3-E44E-B805-BDCE0DF92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5" y="0"/>
            <a:ext cx="12593256" cy="685800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3A7A53-9B8E-27E7-F237-40DFC9A956B4}"/>
              </a:ext>
            </a:extLst>
          </p:cNvPr>
          <p:cNvSpPr txBox="1">
            <a:spLocks/>
          </p:cNvSpPr>
          <p:nvPr/>
        </p:nvSpPr>
        <p:spPr>
          <a:xfrm>
            <a:off x="842833" y="2077877"/>
            <a:ext cx="9915655" cy="37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6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4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2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28"/>
              </a:buClr>
              <a:buFont typeface="Awesome" panose="00000500000000000000" pitchFamily="50" charset="0"/>
              <a:buChar char="−"/>
              <a:defRPr sz="1200" kern="1200">
                <a:solidFill>
                  <a:srgbClr val="012D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/>
              <a:t>Behov: </a:t>
            </a:r>
            <a:r>
              <a:rPr lang="sv-SE" sz="2000">
                <a:solidFill>
                  <a:schemeClr val="bg1"/>
                </a:solidFill>
              </a:rPr>
              <a:t>Utökning av juniora Projekt- och teknikingenjörer  </a:t>
            </a:r>
            <a:br>
              <a:rPr lang="sv-SE" sz="2000">
                <a:solidFill>
                  <a:schemeClr val="bg1"/>
                </a:solidFill>
              </a:rPr>
            </a:br>
            <a:endParaRPr lang="sv-SE" sz="2000">
              <a:solidFill>
                <a:schemeClr val="bg1"/>
              </a:solidFill>
            </a:endParaRPr>
          </a:p>
          <a:p>
            <a:r>
              <a:rPr lang="sv-SE" sz="2000"/>
              <a:t>Utmaning: </a:t>
            </a:r>
            <a:r>
              <a:rPr lang="sv-SE" sz="2000">
                <a:solidFill>
                  <a:schemeClr val="bg1"/>
                </a:solidFill>
              </a:rPr>
              <a:t>Attrahera kandidater, höga konsultkostnader, kompetensbrist </a:t>
            </a:r>
          </a:p>
          <a:p>
            <a:endParaRPr lang="sv-SE" sz="2000">
              <a:solidFill>
                <a:schemeClr val="bg1"/>
              </a:solidFill>
            </a:endParaRPr>
          </a:p>
          <a:p>
            <a:r>
              <a:rPr lang="sv-SE" sz="2000"/>
              <a:t>Lösning: </a:t>
            </a:r>
            <a:r>
              <a:rPr lang="sv-SE" sz="2000">
                <a:solidFill>
                  <a:schemeClr val="bg1"/>
                </a:solidFill>
              </a:rPr>
              <a:t>Konsultlösning med påbyggnadsutbildning med möjlighet till överrekrytering samt varumärkesstärkande insatser</a:t>
            </a:r>
          </a:p>
          <a:p>
            <a:endParaRPr lang="sv-SE" sz="2000">
              <a:solidFill>
                <a:schemeClr val="bg1"/>
              </a:solidFill>
            </a:endParaRPr>
          </a:p>
          <a:p>
            <a:r>
              <a:rPr lang="sv-SE" sz="2000"/>
              <a:t>Värde: </a:t>
            </a:r>
            <a:r>
              <a:rPr lang="sv-SE" sz="2000">
                <a:solidFill>
                  <a:schemeClr val="bg1"/>
                </a:solidFill>
              </a:rPr>
              <a:t>Rätt kompetens internt, anläggningsbranschen får utökad kompetens i stort, varumärke förstärks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sz="200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D868F6-2C3C-3257-0281-7D5FC2D2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576469"/>
            <a:ext cx="8370887" cy="900000"/>
          </a:xfrm>
        </p:spPr>
        <p:txBody>
          <a:bodyPr/>
          <a:lstStyle/>
          <a:p>
            <a:r>
              <a:rPr lang="sv-SE" b="1">
                <a:solidFill>
                  <a:schemeClr val="bg1"/>
                </a:solidFill>
                <a:latin typeface="+mn-lt"/>
              </a:rPr>
              <a:t>Referenscase 2: Talangprogram med inriktning ingenjörer </a:t>
            </a:r>
            <a:endParaRPr lang="en-SE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C50E9D-943A-A9FE-AA07-275B6C8B9304}"/>
              </a:ext>
            </a:extLst>
          </p:cNvPr>
          <p:cNvSpPr txBox="1">
            <a:spLocks/>
          </p:cNvSpPr>
          <p:nvPr/>
        </p:nvSpPr>
        <p:spPr>
          <a:xfrm>
            <a:off x="1180526" y="6188925"/>
            <a:ext cx="1089471" cy="3020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Academic Work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9A8F5A1-CCC8-390A-B61B-FD049E1604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" y="6189643"/>
            <a:ext cx="472178" cy="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3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Academic Work">
  <a:themeElements>
    <a:clrScheme name="Academic Work - ny">
      <a:dk1>
        <a:sysClr val="windowText" lastClr="000000"/>
      </a:dk1>
      <a:lt1>
        <a:sysClr val="window" lastClr="FFFFFF"/>
      </a:lt1>
      <a:dk2>
        <a:srgbClr val="CDFFE2"/>
      </a:dk2>
      <a:lt2>
        <a:srgbClr val="A0FFCB"/>
      </a:lt2>
      <a:accent1>
        <a:srgbClr val="047364"/>
      </a:accent1>
      <a:accent2>
        <a:srgbClr val="05D48E"/>
      </a:accent2>
      <a:accent3>
        <a:srgbClr val="012D28"/>
      </a:accent3>
      <a:accent4>
        <a:srgbClr val="0072CE"/>
      </a:accent4>
      <a:accent5>
        <a:srgbClr val="13E0E0"/>
      </a:accent5>
      <a:accent6>
        <a:srgbClr val="7005D1"/>
      </a:accent6>
      <a:hlink>
        <a:srgbClr val="012D28"/>
      </a:hlink>
      <a:folHlink>
        <a:srgbClr val="012D28"/>
      </a:folHlink>
    </a:clrScheme>
    <a:fontScheme name="Awsome">
      <a:majorFont>
        <a:latin typeface="Awesome Semibold"/>
        <a:ea typeface=""/>
        <a:cs typeface=""/>
      </a:majorFont>
      <a:minorFont>
        <a:latin typeface="Aweso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7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7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D81ADDB-4FD2-7C48-AFDA-A5EC05B2E234}" vid="{79503F40-BF78-6E4F-A70D-168C5DBFC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6a11d-8025-4f7e-b812-5adfc83f902e">
      <Terms xmlns="http://schemas.microsoft.com/office/infopath/2007/PartnerControls"/>
    </lcf76f155ced4ddcb4097134ff3c332f>
    <TaxCatchAll xmlns="9d5fb665-3f78-4217-94da-4562820044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615B8-B308-49C9-9F8F-8F10BB05BBE5}">
  <ds:schemaRefs>
    <ds:schemaRef ds:uri="8103a9a4-755a-4185-a0b4-edf13f29122b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71225d4f-bfb1-416d-921a-05e5671718d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A0E786-C3E3-4C4E-AA09-559952C5D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8B318-EE71-43E3-A1E8-EC735FC9C5AD}"/>
</file>

<file path=docProps/app.xml><?xml version="1.0" encoding="utf-8"?>
<Properties xmlns="http://schemas.openxmlformats.org/officeDocument/2006/extended-properties" xmlns:vt="http://schemas.openxmlformats.org/officeDocument/2006/docPropsVTypes">
  <Template>Academic Work</Template>
  <TotalTime>0</TotalTime>
  <Words>564</Words>
  <Application>Microsoft Macintosh PowerPoint</Application>
  <PresentationFormat>Bredbild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Awesome</vt:lpstr>
      <vt:lpstr>Awesome Semibold</vt:lpstr>
      <vt:lpstr>Awesome-Semibold</vt:lpstr>
      <vt:lpstr>Calibri</vt:lpstr>
      <vt:lpstr>PT Sans</vt:lpstr>
      <vt:lpstr>Academic Work</vt:lpstr>
      <vt:lpstr>Academic Work</vt:lpstr>
      <vt:lpstr>PowerPoint-presentation</vt:lpstr>
      <vt:lpstr>PowerPoint-presentation</vt:lpstr>
      <vt:lpstr>PowerPoint-presentation</vt:lpstr>
      <vt:lpstr>Kandidatmarknaden</vt:lpstr>
      <vt:lpstr>PowerPoint-presentation</vt:lpstr>
      <vt:lpstr>Referenscase 1: Academyupplägg inom IT</vt:lpstr>
      <vt:lpstr>PowerPoint-presentation</vt:lpstr>
      <vt:lpstr>Referenscase 2: Talangprogram med inriktning ingenjörer </vt:lpstr>
      <vt:lpstr>PowerPoint-presentation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Elin Åström</dc:creator>
  <cp:lastModifiedBy>Evelina Emanuelsson</cp:lastModifiedBy>
  <cp:revision>1</cp:revision>
  <dcterms:created xsi:type="dcterms:W3CDTF">2021-12-22T11:04:45Z</dcterms:created>
  <dcterms:modified xsi:type="dcterms:W3CDTF">2023-04-13T11:53:20Z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0x010100A03B2D307344E742975046EDD806AAEC</vt:lpwstr>
  </property>
</Properties>
</file>