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2"/>
  </p:notesMasterIdLst>
  <p:sldIdLst>
    <p:sldId id="257" r:id="rId6"/>
    <p:sldId id="259" r:id="rId7"/>
    <p:sldId id="305" r:id="rId8"/>
    <p:sldId id="368" r:id="rId9"/>
    <p:sldId id="363" r:id="rId10"/>
    <p:sldId id="358" r:id="rId11"/>
    <p:sldId id="369" r:id="rId12"/>
    <p:sldId id="364" r:id="rId13"/>
    <p:sldId id="356" r:id="rId14"/>
    <p:sldId id="362" r:id="rId15"/>
    <p:sldId id="365" r:id="rId16"/>
    <p:sldId id="353" r:id="rId17"/>
    <p:sldId id="354" r:id="rId18"/>
    <p:sldId id="367" r:id="rId19"/>
    <p:sldId id="359" r:id="rId20"/>
    <p:sldId id="370" r:id="rId21"/>
  </p:sldIdLst>
  <p:sldSz cx="12192000" cy="6858000"/>
  <p:notesSz cx="6858000" cy="9144000"/>
  <p:custDataLst>
    <p:tags r:id="rId23"/>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E5B1E635-5A0F-1440-B0AB-23A019574397}">
          <p14:sldIdLst>
            <p14:sldId id="257"/>
            <p14:sldId id="259"/>
            <p14:sldId id="305"/>
            <p14:sldId id="368"/>
            <p14:sldId id="363"/>
            <p14:sldId id="358"/>
            <p14:sldId id="369"/>
            <p14:sldId id="364"/>
            <p14:sldId id="356"/>
            <p14:sldId id="362"/>
            <p14:sldId id="365"/>
            <p14:sldId id="353"/>
            <p14:sldId id="354"/>
            <p14:sldId id="367"/>
            <p14:sldId id="359"/>
            <p14:sldId id="370"/>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47"/>
    <a:srgbClr val="FF508C"/>
    <a:srgbClr val="EFF6FC"/>
    <a:srgbClr val="002850"/>
    <a:srgbClr val="009EE0"/>
    <a:srgbClr val="00508C"/>
    <a:srgbClr val="D43F00"/>
    <a:srgbClr val="00088C"/>
    <a:srgbClr val="41A883"/>
    <a:srgbClr val="9EE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84978" autoAdjust="0"/>
  </p:normalViewPr>
  <p:slideViewPr>
    <p:cSldViewPr snapToGrid="0" snapToObjects="1" showGuides="1">
      <p:cViewPr varScale="1">
        <p:scale>
          <a:sx n="94" d="100"/>
          <a:sy n="94" d="100"/>
        </p:scale>
        <p:origin x="618" y="90"/>
      </p:cViewPr>
      <p:guideLst>
        <p:guide orient="horz" pos="2183"/>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0" Type="http://schemas.openxmlformats.org/officeDocument/2006/relationships/slide" Target="slides/slide15.xml"/><Relationship Id="rId1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AAA00-5763-B64E-8E2B-89072729722E}" type="datetimeFigureOut">
              <a:rPr lang="sv-SE" smtClean="0"/>
              <a:t>2023-04-11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9F57D-EE5D-A94D-A0B0-9CD01A7CBA41}" type="slidenum">
              <a:rPr lang="sv-SE" smtClean="0"/>
              <a:t>‹#›</a:t>
            </a:fld>
            <a:endParaRPr lang="sv-SE"/>
          </a:p>
        </p:txBody>
      </p:sp>
    </p:spTree>
    <p:extLst>
      <p:ext uri="{BB962C8B-B14F-4D97-AF65-F5344CB8AC3E}">
        <p14:creationId xmlns:p14="http://schemas.microsoft.com/office/powerpoint/2010/main" val="360258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 </a:t>
            </a:r>
            <a:endParaRPr lang="sv-SE" dirty="0"/>
          </a:p>
        </p:txBody>
      </p:sp>
      <p:sp>
        <p:nvSpPr>
          <p:cNvPr id="4" name="Platshållare för bildnummer 3"/>
          <p:cNvSpPr>
            <a:spLocks noGrp="1"/>
          </p:cNvSpPr>
          <p:nvPr>
            <p:ph type="sldNum" sz="quarter" idx="10"/>
          </p:nvPr>
        </p:nvSpPr>
        <p:spPr/>
        <p:txBody>
          <a:bodyPr/>
          <a:lstStyle/>
          <a:p>
            <a:pPr>
              <a:defRPr/>
            </a:pPr>
            <a:fld id="{EA875545-B105-B641-9056-047F480DC946}" type="slidenum">
              <a:rPr lang="sv-SE" smtClean="0"/>
              <a:pPr>
                <a:defRPr/>
              </a:pPr>
              <a:t>4</a:t>
            </a:fld>
            <a:endParaRPr lang="sv-SE"/>
          </a:p>
        </p:txBody>
      </p:sp>
    </p:spTree>
    <p:extLst>
      <p:ext uri="{BB962C8B-B14F-4D97-AF65-F5344CB8AC3E}">
        <p14:creationId xmlns:p14="http://schemas.microsoft.com/office/powerpoint/2010/main" val="21931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178FF4-430A-4B22-955F-8E59D503EFE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1508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178FF4-430A-4B22-955F-8E59D503EFED}" type="slidenum">
              <a:rPr lang="sv-SE" smtClean="0"/>
              <a:t>12</a:t>
            </a:fld>
            <a:endParaRPr lang="sv-SE"/>
          </a:p>
        </p:txBody>
      </p:sp>
    </p:spTree>
    <p:extLst>
      <p:ext uri="{BB962C8B-B14F-4D97-AF65-F5344CB8AC3E}">
        <p14:creationId xmlns:p14="http://schemas.microsoft.com/office/powerpoint/2010/main" val="1970871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178FF4-430A-4B22-955F-8E59D503EFED}" type="slidenum">
              <a:rPr lang="sv-SE" smtClean="0"/>
              <a:t>13</a:t>
            </a:fld>
            <a:endParaRPr lang="sv-SE"/>
          </a:p>
        </p:txBody>
      </p:sp>
    </p:spTree>
    <p:extLst>
      <p:ext uri="{BB962C8B-B14F-4D97-AF65-F5344CB8AC3E}">
        <p14:creationId xmlns:p14="http://schemas.microsoft.com/office/powerpoint/2010/main" val="3132303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EA875545-B105-B641-9056-047F480DC946}" type="slidenum">
              <a:rPr lang="sv-SE" smtClean="0"/>
              <a:pPr>
                <a:defRPr/>
              </a:pPr>
              <a:t>14</a:t>
            </a:fld>
            <a:endParaRPr lang="sv-SE"/>
          </a:p>
        </p:txBody>
      </p:sp>
    </p:spTree>
    <p:extLst>
      <p:ext uri="{BB962C8B-B14F-4D97-AF65-F5344CB8AC3E}">
        <p14:creationId xmlns:p14="http://schemas.microsoft.com/office/powerpoint/2010/main" val="411585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90178FF4-430A-4B22-955F-8E59D503EFED}" type="slidenum">
              <a:rPr lang="sv-SE" smtClean="0"/>
              <a:t>15</a:t>
            </a:fld>
            <a:endParaRPr lang="sv-SE"/>
          </a:p>
        </p:txBody>
      </p:sp>
    </p:spTree>
    <p:extLst>
      <p:ext uri="{BB962C8B-B14F-4D97-AF65-F5344CB8AC3E}">
        <p14:creationId xmlns:p14="http://schemas.microsoft.com/office/powerpoint/2010/main" val="21004006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sida mörk">
    <p:bg>
      <p:bgPr>
        <a:solidFill>
          <a:srgbClr val="00508C"/>
        </a:solidFill>
        <a:effectLst/>
      </p:bgPr>
    </p:bg>
    <p:spTree>
      <p:nvGrpSpPr>
        <p:cNvPr id="1" name=""/>
        <p:cNvGrpSpPr/>
        <p:nvPr/>
      </p:nvGrpSpPr>
      <p:grpSpPr>
        <a:xfrm>
          <a:off x="0" y="0"/>
          <a:ext cx="0" cy="0"/>
          <a:chOff x="0" y="0"/>
          <a:chExt cx="0" cy="0"/>
        </a:xfrm>
      </p:grpSpPr>
      <p:sp>
        <p:nvSpPr>
          <p:cNvPr id="7" name="Platshållare för text 8">
            <a:extLst>
              <a:ext uri="{FF2B5EF4-FFF2-40B4-BE49-F238E27FC236}">
                <a16:creationId xmlns:a16="http://schemas.microsoft.com/office/drawing/2014/main" id="{9C4D5F44-0A1A-104C-8188-5508887C8ECF}"/>
              </a:ext>
            </a:extLst>
          </p:cNvPr>
          <p:cNvSpPr>
            <a:spLocks noGrp="1"/>
          </p:cNvSpPr>
          <p:nvPr>
            <p:ph type="body" sz="quarter" idx="10" hasCustomPrompt="1"/>
          </p:nvPr>
        </p:nvSpPr>
        <p:spPr>
          <a:xfrm>
            <a:off x="911224" y="6245664"/>
            <a:ext cx="4154761" cy="296047"/>
          </a:xfrm>
          <a:prstGeom prst="rect">
            <a:avLst/>
          </a:prstGeom>
        </p:spPr>
        <p:txBody>
          <a:bodyPr/>
          <a:lstStyle>
            <a:lvl1pPr>
              <a:buNone/>
              <a:defRPr sz="1600" b="0" i="0">
                <a:solidFill>
                  <a:srgbClr val="EFF6FC"/>
                </a:solidFill>
                <a:latin typeface="+mn-lt"/>
                <a:ea typeface="Helvetica Neue" panose="02000503000000020004" pitchFamily="2" charset="0"/>
                <a:cs typeface="Helvetica Neue" panose="02000503000000020004" pitchFamily="2" charset="0"/>
              </a:defRPr>
            </a:lvl1pPr>
            <a:lvl2pPr>
              <a:defRPr sz="1600" b="1"/>
            </a:lvl2pPr>
            <a:lvl3pPr>
              <a:defRPr sz="1600" b="1"/>
            </a:lvl3pPr>
            <a:lvl4pPr>
              <a:defRPr sz="1600" b="1"/>
            </a:lvl4pPr>
            <a:lvl5pPr>
              <a:defRPr sz="1600" b="1"/>
            </a:lvl5pPr>
          </a:lstStyle>
          <a:p>
            <a:pPr lvl="0"/>
            <a:r>
              <a:rPr lang="sv-SE" dirty="0"/>
              <a:t>Förnamn Efternamn – Yrkesroll</a:t>
            </a:r>
          </a:p>
        </p:txBody>
      </p:sp>
      <p:sp>
        <p:nvSpPr>
          <p:cNvPr id="9" name="Platshållare för text 17">
            <a:extLst>
              <a:ext uri="{FF2B5EF4-FFF2-40B4-BE49-F238E27FC236}">
                <a16:creationId xmlns:a16="http://schemas.microsoft.com/office/drawing/2014/main" id="{0B2BF57D-AFED-7C44-9EC2-B8177DE812A0}"/>
              </a:ext>
            </a:extLst>
          </p:cNvPr>
          <p:cNvSpPr>
            <a:spLocks noGrp="1"/>
          </p:cNvSpPr>
          <p:nvPr>
            <p:ph type="body" sz="quarter" idx="11" hasCustomPrompt="1"/>
          </p:nvPr>
        </p:nvSpPr>
        <p:spPr>
          <a:xfrm>
            <a:off x="911225" y="2547884"/>
            <a:ext cx="4154759" cy="426544"/>
          </a:xfrm>
          <a:prstGeom prst="rect">
            <a:avLst/>
          </a:prstGeom>
        </p:spPr>
        <p:txBody>
          <a:bodyPr/>
          <a:lstStyle>
            <a:lvl1pPr>
              <a:buNone/>
              <a:defRPr sz="1600" b="0" i="0">
                <a:solidFill>
                  <a:srgbClr val="EFF6FC"/>
                </a:solidFill>
                <a:latin typeface="+mn-lt"/>
                <a:ea typeface="Helvetica Neue Medium" panose="02000503000000020004" pitchFamily="2" charset="0"/>
                <a:cs typeface="Helvetica Neue Medium" panose="02000503000000020004" pitchFamily="2" charset="0"/>
              </a:defRPr>
            </a:lvl1pPr>
            <a:lvl2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lvl="0"/>
            <a:r>
              <a:rPr lang="sv-SE" dirty="0"/>
              <a:t>Klicka här för att skriva datum</a:t>
            </a:r>
          </a:p>
        </p:txBody>
      </p:sp>
      <p:sp>
        <p:nvSpPr>
          <p:cNvPr id="11"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8571181" cy="666489"/>
          </a:xfrm>
          <a:prstGeom prst="rect">
            <a:avLst/>
          </a:prstGeom>
        </p:spPr>
        <p:txBody>
          <a:bodyPr vert="horz" lIns="91440" tIns="45720" rIns="91440" bIns="45720" rtlCol="0" anchor="b">
            <a:noAutofit/>
          </a:bodyPr>
          <a:lstStyle>
            <a:lvl1pPr>
              <a:defRPr sz="4000" b="0" i="0" spc="-40" baseline="0">
                <a:solidFill>
                  <a:srgbClr val="EFF6FC"/>
                </a:solidFill>
                <a:latin typeface="+mj-lt"/>
                <a:ea typeface="HelveticaNeueLT Std" panose="020B0604020202020204" pitchFamily="34" charset="0"/>
                <a:cs typeface="HelveticaNeueLT Std" panose="020B0604020202020204" pitchFamily="34" charset="0"/>
              </a:defRPr>
            </a:lvl1pPr>
          </a:lstStyle>
          <a:p>
            <a:endParaRPr lang="sv-SE" dirty="0"/>
          </a:p>
        </p:txBody>
      </p:sp>
    </p:spTree>
    <p:custDataLst>
      <p:tags r:id="rId1"/>
    </p:custDataLst>
    <p:extLst>
      <p:ext uri="{BB962C8B-B14F-4D97-AF65-F5344CB8AC3E}">
        <p14:creationId xmlns:p14="http://schemas.microsoft.com/office/powerpoint/2010/main" val="9052116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Rubrik text/punktlista mörk med bg-bild">
    <p:bg>
      <p:bgPr>
        <a:solidFill>
          <a:srgbClr val="00508C"/>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A30A5A80-AB2A-A040-B5FD-45E1AAFD3591}"/>
              </a:ext>
            </a:extLst>
          </p:cNvPr>
          <p:cNvSpPr>
            <a:spLocks noGrp="1"/>
          </p:cNvSpPr>
          <p:nvPr>
            <p:ph type="pic" sz="quarter" idx="13"/>
          </p:nvPr>
        </p:nvSpPr>
        <p:spPr>
          <a:xfrm>
            <a:off x="12032" y="0"/>
            <a:ext cx="12192000" cy="6858000"/>
          </a:xfrm>
          <a:prstGeom prst="rect">
            <a:avLst/>
          </a:prstGeom>
          <a:noFill/>
        </p:spPr>
        <p:txBody>
          <a:bodyPr/>
          <a:lstStyle>
            <a:lvl1pPr>
              <a:defRPr b="0" i="0">
                <a:solidFill>
                  <a:srgbClr val="EFF6FC"/>
                </a:solidFill>
                <a:latin typeface="+mn-lt"/>
                <a:ea typeface="Helvetica Neue" panose="02000503000000020004" pitchFamily="2" charset="0"/>
                <a:cs typeface="Helvetica Neue" panose="02000503000000020004" pitchFamily="2" charset="0"/>
              </a:defRPr>
            </a:lvl1pPr>
          </a:lstStyle>
          <a:p>
            <a:r>
              <a:rPr lang="sv-SE" dirty="0"/>
              <a:t>Klicka på ikonen för att lägga till en bild</a:t>
            </a:r>
          </a:p>
        </p:txBody>
      </p:sp>
      <p:sp>
        <p:nvSpPr>
          <p:cNvPr id="5" name="Platshållare för text 4">
            <a:extLst>
              <a:ext uri="{FF2B5EF4-FFF2-40B4-BE49-F238E27FC236}">
                <a16:creationId xmlns:a16="http://schemas.microsoft.com/office/drawing/2014/main" id="{E57DB8D4-3522-4342-8EF0-7AFDFB0C4358}"/>
              </a:ext>
            </a:extLst>
          </p:cNvPr>
          <p:cNvSpPr>
            <a:spLocks noGrp="1"/>
          </p:cNvSpPr>
          <p:nvPr>
            <p:ph type="body" sz="quarter" idx="10" hasCustomPrompt="1"/>
          </p:nvPr>
        </p:nvSpPr>
        <p:spPr>
          <a:xfrm>
            <a:off x="921735" y="1839969"/>
            <a:ext cx="8316913" cy="4524736"/>
          </a:xfrm>
          <a:prstGeom prst="rect">
            <a:avLst/>
          </a:prstGeom>
        </p:spPr>
        <p:txBody>
          <a:bodyPr/>
          <a:lstStyle>
            <a:lvl1pPr>
              <a:defRPr sz="1800" b="0" i="0">
                <a:solidFill>
                  <a:srgbClr val="EFF6FC"/>
                </a:solidFill>
                <a:latin typeface="+mn-lt"/>
                <a:ea typeface="Helvetica Neue" panose="02000503000000020004" pitchFamily="2" charset="0"/>
                <a:cs typeface="Helvetica Neue" panose="0200050300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sv-SE" dirty="0"/>
              <a:t>Klicka här för att skriva</a:t>
            </a:r>
          </a:p>
        </p:txBody>
      </p:sp>
      <p:sp>
        <p:nvSpPr>
          <p:cNvPr id="7" name="Platshållare för rubrik 7">
            <a:extLst>
              <a:ext uri="{FF2B5EF4-FFF2-40B4-BE49-F238E27FC236}">
                <a16:creationId xmlns:a16="http://schemas.microsoft.com/office/drawing/2014/main" id="{45659DDC-3EED-E649-84AA-48F3A7A6D006}"/>
              </a:ext>
            </a:extLst>
          </p:cNvPr>
          <p:cNvSpPr>
            <a:spLocks noGrp="1"/>
          </p:cNvSpPr>
          <p:nvPr>
            <p:ph type="title" hasCustomPrompt="1"/>
          </p:nvPr>
        </p:nvSpPr>
        <p:spPr>
          <a:xfrm>
            <a:off x="921735" y="492155"/>
            <a:ext cx="8326873" cy="855659"/>
          </a:xfrm>
          <a:prstGeom prst="rect">
            <a:avLst/>
          </a:prstGeom>
        </p:spPr>
        <p:txBody>
          <a:bodyPr vert="horz" lIns="91440" tIns="45720" rIns="91440" bIns="45720" rtlCol="0" anchor="b">
            <a:noAutofit/>
          </a:bodyPr>
          <a:lstStyle>
            <a:lvl1pPr algn="l">
              <a:defRPr sz="4000" b="0" i="0" spc="-40" baseline="0">
                <a:solidFill>
                  <a:srgbClr val="EFF6FC"/>
                </a:solidFill>
                <a:latin typeface="+mj-lt"/>
                <a:ea typeface="Helvetica Neue Medium" panose="02000503000000020004" pitchFamily="2" charset="0"/>
                <a:cs typeface="Helvetica Neue Medium" panose="02000503000000020004" pitchFamily="2" charset="0"/>
              </a:defRPr>
            </a:lvl1pPr>
          </a:lstStyle>
          <a:p>
            <a:r>
              <a:rPr lang="sv-SE" dirty="0"/>
              <a:t>Klicka här för rubrik</a:t>
            </a:r>
          </a:p>
        </p:txBody>
      </p:sp>
    </p:spTree>
    <p:custDataLst>
      <p:tags r:id="rId1"/>
    </p:custDataLst>
    <p:extLst>
      <p:ext uri="{BB962C8B-B14F-4D97-AF65-F5344CB8AC3E}">
        <p14:creationId xmlns:p14="http://schemas.microsoft.com/office/powerpoint/2010/main" val="401519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4 Rubrik text/punktlista lju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BF15473-A048-3B4A-AC92-06A160C17B72}"/>
              </a:ext>
            </a:extLst>
          </p:cNvPr>
          <p:cNvSpPr/>
          <p:nvPr userDrawn="1"/>
        </p:nvSpPr>
        <p:spPr>
          <a:xfrm>
            <a:off x="0" y="0"/>
            <a:ext cx="12192000" cy="6858000"/>
          </a:xfrm>
          <a:prstGeom prst="rect">
            <a:avLst/>
          </a:prstGeom>
          <a:solidFill>
            <a:srgbClr val="EF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solidFill>
                <a:schemeClr val="accent1"/>
              </a:solidFill>
              <a:latin typeface="Helvetica Neue" panose="02000503000000020004" pitchFamily="2" charset="0"/>
            </a:endParaRPr>
          </a:p>
        </p:txBody>
      </p:sp>
      <p:sp>
        <p:nvSpPr>
          <p:cNvPr id="9"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8571181" cy="666489"/>
          </a:xfrm>
          <a:prstGeom prst="rect">
            <a:avLst/>
          </a:prstGeom>
        </p:spPr>
        <p:txBody>
          <a:bodyPr vert="horz" lIns="91440" tIns="45720" rIns="91440" bIns="45720" rtlCol="0" anchor="b">
            <a:noAutofit/>
          </a:bodyPr>
          <a:lstStyle>
            <a:lvl1pPr>
              <a:defRPr sz="3200" b="0" i="0" spc="-40" baseline="0">
                <a:solidFill>
                  <a:srgbClr val="002850"/>
                </a:solidFill>
                <a:latin typeface="+mj-lt"/>
                <a:ea typeface="HelveticaNeueLT Std" panose="020B0604020202020204" pitchFamily="34" charset="0"/>
                <a:cs typeface="HelveticaNeueLT Std" panose="020B0604020202020204" pitchFamily="34" charset="0"/>
              </a:defRPr>
            </a:lvl1pPr>
          </a:lstStyle>
          <a:p>
            <a:endParaRPr lang="sv-SE" dirty="0"/>
          </a:p>
        </p:txBody>
      </p:sp>
      <p:sp>
        <p:nvSpPr>
          <p:cNvPr id="10" name="Platshållare för text 4">
            <a:extLst>
              <a:ext uri="{FF2B5EF4-FFF2-40B4-BE49-F238E27FC236}">
                <a16:creationId xmlns:a16="http://schemas.microsoft.com/office/drawing/2014/main" id="{E57DB8D4-3522-4342-8EF0-7AFDFB0C4358}"/>
              </a:ext>
            </a:extLst>
          </p:cNvPr>
          <p:cNvSpPr>
            <a:spLocks noGrp="1"/>
          </p:cNvSpPr>
          <p:nvPr>
            <p:ph type="body" sz="quarter" idx="10" hasCustomPrompt="1"/>
          </p:nvPr>
        </p:nvSpPr>
        <p:spPr>
          <a:xfrm>
            <a:off x="921735" y="2081463"/>
            <a:ext cx="8571181" cy="4283242"/>
          </a:xfrm>
          <a:prstGeom prst="rect">
            <a:avLst/>
          </a:prstGeom>
        </p:spPr>
        <p:txBody>
          <a:bodyPr/>
          <a:lstStyle>
            <a:lvl1pPr>
              <a:defRPr sz="1800" b="0" i="0">
                <a:solidFill>
                  <a:srgbClr val="002850"/>
                </a:solidFill>
                <a:latin typeface="+mn-lt"/>
                <a:ea typeface="Helvetica Neue" panose="02000503000000020004" pitchFamily="2" charset="0"/>
                <a:cs typeface="Helvetica Neue" panose="0200050300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sv-SE" dirty="0"/>
              <a:t>Klicka här för att skriva</a:t>
            </a:r>
          </a:p>
        </p:txBody>
      </p:sp>
      <p:pic>
        <p:nvPicPr>
          <p:cNvPr id="6" name="Bildobjekt 5">
            <a:extLst>
              <a:ext uri="{FF2B5EF4-FFF2-40B4-BE49-F238E27FC236}">
                <a16:creationId xmlns:a16="http://schemas.microsoft.com/office/drawing/2014/main" id="{0309145D-54EF-7342-8AC1-E2BFFDD3E71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0395" y="6067496"/>
            <a:ext cx="1993739" cy="503608"/>
          </a:xfrm>
          <a:prstGeom prst="rect">
            <a:avLst/>
          </a:prstGeom>
        </p:spPr>
      </p:pic>
    </p:spTree>
    <p:custDataLst>
      <p:tags r:id="rId1"/>
    </p:custDataLst>
    <p:extLst>
      <p:ext uri="{BB962C8B-B14F-4D97-AF65-F5344CB8AC3E}">
        <p14:creationId xmlns:p14="http://schemas.microsoft.com/office/powerpoint/2010/main" val="103319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text bild höger">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F6D560B-1AF4-1A48-946F-CDF084DDD790}"/>
              </a:ext>
            </a:extLst>
          </p:cNvPr>
          <p:cNvSpPr/>
          <p:nvPr userDrawn="1"/>
        </p:nvSpPr>
        <p:spPr>
          <a:xfrm>
            <a:off x="0" y="0"/>
            <a:ext cx="8229600" cy="6858000"/>
          </a:xfrm>
          <a:prstGeom prst="rect">
            <a:avLst/>
          </a:prstGeom>
          <a:solidFill>
            <a:srgbClr val="EF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solidFill>
                <a:schemeClr val="accent1"/>
              </a:solidFill>
              <a:latin typeface="Helvetica Neue" panose="02000503000000020004" pitchFamily="2" charset="0"/>
            </a:endParaRPr>
          </a:p>
        </p:txBody>
      </p:sp>
      <p:sp>
        <p:nvSpPr>
          <p:cNvPr id="16" name="Platshållare för text 15">
            <a:extLst>
              <a:ext uri="{FF2B5EF4-FFF2-40B4-BE49-F238E27FC236}">
                <a16:creationId xmlns:a16="http://schemas.microsoft.com/office/drawing/2014/main" id="{8E48CB76-082F-3E40-9377-5953253A7D31}"/>
              </a:ext>
            </a:extLst>
          </p:cNvPr>
          <p:cNvSpPr>
            <a:spLocks noGrp="1"/>
          </p:cNvSpPr>
          <p:nvPr>
            <p:ph type="body" sz="quarter" idx="12"/>
          </p:nvPr>
        </p:nvSpPr>
        <p:spPr>
          <a:xfrm>
            <a:off x="910675" y="1839600"/>
            <a:ext cx="6415283" cy="4630500"/>
          </a:xfrm>
          <a:prstGeom prst="rect">
            <a:avLst/>
          </a:prstGeom>
        </p:spPr>
        <p:txBody>
          <a:bodyPr/>
          <a:lstStyle>
            <a:lvl1pPr marL="0" indent="0">
              <a:buFont typeface="Arial" panose="020B0604020202020204" pitchFamily="34" charset="0"/>
              <a:buNone/>
              <a:defRPr sz="1800" b="0" i="0">
                <a:solidFill>
                  <a:srgbClr val="002850"/>
                </a:solidFill>
                <a:latin typeface="+mn-lt"/>
                <a:ea typeface="Helvetica Neue" panose="02000503000000020004" pitchFamily="2" charset="0"/>
                <a:cs typeface="Helvetica Neue" panose="02000503000000020004" pitchFamily="2" charset="0"/>
              </a:defRPr>
            </a:lvl1pPr>
            <a:lvl2pPr>
              <a:buFont typeface="Arial" panose="020B0604020202020204" pitchFamily="34" charset="0"/>
              <a:buNone/>
              <a:defRPr sz="1400" b="0" i="0">
                <a:latin typeface="Helvetica Neue" panose="02000503000000020004" pitchFamily="2" charset="0"/>
                <a:ea typeface="Helvetica Neue" panose="02000503000000020004" pitchFamily="2" charset="0"/>
                <a:cs typeface="Helvetica Neue" panose="02000503000000020004" pitchFamily="2" charset="0"/>
              </a:defRPr>
            </a:lvl2pPr>
            <a:lvl3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3pPr>
            <a:lvl4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sv-SE" dirty="0"/>
              <a:t>Klicka här för att ändra format på bakgrundstexten</a:t>
            </a:r>
          </a:p>
        </p:txBody>
      </p:sp>
      <p:sp>
        <p:nvSpPr>
          <p:cNvPr id="12" name="Platshållare för bild 11">
            <a:extLst>
              <a:ext uri="{FF2B5EF4-FFF2-40B4-BE49-F238E27FC236}">
                <a16:creationId xmlns:a16="http://schemas.microsoft.com/office/drawing/2014/main" id="{E18F62A6-BD1A-EF43-A2C8-1B492A084B1D}"/>
              </a:ext>
            </a:extLst>
          </p:cNvPr>
          <p:cNvSpPr>
            <a:spLocks noGrp="1"/>
          </p:cNvSpPr>
          <p:nvPr>
            <p:ph type="pic" sz="quarter" idx="10"/>
          </p:nvPr>
        </p:nvSpPr>
        <p:spPr>
          <a:xfrm>
            <a:off x="8217568" y="0"/>
            <a:ext cx="3974432" cy="6857999"/>
          </a:xfrm>
          <a:prstGeom prst="rect">
            <a:avLst/>
          </a:prstGeom>
          <a:solidFill>
            <a:srgbClr val="00508C"/>
          </a:solidFill>
        </p:spPr>
        <p:txBody>
          <a:bodyPr/>
          <a:lstStyle>
            <a:lvl1pPr>
              <a:defRPr b="0" i="0">
                <a:latin typeface="+mn-lt"/>
              </a:defRPr>
            </a:lvl1pPr>
          </a:lstStyle>
          <a:p>
            <a:r>
              <a:rPr lang="sv-SE" dirty="0"/>
              <a:t>Klicka på ikonen för att lägga till en bild</a:t>
            </a:r>
          </a:p>
        </p:txBody>
      </p:sp>
      <p:pic>
        <p:nvPicPr>
          <p:cNvPr id="11" name="Bildobjekt 10">
            <a:extLst>
              <a:ext uri="{FF2B5EF4-FFF2-40B4-BE49-F238E27FC236}">
                <a16:creationId xmlns:a16="http://schemas.microsoft.com/office/drawing/2014/main" id="{B50905D6-8364-5C4A-8049-ACFBCF0574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1914" y="6029098"/>
            <a:ext cx="1992220" cy="503225"/>
          </a:xfrm>
          <a:prstGeom prst="rect">
            <a:avLst/>
          </a:prstGeom>
        </p:spPr>
      </p:pic>
      <p:sp>
        <p:nvSpPr>
          <p:cNvPr id="10"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6404223" cy="666489"/>
          </a:xfrm>
          <a:prstGeom prst="rect">
            <a:avLst/>
          </a:prstGeom>
        </p:spPr>
        <p:txBody>
          <a:bodyPr vert="horz" lIns="91440" tIns="45720" rIns="91440" bIns="45720" rtlCol="0" anchor="b">
            <a:noAutofit/>
          </a:bodyPr>
          <a:lstStyle>
            <a:lvl1pPr>
              <a:defRPr sz="3200" b="0" i="0" spc="-40" baseline="0">
                <a:solidFill>
                  <a:srgbClr val="002850"/>
                </a:solidFill>
                <a:latin typeface="+mj-lt"/>
                <a:ea typeface="HelveticaNeueLT Std" panose="020B0604020202020204" pitchFamily="34" charset="0"/>
                <a:cs typeface="HelveticaNeueLT Std" panose="020B0604020202020204" pitchFamily="34" charset="0"/>
              </a:defRPr>
            </a:lvl1pPr>
          </a:lstStyle>
          <a:p>
            <a:endParaRPr lang="sv-SE" dirty="0"/>
          </a:p>
        </p:txBody>
      </p:sp>
    </p:spTree>
    <p:custDataLst>
      <p:tags r:id="rId1"/>
    </p:custDataLst>
    <p:extLst>
      <p:ext uri="{BB962C8B-B14F-4D97-AF65-F5344CB8AC3E}">
        <p14:creationId xmlns:p14="http://schemas.microsoft.com/office/powerpoint/2010/main" val="217473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Rubrik och text höger">
    <p:bg>
      <p:bgPr>
        <a:solidFill>
          <a:srgbClr val="00508C"/>
        </a:solidFill>
        <a:effectLst/>
      </p:bgPr>
    </p:bg>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F6D560B-1AF4-1A48-946F-CDF084DDD790}"/>
              </a:ext>
            </a:extLst>
          </p:cNvPr>
          <p:cNvSpPr/>
          <p:nvPr userDrawn="1"/>
        </p:nvSpPr>
        <p:spPr>
          <a:xfrm>
            <a:off x="3988526" y="0"/>
            <a:ext cx="8215506" cy="6858000"/>
          </a:xfrm>
          <a:prstGeom prst="rect">
            <a:avLst/>
          </a:prstGeom>
          <a:solidFill>
            <a:srgbClr val="EF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solidFill>
                <a:schemeClr val="accent1"/>
              </a:solidFill>
              <a:latin typeface="Helvetica Neue" panose="02000503000000020004" pitchFamily="2" charset="0"/>
            </a:endParaRPr>
          </a:p>
        </p:txBody>
      </p:sp>
      <p:sp>
        <p:nvSpPr>
          <p:cNvPr id="15" name="Platshållare för text 15">
            <a:extLst>
              <a:ext uri="{FF2B5EF4-FFF2-40B4-BE49-F238E27FC236}">
                <a16:creationId xmlns:a16="http://schemas.microsoft.com/office/drawing/2014/main" id="{8E48CB76-082F-3E40-9377-5953253A7D31}"/>
              </a:ext>
            </a:extLst>
          </p:cNvPr>
          <p:cNvSpPr>
            <a:spLocks noGrp="1"/>
          </p:cNvSpPr>
          <p:nvPr>
            <p:ph type="body" sz="quarter" idx="12"/>
          </p:nvPr>
        </p:nvSpPr>
        <p:spPr>
          <a:xfrm>
            <a:off x="4859824" y="1839600"/>
            <a:ext cx="6424941" cy="3902994"/>
          </a:xfrm>
          <a:prstGeom prst="rect">
            <a:avLst/>
          </a:prstGeom>
        </p:spPr>
        <p:txBody>
          <a:bodyPr/>
          <a:lstStyle>
            <a:lvl1pPr marL="0" indent="0">
              <a:buFont typeface="Arial" panose="020B0604020202020204" pitchFamily="34" charset="0"/>
              <a:buNone/>
              <a:defRPr sz="2000" b="0" i="0">
                <a:solidFill>
                  <a:srgbClr val="002850"/>
                </a:solidFill>
                <a:latin typeface="+mn-lt"/>
                <a:ea typeface="Helvetica Neue" panose="02000503000000020004" pitchFamily="2" charset="0"/>
                <a:cs typeface="Helvetica Neue" panose="02000503000000020004" pitchFamily="2" charset="0"/>
              </a:defRPr>
            </a:lvl1pPr>
            <a:lvl2pPr>
              <a:buFont typeface="Arial" panose="020B0604020202020204" pitchFamily="34" charset="0"/>
              <a:buNone/>
              <a:defRPr sz="1400" b="0" i="0">
                <a:latin typeface="Helvetica Neue" panose="02000503000000020004" pitchFamily="2" charset="0"/>
                <a:ea typeface="Helvetica Neue" panose="02000503000000020004" pitchFamily="2" charset="0"/>
                <a:cs typeface="Helvetica Neue" panose="02000503000000020004" pitchFamily="2" charset="0"/>
              </a:defRPr>
            </a:lvl2pPr>
            <a:lvl3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3pPr>
            <a:lvl4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sv-SE" dirty="0"/>
              <a:t>Klicka här för att ändra format på bakgrundstexten</a:t>
            </a:r>
          </a:p>
        </p:txBody>
      </p:sp>
      <p:pic>
        <p:nvPicPr>
          <p:cNvPr id="18" name="Bildobjekt 8">
            <a:extLst>
              <a:ext uri="{FF2B5EF4-FFF2-40B4-BE49-F238E27FC236}">
                <a16:creationId xmlns:a16="http://schemas.microsoft.com/office/drawing/2014/main" id="{C16EFFD1-5ACD-374A-BF11-66AE7FF8CB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1155" y="6028907"/>
            <a:ext cx="1993739" cy="503608"/>
          </a:xfrm>
          <a:prstGeom prst="rect">
            <a:avLst/>
          </a:prstGeom>
        </p:spPr>
      </p:pic>
      <p:sp>
        <p:nvSpPr>
          <p:cNvPr id="8"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4856835" y="696710"/>
            <a:ext cx="6464793" cy="666489"/>
          </a:xfrm>
          <a:prstGeom prst="rect">
            <a:avLst/>
          </a:prstGeom>
        </p:spPr>
        <p:txBody>
          <a:bodyPr vert="horz" lIns="91440" tIns="45720" rIns="91440" bIns="45720" rtlCol="0" anchor="b">
            <a:noAutofit/>
          </a:bodyPr>
          <a:lstStyle>
            <a:lvl1pPr>
              <a:defRPr sz="1600" b="0" i="0" spc="-40" baseline="0">
                <a:solidFill>
                  <a:srgbClr val="002850"/>
                </a:solidFill>
                <a:latin typeface="+mn-lt"/>
                <a:ea typeface="HelveticaNeueLT Std" panose="020B0604020202020204" pitchFamily="34" charset="0"/>
                <a:cs typeface="HelveticaNeueLT Std" panose="020B0604020202020204" pitchFamily="34" charset="0"/>
              </a:defRPr>
            </a:lvl1pPr>
          </a:lstStyle>
          <a:p>
            <a:endParaRPr lang="sv-SE" dirty="0"/>
          </a:p>
        </p:txBody>
      </p:sp>
    </p:spTree>
    <p:custDataLst>
      <p:tags r:id="rId1"/>
    </p:custDataLst>
    <p:extLst>
      <p:ext uri="{BB962C8B-B14F-4D97-AF65-F5344CB8AC3E}">
        <p14:creationId xmlns:p14="http://schemas.microsoft.com/office/powerpoint/2010/main" val="1782556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mellanrubrik diagram">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F6D560B-1AF4-1A48-946F-CDF084DDD790}"/>
              </a:ext>
            </a:extLst>
          </p:cNvPr>
          <p:cNvSpPr/>
          <p:nvPr userDrawn="1"/>
        </p:nvSpPr>
        <p:spPr>
          <a:xfrm>
            <a:off x="0" y="0"/>
            <a:ext cx="12192000" cy="6858000"/>
          </a:xfrm>
          <a:prstGeom prst="rect">
            <a:avLst/>
          </a:prstGeom>
          <a:solidFill>
            <a:srgbClr val="EF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solidFill>
                <a:schemeClr val="accent1"/>
              </a:solidFill>
              <a:latin typeface="Helvetica Neue" panose="02000503000000020004" pitchFamily="2" charset="0"/>
            </a:endParaRPr>
          </a:p>
        </p:txBody>
      </p:sp>
      <p:sp>
        <p:nvSpPr>
          <p:cNvPr id="6" name="Platshållare för text 15">
            <a:extLst>
              <a:ext uri="{FF2B5EF4-FFF2-40B4-BE49-F238E27FC236}">
                <a16:creationId xmlns:a16="http://schemas.microsoft.com/office/drawing/2014/main" id="{8E48CB76-082F-3E40-9377-5953253A7D31}"/>
              </a:ext>
            </a:extLst>
          </p:cNvPr>
          <p:cNvSpPr>
            <a:spLocks noGrp="1"/>
          </p:cNvSpPr>
          <p:nvPr>
            <p:ph type="body" sz="quarter" idx="12"/>
          </p:nvPr>
        </p:nvSpPr>
        <p:spPr>
          <a:xfrm>
            <a:off x="910675" y="1839600"/>
            <a:ext cx="8299850" cy="322286"/>
          </a:xfrm>
          <a:prstGeom prst="rect">
            <a:avLst/>
          </a:prstGeom>
        </p:spPr>
        <p:txBody>
          <a:bodyPr/>
          <a:lstStyle>
            <a:lvl1pPr marL="0" indent="0">
              <a:buFont typeface="Arial" panose="020B0604020202020204" pitchFamily="34" charset="0"/>
              <a:buNone/>
              <a:defRPr sz="1800" b="0" i="0">
                <a:solidFill>
                  <a:srgbClr val="002850"/>
                </a:solidFill>
                <a:latin typeface="+mn-lt"/>
                <a:ea typeface="Helvetica Neue" panose="02000503000000020004" pitchFamily="2" charset="0"/>
                <a:cs typeface="Helvetica Neue" panose="02000503000000020004" pitchFamily="2" charset="0"/>
              </a:defRPr>
            </a:lvl1pPr>
            <a:lvl2pPr>
              <a:buFont typeface="Arial" panose="020B0604020202020204" pitchFamily="34" charset="0"/>
              <a:buNone/>
              <a:defRPr sz="1400" b="0" i="0">
                <a:latin typeface="Helvetica Neue" panose="02000503000000020004" pitchFamily="2" charset="0"/>
                <a:ea typeface="Helvetica Neue" panose="02000503000000020004" pitchFamily="2" charset="0"/>
                <a:cs typeface="Helvetica Neue" panose="02000503000000020004" pitchFamily="2" charset="0"/>
              </a:defRPr>
            </a:lvl2pPr>
            <a:lvl3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3pPr>
            <a:lvl4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sv-SE" dirty="0"/>
              <a:t>Klicka här för att ändra format på bakgrundstexten</a:t>
            </a:r>
          </a:p>
        </p:txBody>
      </p:sp>
      <p:pic>
        <p:nvPicPr>
          <p:cNvPr id="8" name="Bildobjekt 8">
            <a:extLst>
              <a:ext uri="{FF2B5EF4-FFF2-40B4-BE49-F238E27FC236}">
                <a16:creationId xmlns:a16="http://schemas.microsoft.com/office/drawing/2014/main" id="{C16EFFD1-5ACD-374A-BF11-66AE7FF8CB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1155" y="6028907"/>
            <a:ext cx="1993739" cy="503608"/>
          </a:xfrm>
          <a:prstGeom prst="rect">
            <a:avLst/>
          </a:prstGeom>
        </p:spPr>
      </p:pic>
      <p:sp>
        <p:nvSpPr>
          <p:cNvPr id="3" name="Chart Placeholder 2"/>
          <p:cNvSpPr>
            <a:spLocks noGrp="1"/>
          </p:cNvSpPr>
          <p:nvPr>
            <p:ph type="chart" sz="quarter" idx="13"/>
          </p:nvPr>
        </p:nvSpPr>
        <p:spPr>
          <a:xfrm>
            <a:off x="918630" y="2220913"/>
            <a:ext cx="8309508" cy="4143792"/>
          </a:xfrm>
          <a:prstGeom prst="rect">
            <a:avLst/>
          </a:prstGeom>
        </p:spPr>
        <p:txBody>
          <a:bodyPr/>
          <a:lstStyle>
            <a:lvl1pPr>
              <a:defRPr b="0" i="0">
                <a:solidFill>
                  <a:srgbClr val="002850"/>
                </a:solidFill>
                <a:latin typeface="+mn-lt"/>
                <a:ea typeface="Helvetica Neue" panose="02000503000000020004" pitchFamily="2" charset="0"/>
                <a:cs typeface="Helvetica Neue" panose="02000503000000020004" pitchFamily="2" charset="0"/>
              </a:defRPr>
            </a:lvl1pPr>
          </a:lstStyle>
          <a:p>
            <a:r>
              <a:rPr lang="sv-SE" dirty="0"/>
              <a:t>Klicka på ikonen för att lägga till ett diagram</a:t>
            </a:r>
          </a:p>
        </p:txBody>
      </p:sp>
      <p:sp>
        <p:nvSpPr>
          <p:cNvPr id="11"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8571181" cy="666489"/>
          </a:xfrm>
          <a:prstGeom prst="rect">
            <a:avLst/>
          </a:prstGeom>
        </p:spPr>
        <p:txBody>
          <a:bodyPr vert="horz" lIns="91440" tIns="45720" rIns="91440" bIns="45720" rtlCol="0" anchor="b">
            <a:noAutofit/>
          </a:bodyPr>
          <a:lstStyle>
            <a:lvl1pPr>
              <a:defRPr sz="3200" b="0" i="0" spc="-40" baseline="0">
                <a:solidFill>
                  <a:schemeClr val="tx1"/>
                </a:solidFill>
                <a:latin typeface="+mj-lt"/>
                <a:ea typeface="HelveticaNeueLT Std" panose="020B0604020202020204" pitchFamily="34" charset="0"/>
                <a:cs typeface="HelveticaNeueLT Std" panose="020B0604020202020204" pitchFamily="34" charset="0"/>
              </a:defRPr>
            </a:lvl1pPr>
          </a:lstStyle>
          <a:p>
            <a:endParaRPr lang="sv-SE" dirty="0"/>
          </a:p>
        </p:txBody>
      </p:sp>
    </p:spTree>
    <p:custDataLst>
      <p:tags r:id="rId1"/>
    </p:custDataLst>
    <p:extLst>
      <p:ext uri="{BB962C8B-B14F-4D97-AF65-F5344CB8AC3E}">
        <p14:creationId xmlns:p14="http://schemas.microsoft.com/office/powerpoint/2010/main" val="226902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mellanrubrik 2 st diagram">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7F6D560B-1AF4-1A48-946F-CDF084DDD790}"/>
              </a:ext>
            </a:extLst>
          </p:cNvPr>
          <p:cNvSpPr/>
          <p:nvPr userDrawn="1"/>
        </p:nvSpPr>
        <p:spPr>
          <a:xfrm>
            <a:off x="0" y="0"/>
            <a:ext cx="12192000" cy="6858000"/>
          </a:xfrm>
          <a:prstGeom prst="rect">
            <a:avLst/>
          </a:prstGeom>
          <a:solidFill>
            <a:srgbClr val="EF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solidFill>
                <a:schemeClr val="accent1"/>
              </a:solidFill>
              <a:latin typeface="Helvetica Neue" panose="02000503000000020004" pitchFamily="2" charset="0"/>
            </a:endParaRPr>
          </a:p>
        </p:txBody>
      </p:sp>
      <p:sp>
        <p:nvSpPr>
          <p:cNvPr id="6" name="Platshållare för text 15">
            <a:extLst>
              <a:ext uri="{FF2B5EF4-FFF2-40B4-BE49-F238E27FC236}">
                <a16:creationId xmlns:a16="http://schemas.microsoft.com/office/drawing/2014/main" id="{8E48CB76-082F-3E40-9377-5953253A7D31}"/>
              </a:ext>
            </a:extLst>
          </p:cNvPr>
          <p:cNvSpPr>
            <a:spLocks noGrp="1"/>
          </p:cNvSpPr>
          <p:nvPr>
            <p:ph type="body" sz="quarter" idx="12" hasCustomPrompt="1"/>
          </p:nvPr>
        </p:nvSpPr>
        <p:spPr>
          <a:xfrm>
            <a:off x="910675" y="1839600"/>
            <a:ext cx="4151183" cy="322286"/>
          </a:xfrm>
          <a:prstGeom prst="rect">
            <a:avLst/>
          </a:prstGeom>
        </p:spPr>
        <p:txBody>
          <a:bodyPr/>
          <a:lstStyle>
            <a:lvl1pPr marL="0" indent="0">
              <a:buFont typeface="Arial" panose="020B0604020202020204" pitchFamily="34" charset="0"/>
              <a:buNone/>
              <a:defRPr sz="1800" b="0" i="0">
                <a:solidFill>
                  <a:srgbClr val="002850"/>
                </a:solidFill>
                <a:latin typeface="+mn-lt"/>
                <a:ea typeface="Helvetica Neue" panose="02000503000000020004" pitchFamily="2" charset="0"/>
                <a:cs typeface="Helvetica Neue" panose="02000503000000020004" pitchFamily="2" charset="0"/>
              </a:defRPr>
            </a:lvl1pPr>
            <a:lvl2pPr>
              <a:buFont typeface="Arial" panose="020B0604020202020204" pitchFamily="34" charset="0"/>
              <a:buNone/>
              <a:defRPr sz="1400" b="0" i="0">
                <a:latin typeface="Helvetica Neue" panose="02000503000000020004" pitchFamily="2" charset="0"/>
                <a:ea typeface="Helvetica Neue" panose="02000503000000020004" pitchFamily="2" charset="0"/>
                <a:cs typeface="Helvetica Neue" panose="02000503000000020004" pitchFamily="2" charset="0"/>
              </a:defRPr>
            </a:lvl2pPr>
            <a:lvl3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3pPr>
            <a:lvl4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sv-SE" dirty="0"/>
              <a:t>Klicka här för bakgrundstexten</a:t>
            </a:r>
          </a:p>
        </p:txBody>
      </p:sp>
      <p:pic>
        <p:nvPicPr>
          <p:cNvPr id="8" name="Bildobjekt 8">
            <a:extLst>
              <a:ext uri="{FF2B5EF4-FFF2-40B4-BE49-F238E27FC236}">
                <a16:creationId xmlns:a16="http://schemas.microsoft.com/office/drawing/2014/main" id="{C16EFFD1-5ACD-374A-BF11-66AE7FF8CB2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1155" y="6028907"/>
            <a:ext cx="1993739" cy="503608"/>
          </a:xfrm>
          <a:prstGeom prst="rect">
            <a:avLst/>
          </a:prstGeom>
        </p:spPr>
      </p:pic>
      <p:sp>
        <p:nvSpPr>
          <p:cNvPr id="10" name="Chart Placeholder 2"/>
          <p:cNvSpPr>
            <a:spLocks noGrp="1"/>
          </p:cNvSpPr>
          <p:nvPr>
            <p:ph type="chart" sz="quarter" idx="14"/>
          </p:nvPr>
        </p:nvSpPr>
        <p:spPr>
          <a:xfrm>
            <a:off x="910675" y="2220914"/>
            <a:ext cx="4151183" cy="4143792"/>
          </a:xfrm>
          <a:prstGeom prst="rect">
            <a:avLst/>
          </a:prstGeom>
        </p:spPr>
        <p:txBody>
          <a:bodyPr/>
          <a:lstStyle>
            <a:lvl1pPr>
              <a:defRPr b="0" i="0">
                <a:solidFill>
                  <a:srgbClr val="002850"/>
                </a:solidFill>
                <a:latin typeface="+mn-lt"/>
                <a:ea typeface="Helvetica Neue" panose="02000503000000020004" pitchFamily="2" charset="0"/>
                <a:cs typeface="Helvetica Neue" panose="02000503000000020004" pitchFamily="2" charset="0"/>
              </a:defRPr>
            </a:lvl1pPr>
          </a:lstStyle>
          <a:p>
            <a:r>
              <a:rPr lang="sv-SE" dirty="0"/>
              <a:t>Klicka på ikonen för att lägga till ett diagram</a:t>
            </a:r>
          </a:p>
        </p:txBody>
      </p:sp>
      <p:sp>
        <p:nvSpPr>
          <p:cNvPr id="12" name="Chart Placeholder 2"/>
          <p:cNvSpPr>
            <a:spLocks noGrp="1"/>
          </p:cNvSpPr>
          <p:nvPr>
            <p:ph type="chart" sz="quarter" idx="15"/>
          </p:nvPr>
        </p:nvSpPr>
        <p:spPr>
          <a:xfrm>
            <a:off x="5142751" y="2231003"/>
            <a:ext cx="4119618" cy="4133703"/>
          </a:xfrm>
          <a:prstGeom prst="rect">
            <a:avLst/>
          </a:prstGeom>
        </p:spPr>
        <p:txBody>
          <a:bodyPr/>
          <a:lstStyle>
            <a:lvl1pPr>
              <a:defRPr b="0" i="0">
                <a:solidFill>
                  <a:srgbClr val="002850"/>
                </a:solidFill>
                <a:latin typeface="+mn-lt"/>
                <a:ea typeface="Helvetica Neue" panose="02000503000000020004" pitchFamily="2" charset="0"/>
                <a:cs typeface="Helvetica Neue" panose="02000503000000020004" pitchFamily="2" charset="0"/>
              </a:defRPr>
            </a:lvl1pPr>
          </a:lstStyle>
          <a:p>
            <a:r>
              <a:rPr lang="sv-SE" dirty="0"/>
              <a:t>Klicka på ikonen för att lägga till ett diagram</a:t>
            </a:r>
          </a:p>
        </p:txBody>
      </p:sp>
      <p:sp>
        <p:nvSpPr>
          <p:cNvPr id="9" name="Platshållare för text 15">
            <a:extLst>
              <a:ext uri="{FF2B5EF4-FFF2-40B4-BE49-F238E27FC236}">
                <a16:creationId xmlns:a16="http://schemas.microsoft.com/office/drawing/2014/main" id="{1C0EAD1D-35B6-3242-8964-C3DA6D44F3CB}"/>
              </a:ext>
            </a:extLst>
          </p:cNvPr>
          <p:cNvSpPr>
            <a:spLocks noGrp="1"/>
          </p:cNvSpPr>
          <p:nvPr>
            <p:ph type="body" sz="quarter" idx="16" hasCustomPrompt="1"/>
          </p:nvPr>
        </p:nvSpPr>
        <p:spPr>
          <a:xfrm>
            <a:off x="5142753" y="1839600"/>
            <a:ext cx="4119616" cy="322286"/>
          </a:xfrm>
          <a:prstGeom prst="rect">
            <a:avLst/>
          </a:prstGeom>
        </p:spPr>
        <p:txBody>
          <a:bodyPr/>
          <a:lstStyle>
            <a:lvl1pPr marL="0" indent="0">
              <a:buFont typeface="Arial" panose="020B0604020202020204" pitchFamily="34" charset="0"/>
              <a:buNone/>
              <a:defRPr sz="1800" b="0" i="0">
                <a:solidFill>
                  <a:srgbClr val="002850"/>
                </a:solidFill>
                <a:latin typeface="+mn-lt"/>
                <a:ea typeface="Helvetica Neue" panose="02000503000000020004" pitchFamily="2" charset="0"/>
                <a:cs typeface="Helvetica Neue" panose="02000503000000020004" pitchFamily="2" charset="0"/>
              </a:defRPr>
            </a:lvl1pPr>
            <a:lvl2pPr>
              <a:buFont typeface="Arial" panose="020B0604020202020204" pitchFamily="34" charset="0"/>
              <a:buNone/>
              <a:defRPr sz="1400" b="0" i="0">
                <a:latin typeface="Helvetica Neue" panose="02000503000000020004" pitchFamily="2" charset="0"/>
                <a:ea typeface="Helvetica Neue" panose="02000503000000020004" pitchFamily="2" charset="0"/>
                <a:cs typeface="Helvetica Neue" panose="02000503000000020004" pitchFamily="2" charset="0"/>
              </a:defRPr>
            </a:lvl2pPr>
            <a:lvl3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3pPr>
            <a:lvl4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sv-SE" dirty="0"/>
              <a:t>Klicka här för bakgrundstexten</a:t>
            </a:r>
          </a:p>
        </p:txBody>
      </p:sp>
      <p:sp>
        <p:nvSpPr>
          <p:cNvPr id="14"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8571181" cy="666489"/>
          </a:xfrm>
          <a:prstGeom prst="rect">
            <a:avLst/>
          </a:prstGeom>
        </p:spPr>
        <p:txBody>
          <a:bodyPr vert="horz" lIns="91440" tIns="45720" rIns="91440" bIns="45720" rtlCol="0" anchor="b">
            <a:noAutofit/>
          </a:bodyPr>
          <a:lstStyle>
            <a:lvl1pPr>
              <a:defRPr sz="3200" b="0" i="0" spc="-40" baseline="0">
                <a:solidFill>
                  <a:srgbClr val="002850"/>
                </a:solidFill>
                <a:latin typeface="+mj-lt"/>
                <a:ea typeface="HelveticaNeueLT Std" panose="020B0604020202020204" pitchFamily="34" charset="0"/>
                <a:cs typeface="HelveticaNeueLT Std" panose="020B0604020202020204" pitchFamily="34" charset="0"/>
              </a:defRPr>
            </a:lvl1pPr>
          </a:lstStyle>
          <a:p>
            <a:endParaRPr lang="sv-SE" dirty="0"/>
          </a:p>
        </p:txBody>
      </p:sp>
    </p:spTree>
    <p:custDataLst>
      <p:tags r:id="rId1"/>
    </p:custDataLst>
    <p:extLst>
      <p:ext uri="{BB962C8B-B14F-4D97-AF65-F5344CB8AC3E}">
        <p14:creationId xmlns:p14="http://schemas.microsoft.com/office/powerpoint/2010/main" val="3671388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lutning bild logo">
    <p:bg>
      <p:bgPr>
        <a:solidFill>
          <a:srgbClr val="00508C"/>
        </a:solid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826" y="1"/>
            <a:ext cx="12191998" cy="6857999"/>
          </a:xfrm>
          <a:prstGeom prst="rect">
            <a:avLst/>
          </a:prstGeom>
          <a:blipFill dpi="0" rotWithShape="1">
            <a:blip r:embed="rId4" cstate="screen">
              <a:alphaModFix amt="0"/>
              <a:extLst>
                <a:ext uri="{28A0092B-C50C-407E-A947-70E740481C1C}">
                  <a14:useLocalDpi xmlns:a14="http://schemas.microsoft.com/office/drawing/2010/main"/>
                </a:ext>
              </a:extLst>
            </a:blip>
            <a:srcRect/>
            <a:stretch>
              <a:fillRect/>
            </a:stretch>
          </a:blipFill>
        </p:spPr>
      </p:pic>
      <p:pic>
        <p:nvPicPr>
          <p:cNvPr id="5" name="Bildobjekt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088616" y="2846944"/>
            <a:ext cx="4039902" cy="1144639"/>
          </a:xfrm>
          <a:prstGeom prst="rect">
            <a:avLst/>
          </a:prstGeom>
        </p:spPr>
      </p:pic>
    </p:spTree>
    <p:custDataLst>
      <p:tags r:id="rId1"/>
    </p:custDataLst>
    <p:extLst>
      <p:ext uri="{BB962C8B-B14F-4D97-AF65-F5344CB8AC3E}">
        <p14:creationId xmlns:p14="http://schemas.microsoft.com/office/powerpoint/2010/main" val="23505414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ning mörk logo">
    <p:bg>
      <p:bgPr>
        <a:solidFill>
          <a:srgbClr val="00508C"/>
        </a:solidFill>
        <a:effectLst/>
      </p:bgPr>
    </p:bg>
    <p:spTree>
      <p:nvGrpSpPr>
        <p:cNvPr id="1" name=""/>
        <p:cNvGrpSpPr/>
        <p:nvPr/>
      </p:nvGrpSpPr>
      <p:grpSpPr>
        <a:xfrm>
          <a:off x="0" y="0"/>
          <a:ext cx="0" cy="0"/>
          <a:chOff x="0" y="0"/>
          <a:chExt cx="0" cy="0"/>
        </a:xfrm>
      </p:grpSpPr>
      <p:sp>
        <p:nvSpPr>
          <p:cNvPr id="4" name="Rektangel 3"/>
          <p:cNvSpPr/>
          <p:nvPr userDrawn="1"/>
        </p:nvSpPr>
        <p:spPr>
          <a:xfrm>
            <a:off x="0" y="0"/>
            <a:ext cx="12192000" cy="6858000"/>
          </a:xfrm>
          <a:prstGeom prst="rect">
            <a:avLst/>
          </a:prstGeom>
          <a:blipFill dpi="0" rotWithShape="1">
            <a:blip r:embed="rId3" cstate="email">
              <a:alphaModFix amt="5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88616" y="2846944"/>
            <a:ext cx="4039902" cy="1144639"/>
          </a:xfrm>
          <a:prstGeom prst="rect">
            <a:avLst/>
          </a:prstGeom>
        </p:spPr>
      </p:pic>
    </p:spTree>
    <p:custDataLst>
      <p:tags r:id="rId1"/>
    </p:custDataLst>
    <p:extLst>
      <p:ext uri="{BB962C8B-B14F-4D97-AF65-F5344CB8AC3E}">
        <p14:creationId xmlns:p14="http://schemas.microsoft.com/office/powerpoint/2010/main" val="20410958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vslutning 2">
    <p:bg>
      <p:bgPr>
        <a:solidFill>
          <a:srgbClr val="00508C"/>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rgbClr val="00508C"/>
          </a:solidFill>
        </p:spPr>
        <p:txBody>
          <a:bodyPr/>
          <a:lstStyle>
            <a:lvl1pPr>
              <a:defRPr b="0" i="0">
                <a:latin typeface="+mn-lt"/>
              </a:defRPr>
            </a:lvl1pPr>
          </a:lstStyle>
          <a:p>
            <a:r>
              <a:rPr lang="sv-SE" dirty="0"/>
              <a:t>Klicka på ikonen för att lägga till en bild</a:t>
            </a:r>
          </a:p>
        </p:txBody>
      </p:sp>
    </p:spTree>
    <p:custDataLst>
      <p:tags r:id="rId1"/>
    </p:custDataLst>
    <p:extLst>
      <p:ext uri="{BB962C8B-B14F-4D97-AF65-F5344CB8AC3E}">
        <p14:creationId xmlns:p14="http://schemas.microsoft.com/office/powerpoint/2010/main" val="10476447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resentationssida_text_sidobild">
    <p:spTree>
      <p:nvGrpSpPr>
        <p:cNvPr id="1" name=""/>
        <p:cNvGrpSpPr/>
        <p:nvPr/>
      </p:nvGrpSpPr>
      <p:grpSpPr>
        <a:xfrm>
          <a:off x="0" y="0"/>
          <a:ext cx="0" cy="0"/>
          <a:chOff x="0" y="0"/>
          <a:chExt cx="0" cy="0"/>
        </a:xfrm>
      </p:grpSpPr>
      <p:pic>
        <p:nvPicPr>
          <p:cNvPr id="5" name="Bildobjekt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808616" y="0"/>
            <a:ext cx="2400801" cy="6858000"/>
          </a:xfrm>
          <a:prstGeom prst="rect">
            <a:avLst/>
          </a:prstGeom>
        </p:spPr>
      </p:pic>
      <p:sp>
        <p:nvSpPr>
          <p:cNvPr id="3" name="Rubrik 3"/>
          <p:cNvSpPr>
            <a:spLocks noGrp="1"/>
          </p:cNvSpPr>
          <p:nvPr>
            <p:ph type="title" hasCustomPrompt="1"/>
          </p:nvPr>
        </p:nvSpPr>
        <p:spPr>
          <a:xfrm>
            <a:off x="1299150" y="278532"/>
            <a:ext cx="7870976" cy="866527"/>
          </a:xfrm>
          <a:prstGeom prst="rect">
            <a:avLst/>
          </a:prstGeom>
        </p:spPr>
        <p:txBody>
          <a:bodyPr/>
          <a:lstStyle>
            <a:lvl1pPr>
              <a:defRPr sz="2800">
                <a:solidFill>
                  <a:schemeClr val="accent4"/>
                </a:solidFill>
              </a:defRPr>
            </a:lvl1pPr>
          </a:lstStyle>
          <a:p>
            <a:r>
              <a:rPr lang="sv-SE" dirty="0" smtClean="0"/>
              <a:t>Klicka här för att lägga till rubrik</a:t>
            </a:r>
            <a:br>
              <a:rPr lang="sv-SE" dirty="0" smtClean="0"/>
            </a:br>
            <a:r>
              <a:rPr lang="sv-SE" dirty="0" smtClean="0"/>
              <a:t/>
            </a:r>
            <a:br>
              <a:rPr lang="sv-SE" dirty="0" smtClean="0"/>
            </a:br>
            <a:endParaRPr lang="sv-SE" dirty="0"/>
          </a:p>
        </p:txBody>
      </p:sp>
      <p:sp>
        <p:nvSpPr>
          <p:cNvPr id="4" name="Content Placeholder 2"/>
          <p:cNvSpPr>
            <a:spLocks noGrp="1"/>
          </p:cNvSpPr>
          <p:nvPr>
            <p:ph idx="1" hasCustomPrompt="1"/>
          </p:nvPr>
        </p:nvSpPr>
        <p:spPr>
          <a:xfrm>
            <a:off x="1299148" y="1357162"/>
            <a:ext cx="7870978" cy="4580163"/>
          </a:xfrm>
          <a:prstGeom prst="rect">
            <a:avLst/>
          </a:prstGeom>
        </p:spPr>
        <p:txBody>
          <a:bodyPr>
            <a:normAutofit/>
          </a:bodyPr>
          <a:lstStyle>
            <a:lvl1pPr>
              <a:lnSpc>
                <a:spcPct val="100000"/>
              </a:lnSpc>
              <a:spcAft>
                <a:spcPts val="600"/>
              </a:spcAft>
              <a:defRPr sz="2000">
                <a:solidFill>
                  <a:schemeClr val="tx1"/>
                </a:solidFill>
                <a:latin typeface="Arial" pitchFamily="34" charset="0"/>
                <a:cs typeface="Arial" pitchFamily="34" charset="0"/>
              </a:defRPr>
            </a:lvl1pPr>
            <a:lvl2pPr>
              <a:lnSpc>
                <a:spcPct val="100000"/>
              </a:lnSpc>
              <a:spcAft>
                <a:spcPts val="600"/>
              </a:spcAft>
              <a:defRPr sz="1800">
                <a:solidFill>
                  <a:schemeClr val="tx1"/>
                </a:solidFill>
                <a:latin typeface="Arial" pitchFamily="34" charset="0"/>
                <a:cs typeface="Arial" pitchFamily="34" charset="0"/>
              </a:defRPr>
            </a:lvl2pPr>
            <a:lvl3pPr>
              <a:lnSpc>
                <a:spcPct val="100000"/>
              </a:lnSpc>
              <a:spcAft>
                <a:spcPts val="600"/>
              </a:spcAft>
              <a:defRPr sz="1600">
                <a:solidFill>
                  <a:schemeClr val="tx1"/>
                </a:solidFill>
                <a:latin typeface="Arial" pitchFamily="34" charset="0"/>
                <a:cs typeface="Arial" pitchFamily="34" charset="0"/>
              </a:defRPr>
            </a:lvl3pPr>
            <a:lvl4pPr>
              <a:lnSpc>
                <a:spcPct val="100000"/>
              </a:lnSpc>
              <a:spcBef>
                <a:spcPts val="0"/>
              </a:spcBef>
              <a:spcAft>
                <a:spcPts val="600"/>
              </a:spcAft>
              <a:defRPr sz="2000">
                <a:solidFill>
                  <a:schemeClr val="tx1"/>
                </a:solidFill>
                <a:latin typeface="Arial" pitchFamily="34" charset="0"/>
                <a:cs typeface="Arial" pitchFamily="34" charset="0"/>
              </a:defRPr>
            </a:lvl4pPr>
            <a:lvl5pPr>
              <a:lnSpc>
                <a:spcPct val="100000"/>
              </a:lnSpc>
              <a:spcAft>
                <a:spcPts val="600"/>
              </a:spcAft>
              <a:defRPr sz="2000">
                <a:solidFill>
                  <a:schemeClr val="tx1"/>
                </a:solidFill>
                <a:latin typeface="Arial" pitchFamily="34" charset="0"/>
                <a:cs typeface="Arial" pitchFamily="34" charset="0"/>
              </a:defRPr>
            </a:lvl5pPr>
          </a:lstStyle>
          <a:p>
            <a:pPr lvl="0"/>
            <a:r>
              <a:rPr lang="sv-SE" dirty="0" smtClean="0"/>
              <a:t>Klicka här för att lägga till text</a:t>
            </a:r>
          </a:p>
          <a:p>
            <a:pPr lvl="1"/>
            <a:r>
              <a:rPr lang="sv-SE" dirty="0" smtClean="0"/>
              <a:t>Nivå två</a:t>
            </a:r>
          </a:p>
          <a:p>
            <a:pPr lvl="2"/>
            <a:r>
              <a:rPr lang="sv-SE" dirty="0" smtClean="0"/>
              <a:t>Nivå tre</a:t>
            </a:r>
          </a:p>
        </p:txBody>
      </p:sp>
      <p:sp>
        <p:nvSpPr>
          <p:cNvPr id="6" name="Rektangel 5"/>
          <p:cNvSpPr/>
          <p:nvPr userDrawn="1"/>
        </p:nvSpPr>
        <p:spPr>
          <a:xfrm>
            <a:off x="10938725" y="6559841"/>
            <a:ext cx="1133644" cy="230832"/>
          </a:xfrm>
          <a:prstGeom prst="rect">
            <a:avLst/>
          </a:prstGeom>
        </p:spPr>
        <p:txBody>
          <a:bodyPr wrap="none">
            <a:spAutoFit/>
          </a:bodyPr>
          <a:lstStyle/>
          <a:p>
            <a:r>
              <a:rPr lang="sv-SE" sz="900" dirty="0" smtClean="0">
                <a:solidFill>
                  <a:schemeClr val="bg2"/>
                </a:solidFill>
              </a:rPr>
              <a:t>Foto: Adobe Stock</a:t>
            </a:r>
            <a:endParaRPr lang="sv-SE" sz="900" dirty="0">
              <a:solidFill>
                <a:schemeClr val="bg2"/>
              </a:solidFill>
            </a:endParaRPr>
          </a:p>
        </p:txBody>
      </p:sp>
    </p:spTree>
    <p:extLst>
      <p:ext uri="{BB962C8B-B14F-4D97-AF65-F5344CB8AC3E}">
        <p14:creationId xmlns:p14="http://schemas.microsoft.com/office/powerpoint/2010/main" val="40410043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tartsida hav">
    <p:bg>
      <p:bgPr>
        <a:solidFill>
          <a:srgbClr val="00508C"/>
        </a:solidFill>
        <a:effectLst/>
      </p:bgPr>
    </p:bg>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1D61667F-BA06-2C42-ADBB-52B58C5FE183}"/>
              </a:ext>
            </a:extLst>
          </p:cNvPr>
          <p:cNvSpPr>
            <a:spLocks noGrp="1"/>
          </p:cNvSpPr>
          <p:nvPr>
            <p:ph type="body" sz="quarter" idx="10" hasCustomPrompt="1"/>
          </p:nvPr>
        </p:nvSpPr>
        <p:spPr>
          <a:xfrm>
            <a:off x="911224" y="6245664"/>
            <a:ext cx="4154761" cy="296047"/>
          </a:xfrm>
          <a:prstGeom prst="rect">
            <a:avLst/>
          </a:prstGeom>
        </p:spPr>
        <p:txBody>
          <a:bodyPr/>
          <a:lstStyle>
            <a:lvl1pPr>
              <a:buNone/>
              <a:defRPr sz="1600" b="0" i="0">
                <a:solidFill>
                  <a:srgbClr val="EFF6FC"/>
                </a:solidFill>
                <a:latin typeface="+mn-lt"/>
                <a:ea typeface="Helvetica Neue" panose="02000503000000020004" pitchFamily="2" charset="0"/>
                <a:cs typeface="Helvetica Neue" panose="02000503000000020004" pitchFamily="2" charset="0"/>
              </a:defRPr>
            </a:lvl1pPr>
            <a:lvl2pPr>
              <a:defRPr sz="1600" b="1"/>
            </a:lvl2pPr>
            <a:lvl3pPr>
              <a:defRPr sz="1600" b="1"/>
            </a:lvl3pPr>
            <a:lvl4pPr>
              <a:defRPr sz="1600" b="1"/>
            </a:lvl4pPr>
            <a:lvl5pPr>
              <a:defRPr sz="1600" b="1"/>
            </a:lvl5pPr>
          </a:lstStyle>
          <a:p>
            <a:pPr lvl="0"/>
            <a:r>
              <a:rPr lang="sv-SE" dirty="0"/>
              <a:t>Förnamn Efternamn – Yrkesroll</a:t>
            </a:r>
          </a:p>
        </p:txBody>
      </p:sp>
      <p:sp>
        <p:nvSpPr>
          <p:cNvPr id="15" name="Platshållare för text 17">
            <a:extLst>
              <a:ext uri="{FF2B5EF4-FFF2-40B4-BE49-F238E27FC236}">
                <a16:creationId xmlns:a16="http://schemas.microsoft.com/office/drawing/2014/main" id="{EDFDEDAC-7B87-884D-B6AC-C35E2B573754}"/>
              </a:ext>
            </a:extLst>
          </p:cNvPr>
          <p:cNvSpPr>
            <a:spLocks noGrp="1"/>
          </p:cNvSpPr>
          <p:nvPr>
            <p:ph type="body" sz="quarter" idx="11" hasCustomPrompt="1"/>
          </p:nvPr>
        </p:nvSpPr>
        <p:spPr>
          <a:xfrm>
            <a:off x="911225" y="2547884"/>
            <a:ext cx="4154759" cy="426544"/>
          </a:xfrm>
          <a:prstGeom prst="rect">
            <a:avLst/>
          </a:prstGeom>
        </p:spPr>
        <p:txBody>
          <a:bodyPr/>
          <a:lstStyle>
            <a:lvl1pPr>
              <a:buNone/>
              <a:defRPr sz="1600" b="0" i="0">
                <a:solidFill>
                  <a:srgbClr val="EFF6FC"/>
                </a:solidFill>
                <a:latin typeface="+mn-lt"/>
                <a:ea typeface="Helvetica Neue Medium" panose="02000503000000020004" pitchFamily="2" charset="0"/>
                <a:cs typeface="Helvetica Neue Medium" panose="02000503000000020004" pitchFamily="2" charset="0"/>
              </a:defRPr>
            </a:lvl1pPr>
            <a:lvl2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lvl="0"/>
            <a:r>
              <a:rPr lang="sv-SE" dirty="0"/>
              <a:t>Klicka här för att skriva datum</a:t>
            </a:r>
          </a:p>
        </p:txBody>
      </p:sp>
      <p:sp>
        <p:nvSpPr>
          <p:cNvPr id="10"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8571181" cy="666489"/>
          </a:xfrm>
          <a:prstGeom prst="rect">
            <a:avLst/>
          </a:prstGeom>
        </p:spPr>
        <p:txBody>
          <a:bodyPr vert="horz" lIns="91440" tIns="45720" rIns="91440" bIns="45720" rtlCol="0" anchor="b">
            <a:noAutofit/>
          </a:bodyPr>
          <a:lstStyle>
            <a:lvl1pPr>
              <a:defRPr sz="4000" b="0" i="0" spc="-40" baseline="0">
                <a:solidFill>
                  <a:srgbClr val="EFF6FC"/>
                </a:solidFill>
                <a:latin typeface="+mj-lt"/>
                <a:ea typeface="HelveticaNeueLT Std" panose="020B0604020202020204" pitchFamily="34" charset="0"/>
                <a:cs typeface="HelveticaNeueLT Std" panose="020B0604020202020204" pitchFamily="34" charset="0"/>
              </a:defRPr>
            </a:lvl1pPr>
          </a:lstStyle>
          <a:p>
            <a:endParaRPr lang="sv-SE" dirty="0"/>
          </a:p>
        </p:txBody>
      </p:sp>
      <p:pic>
        <p:nvPicPr>
          <p:cNvPr id="7" name="Bildobjekt 6">
            <a:extLst>
              <a:ext uri="{FF2B5EF4-FFF2-40B4-BE49-F238E27FC236}">
                <a16:creationId xmlns:a16="http://schemas.microsoft.com/office/drawing/2014/main" id="{9D60D3C8-8D0B-C04C-85BD-5288A7FADD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1914" y="6067879"/>
            <a:ext cx="1992220" cy="503225"/>
          </a:xfrm>
          <a:prstGeom prst="rect">
            <a:avLst/>
          </a:prstGeom>
        </p:spPr>
      </p:pic>
    </p:spTree>
    <p:custDataLst>
      <p:tags r:id="rId1"/>
    </p:custDataLst>
    <p:extLst>
      <p:ext uri="{BB962C8B-B14F-4D97-AF65-F5344CB8AC3E}">
        <p14:creationId xmlns:p14="http://schemas.microsoft.com/office/powerpoint/2010/main" val="2420910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C238F0-B8C8-4FD5-8161-9E3496C69F2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6A4BD47-7B67-42A4-BBEC-B5E8125B088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94005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resentationssida_text_sidobild">
    <p:spTree>
      <p:nvGrpSpPr>
        <p:cNvPr id="1" name=""/>
        <p:cNvGrpSpPr/>
        <p:nvPr/>
      </p:nvGrpSpPr>
      <p:grpSpPr>
        <a:xfrm>
          <a:off x="0" y="0"/>
          <a:ext cx="0" cy="0"/>
          <a:chOff x="0" y="0"/>
          <a:chExt cx="0" cy="0"/>
        </a:xfrm>
      </p:grpSpPr>
      <p:sp>
        <p:nvSpPr>
          <p:cNvPr id="5" name="Platshållare för bild 4"/>
          <p:cNvSpPr>
            <a:spLocks noGrp="1"/>
          </p:cNvSpPr>
          <p:nvPr>
            <p:ph type="pic" sz="quarter" idx="12" hasCustomPrompt="1"/>
          </p:nvPr>
        </p:nvSpPr>
        <p:spPr>
          <a:xfrm>
            <a:off x="9259330" y="0"/>
            <a:ext cx="2932670" cy="6858000"/>
          </a:xfrm>
          <a:prstGeom prst="rect">
            <a:avLst/>
          </a:prstGeom>
        </p:spPr>
        <p:txBody>
          <a:bodyPr/>
          <a:lstStyle>
            <a:lvl1pPr>
              <a:defRPr/>
            </a:lvl1pPr>
          </a:lstStyle>
          <a:p>
            <a:r>
              <a:rPr lang="sv-SE" dirty="0" smtClean="0"/>
              <a:t>Bild</a:t>
            </a:r>
            <a:endParaRPr lang="sv-SE" dirty="0"/>
          </a:p>
        </p:txBody>
      </p:sp>
      <p:sp>
        <p:nvSpPr>
          <p:cNvPr id="3" name="Rubrik 3"/>
          <p:cNvSpPr>
            <a:spLocks noGrp="1"/>
          </p:cNvSpPr>
          <p:nvPr>
            <p:ph type="title" hasCustomPrompt="1"/>
          </p:nvPr>
        </p:nvSpPr>
        <p:spPr>
          <a:xfrm>
            <a:off x="1299149" y="278532"/>
            <a:ext cx="7457673" cy="866527"/>
          </a:xfrm>
          <a:prstGeom prst="rect">
            <a:avLst/>
          </a:prstGeom>
        </p:spPr>
        <p:txBody>
          <a:bodyPr/>
          <a:lstStyle>
            <a:lvl1pPr>
              <a:defRPr sz="2800">
                <a:solidFill>
                  <a:schemeClr val="accent4"/>
                </a:solidFill>
              </a:defRPr>
            </a:lvl1pPr>
          </a:lstStyle>
          <a:p>
            <a:r>
              <a:rPr lang="sv-SE" dirty="0" smtClean="0"/>
              <a:t>Klicka här för att lägga till rubrik</a:t>
            </a:r>
            <a:br>
              <a:rPr lang="sv-SE" dirty="0" smtClean="0"/>
            </a:br>
            <a:r>
              <a:rPr lang="sv-SE" dirty="0" smtClean="0"/>
              <a:t/>
            </a:r>
            <a:br>
              <a:rPr lang="sv-SE" dirty="0" smtClean="0"/>
            </a:br>
            <a:endParaRPr lang="sv-SE" dirty="0"/>
          </a:p>
        </p:txBody>
      </p:sp>
      <p:sp>
        <p:nvSpPr>
          <p:cNvPr id="4" name="Content Placeholder 2"/>
          <p:cNvSpPr>
            <a:spLocks noGrp="1"/>
          </p:cNvSpPr>
          <p:nvPr>
            <p:ph idx="1" hasCustomPrompt="1"/>
          </p:nvPr>
        </p:nvSpPr>
        <p:spPr>
          <a:xfrm>
            <a:off x="1299148" y="1357162"/>
            <a:ext cx="7457674" cy="4580163"/>
          </a:xfrm>
          <a:prstGeom prst="rect">
            <a:avLst/>
          </a:prstGeom>
        </p:spPr>
        <p:txBody>
          <a:bodyPr>
            <a:normAutofit/>
          </a:bodyPr>
          <a:lstStyle>
            <a:lvl1pPr>
              <a:lnSpc>
                <a:spcPct val="100000"/>
              </a:lnSpc>
              <a:spcAft>
                <a:spcPts val="600"/>
              </a:spcAft>
              <a:defRPr sz="2000">
                <a:solidFill>
                  <a:schemeClr val="tx1"/>
                </a:solidFill>
                <a:latin typeface="Arial" pitchFamily="34" charset="0"/>
                <a:cs typeface="Arial" pitchFamily="34" charset="0"/>
              </a:defRPr>
            </a:lvl1pPr>
            <a:lvl2pPr>
              <a:lnSpc>
                <a:spcPct val="100000"/>
              </a:lnSpc>
              <a:spcAft>
                <a:spcPts val="600"/>
              </a:spcAft>
              <a:defRPr sz="1800" baseline="0">
                <a:solidFill>
                  <a:schemeClr val="tx1"/>
                </a:solidFill>
                <a:latin typeface="Arial" pitchFamily="34" charset="0"/>
                <a:cs typeface="Arial" pitchFamily="34" charset="0"/>
              </a:defRPr>
            </a:lvl2pPr>
            <a:lvl3pPr>
              <a:lnSpc>
                <a:spcPct val="100000"/>
              </a:lnSpc>
              <a:spcAft>
                <a:spcPts val="600"/>
              </a:spcAft>
              <a:defRPr sz="1600" baseline="0">
                <a:solidFill>
                  <a:schemeClr val="tx1"/>
                </a:solidFill>
                <a:latin typeface="Arial" pitchFamily="34" charset="0"/>
                <a:cs typeface="Arial" pitchFamily="34" charset="0"/>
              </a:defRPr>
            </a:lvl3pPr>
            <a:lvl4pPr>
              <a:lnSpc>
                <a:spcPct val="100000"/>
              </a:lnSpc>
              <a:spcBef>
                <a:spcPts val="0"/>
              </a:spcBef>
              <a:spcAft>
                <a:spcPts val="600"/>
              </a:spcAft>
              <a:defRPr sz="2000">
                <a:solidFill>
                  <a:schemeClr val="tx1"/>
                </a:solidFill>
                <a:latin typeface="Arial" pitchFamily="34" charset="0"/>
                <a:cs typeface="Arial" pitchFamily="34" charset="0"/>
              </a:defRPr>
            </a:lvl4pPr>
            <a:lvl5pPr>
              <a:lnSpc>
                <a:spcPct val="100000"/>
              </a:lnSpc>
              <a:spcAft>
                <a:spcPts val="600"/>
              </a:spcAft>
              <a:defRPr sz="2000">
                <a:solidFill>
                  <a:schemeClr val="tx1"/>
                </a:solidFill>
                <a:latin typeface="Arial" pitchFamily="34" charset="0"/>
                <a:cs typeface="Arial" pitchFamily="34" charset="0"/>
              </a:defRPr>
            </a:lvl5pPr>
          </a:lstStyle>
          <a:p>
            <a:pPr lvl="0"/>
            <a:r>
              <a:rPr lang="sv-SE" dirty="0" smtClean="0"/>
              <a:t>Klicka här för att lägga till text</a:t>
            </a:r>
          </a:p>
          <a:p>
            <a:pPr lvl="1"/>
            <a:r>
              <a:rPr lang="sv-SE" dirty="0" smtClean="0"/>
              <a:t>Nivå 2</a:t>
            </a:r>
          </a:p>
          <a:p>
            <a:pPr lvl="2"/>
            <a:r>
              <a:rPr lang="sv-SE" dirty="0" smtClean="0"/>
              <a:t>Nivå 3</a:t>
            </a:r>
          </a:p>
        </p:txBody>
      </p:sp>
    </p:spTree>
    <p:extLst>
      <p:ext uri="{BB962C8B-B14F-4D97-AF65-F5344CB8AC3E}">
        <p14:creationId xmlns:p14="http://schemas.microsoft.com/office/powerpoint/2010/main" val="375092902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ssida_text">
    <p:spTree>
      <p:nvGrpSpPr>
        <p:cNvPr id="1" name=""/>
        <p:cNvGrpSpPr/>
        <p:nvPr/>
      </p:nvGrpSpPr>
      <p:grpSpPr>
        <a:xfrm>
          <a:off x="0" y="0"/>
          <a:ext cx="0" cy="0"/>
          <a:chOff x="0" y="0"/>
          <a:chExt cx="0" cy="0"/>
        </a:xfrm>
      </p:grpSpPr>
      <p:sp>
        <p:nvSpPr>
          <p:cNvPr id="3" name="Platshållare för innehåll 4"/>
          <p:cNvSpPr>
            <a:spLocks noGrp="1"/>
          </p:cNvSpPr>
          <p:nvPr>
            <p:ph idx="10" hasCustomPrompt="1"/>
          </p:nvPr>
        </p:nvSpPr>
        <p:spPr>
          <a:xfrm>
            <a:off x="1305620" y="1357162"/>
            <a:ext cx="9717496" cy="4577361"/>
          </a:xfrm>
          <a:prstGeom prst="rect">
            <a:avLst/>
          </a:prstGeom>
        </p:spPr>
        <p:txBody>
          <a:bodyPr/>
          <a:lstStyle>
            <a:lvl1pPr>
              <a:defRPr baseline="0"/>
            </a:lvl1pPr>
          </a:lstStyle>
          <a:p>
            <a:pPr lvl="0"/>
            <a:r>
              <a:rPr lang="sv-SE" dirty="0" smtClean="0"/>
              <a:t>Klicka här för att lägga till text</a:t>
            </a:r>
          </a:p>
        </p:txBody>
      </p:sp>
      <p:sp>
        <p:nvSpPr>
          <p:cNvPr id="5" name="Rubrik 3"/>
          <p:cNvSpPr>
            <a:spLocks noGrp="1"/>
          </p:cNvSpPr>
          <p:nvPr>
            <p:ph type="title" hasCustomPrompt="1"/>
          </p:nvPr>
        </p:nvSpPr>
        <p:spPr>
          <a:xfrm>
            <a:off x="1299149" y="278532"/>
            <a:ext cx="9723967" cy="866527"/>
          </a:xfrm>
          <a:prstGeom prst="rect">
            <a:avLst/>
          </a:prstGeom>
        </p:spPr>
        <p:txBody>
          <a:bodyPr/>
          <a:lstStyle>
            <a:lvl1pPr>
              <a:defRPr sz="2800">
                <a:solidFill>
                  <a:schemeClr val="accent4"/>
                </a:solidFill>
              </a:defRPr>
            </a:lvl1pPr>
          </a:lstStyle>
          <a:p>
            <a:r>
              <a:rPr lang="sv-SE" dirty="0" smtClean="0"/>
              <a:t>Klicka här för att lägga till rubrik</a:t>
            </a:r>
            <a:br>
              <a:rPr lang="sv-SE" dirty="0" smtClean="0"/>
            </a:br>
            <a:endParaRPr lang="sv-SE" dirty="0"/>
          </a:p>
        </p:txBody>
      </p:sp>
    </p:spTree>
    <p:extLst>
      <p:ext uri="{BB962C8B-B14F-4D97-AF65-F5344CB8AC3E}">
        <p14:creationId xmlns:p14="http://schemas.microsoft.com/office/powerpoint/2010/main" val="257222945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1 Bild Rubrik och text vänster ljus">
    <p:spTree>
      <p:nvGrpSpPr>
        <p:cNvPr id="1" name=""/>
        <p:cNvGrpSpPr/>
        <p:nvPr/>
      </p:nvGrpSpPr>
      <p:grpSpPr>
        <a:xfrm>
          <a:off x="0" y="0"/>
          <a:ext cx="0" cy="0"/>
          <a:chOff x="0" y="0"/>
          <a:chExt cx="0" cy="0"/>
        </a:xfrm>
      </p:grpSpPr>
      <p:sp>
        <p:nvSpPr>
          <p:cNvPr id="7" name="Rektangel 6"/>
          <p:cNvSpPr/>
          <p:nvPr userDrawn="1"/>
        </p:nvSpPr>
        <p:spPr>
          <a:xfrm>
            <a:off x="0" y="0"/>
            <a:ext cx="3974432" cy="6858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F6D560B-1AF4-1A48-946F-CDF084DDD790}"/>
              </a:ext>
            </a:extLst>
          </p:cNvPr>
          <p:cNvSpPr/>
          <p:nvPr/>
        </p:nvSpPr>
        <p:spPr>
          <a:xfrm>
            <a:off x="3974432" y="0"/>
            <a:ext cx="8229600" cy="6858000"/>
          </a:xfrm>
          <a:prstGeom prst="rect">
            <a:avLst/>
          </a:prstGeom>
          <a:solidFill>
            <a:srgbClr val="EF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
        <p:nvSpPr>
          <p:cNvPr id="8" name="Platshållare för text 15">
            <a:extLst>
              <a:ext uri="{FF2B5EF4-FFF2-40B4-BE49-F238E27FC236}">
                <a16:creationId xmlns:a16="http://schemas.microsoft.com/office/drawing/2014/main" id="{8E48CB76-082F-3E40-9377-5953253A7D31}"/>
              </a:ext>
            </a:extLst>
          </p:cNvPr>
          <p:cNvSpPr>
            <a:spLocks noGrp="1"/>
          </p:cNvSpPr>
          <p:nvPr>
            <p:ph type="body" sz="quarter" idx="12"/>
          </p:nvPr>
        </p:nvSpPr>
        <p:spPr>
          <a:xfrm>
            <a:off x="4866731" y="1547664"/>
            <a:ext cx="6977403" cy="4066609"/>
          </a:xfrm>
          <a:prstGeom prst="rect">
            <a:avLst/>
          </a:prstGeom>
        </p:spPr>
        <p:txBody>
          <a:bodyPr/>
          <a:lstStyle>
            <a:lvl1pPr marL="0" indent="0">
              <a:buFont typeface="Arial" panose="020B0604020202020204" pitchFamily="34" charset="0"/>
              <a:buNone/>
              <a:defRPr sz="1800" b="0" i="0">
                <a:solidFill>
                  <a:srgbClr val="002850"/>
                </a:solidFill>
                <a:latin typeface="+mn-lt"/>
                <a:ea typeface="HelveticaNeueLT Std" panose="020B0604020202020204" pitchFamily="34" charset="0"/>
                <a:cs typeface="HelveticaNeueLT Std" panose="020B0604020202020204" pitchFamily="34" charset="0"/>
              </a:defRPr>
            </a:lvl1pPr>
            <a:lvl2pPr>
              <a:buFont typeface="Arial" panose="020B0604020202020204" pitchFamily="34" charset="0"/>
              <a:buNone/>
              <a:defRPr sz="1400" b="0" i="0">
                <a:latin typeface="Helvetica Neue" panose="02000503000000020004" pitchFamily="2" charset="0"/>
                <a:ea typeface="Helvetica Neue" panose="02000503000000020004" pitchFamily="2" charset="0"/>
                <a:cs typeface="Helvetica Neue" panose="02000503000000020004" pitchFamily="2" charset="0"/>
              </a:defRPr>
            </a:lvl2pPr>
            <a:lvl3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3pPr>
            <a:lvl4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sv-SE" smtClean="0"/>
              <a:t>Redigera format för bakgrundstext</a:t>
            </a:r>
          </a:p>
        </p:txBody>
      </p:sp>
      <p:sp>
        <p:nvSpPr>
          <p:cNvPr id="11"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4866731" y="586740"/>
            <a:ext cx="6977403" cy="666489"/>
          </a:xfrm>
          <a:prstGeom prst="rect">
            <a:avLst/>
          </a:prstGeom>
        </p:spPr>
        <p:txBody>
          <a:bodyPr vert="horz" lIns="91440" tIns="45720" rIns="91440" bIns="45720" rtlCol="0" anchor="b">
            <a:noAutofit/>
          </a:bodyPr>
          <a:lstStyle>
            <a:lvl1pPr>
              <a:defRPr sz="3200" b="0" i="0" spc="-40" baseline="0">
                <a:solidFill>
                  <a:srgbClr val="002850"/>
                </a:solidFill>
                <a:latin typeface="+mj-lt"/>
                <a:ea typeface="HelveticaNeueLT Std" panose="020B0604020202020204" pitchFamily="34" charset="0"/>
                <a:cs typeface="HelveticaNeueLT Std" panose="020B0604020202020204" pitchFamily="34" charset="0"/>
              </a:defRPr>
            </a:lvl1pPr>
          </a:lstStyle>
          <a:p>
            <a:r>
              <a:rPr lang="sv-SE" smtClean="0"/>
              <a:t>Klicka här för att ändra format</a:t>
            </a:r>
            <a:endParaRPr lang="sv-SE" dirty="0"/>
          </a:p>
        </p:txBody>
      </p:sp>
      <p:pic>
        <p:nvPicPr>
          <p:cNvPr id="12" name="Bildobjekt 1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319088" y="6237288"/>
            <a:ext cx="1333141" cy="332438"/>
          </a:xfrm>
          <a:prstGeom prst="rect">
            <a:avLst/>
          </a:prstGeom>
        </p:spPr>
      </p:pic>
    </p:spTree>
    <p:custDataLst>
      <p:tags r:id="rId1"/>
    </p:custDataLst>
    <p:extLst>
      <p:ext uri="{BB962C8B-B14F-4D97-AF65-F5344CB8AC3E}">
        <p14:creationId xmlns:p14="http://schemas.microsoft.com/office/powerpoint/2010/main" val="26014460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0_1 Bild Rubrik och text vänster ljus">
    <p:spTree>
      <p:nvGrpSpPr>
        <p:cNvPr id="1" name=""/>
        <p:cNvGrpSpPr/>
        <p:nvPr/>
      </p:nvGrpSpPr>
      <p:grpSpPr>
        <a:xfrm>
          <a:off x="0" y="0"/>
          <a:ext cx="0" cy="0"/>
          <a:chOff x="0" y="0"/>
          <a:chExt cx="0" cy="0"/>
        </a:xfrm>
      </p:grpSpPr>
      <p:sp>
        <p:nvSpPr>
          <p:cNvPr id="9" name="Rektangel 8"/>
          <p:cNvSpPr/>
          <p:nvPr/>
        </p:nvSpPr>
        <p:spPr>
          <a:xfrm>
            <a:off x="-48126" y="7622"/>
            <a:ext cx="3974432" cy="6858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7F6D560B-1AF4-1A48-946F-CDF084DDD790}"/>
              </a:ext>
            </a:extLst>
          </p:cNvPr>
          <p:cNvSpPr/>
          <p:nvPr/>
        </p:nvSpPr>
        <p:spPr>
          <a:xfrm>
            <a:off x="3974432" y="0"/>
            <a:ext cx="8229600" cy="6858000"/>
          </a:xfrm>
          <a:prstGeom prst="rect">
            <a:avLst/>
          </a:prstGeom>
          <a:solidFill>
            <a:srgbClr val="EF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sp>
        <p:nvSpPr>
          <p:cNvPr id="8" name="Platshållare för text 15">
            <a:extLst>
              <a:ext uri="{FF2B5EF4-FFF2-40B4-BE49-F238E27FC236}">
                <a16:creationId xmlns:a16="http://schemas.microsoft.com/office/drawing/2014/main" id="{8E48CB76-082F-3E40-9377-5953253A7D31}"/>
              </a:ext>
            </a:extLst>
          </p:cNvPr>
          <p:cNvSpPr>
            <a:spLocks noGrp="1"/>
          </p:cNvSpPr>
          <p:nvPr>
            <p:ph type="body" sz="quarter" idx="12"/>
          </p:nvPr>
        </p:nvSpPr>
        <p:spPr>
          <a:xfrm>
            <a:off x="4866731" y="1547664"/>
            <a:ext cx="6977403" cy="4066609"/>
          </a:xfrm>
          <a:prstGeom prst="rect">
            <a:avLst/>
          </a:prstGeom>
        </p:spPr>
        <p:txBody>
          <a:bodyPr/>
          <a:lstStyle>
            <a:lvl1pPr marL="0" indent="0">
              <a:buFont typeface="Arial" panose="020B0604020202020204" pitchFamily="34" charset="0"/>
              <a:buNone/>
              <a:defRPr sz="1800" b="0" i="0">
                <a:solidFill>
                  <a:srgbClr val="002850"/>
                </a:solidFill>
                <a:latin typeface="+mn-lt"/>
                <a:ea typeface="HelveticaNeueLT Std" panose="020B0604020202020204" pitchFamily="34" charset="0"/>
                <a:cs typeface="HelveticaNeueLT Std" panose="020B0604020202020204" pitchFamily="34" charset="0"/>
              </a:defRPr>
            </a:lvl1pPr>
            <a:lvl2pPr>
              <a:buFont typeface="Arial" panose="020B0604020202020204" pitchFamily="34" charset="0"/>
              <a:buNone/>
              <a:defRPr sz="1400" b="0" i="0">
                <a:latin typeface="Helvetica Neue" panose="02000503000000020004" pitchFamily="2" charset="0"/>
                <a:ea typeface="Helvetica Neue" panose="02000503000000020004" pitchFamily="2" charset="0"/>
                <a:cs typeface="Helvetica Neue" panose="02000503000000020004" pitchFamily="2" charset="0"/>
              </a:defRPr>
            </a:lvl2pPr>
            <a:lvl3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3pPr>
            <a:lvl4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4pPr>
            <a:lvl5pPr>
              <a:buFont typeface="Arial" panose="020B0604020202020204" pitchFamily="34" charset="0"/>
              <a:buChar char="•"/>
              <a:defRPr sz="1400" b="0" i="0">
                <a:latin typeface="Helvetica Neue" panose="02000503000000020004" pitchFamily="2" charset="0"/>
                <a:ea typeface="Helvetica Neue" panose="02000503000000020004" pitchFamily="2" charset="0"/>
                <a:cs typeface="Helvetica Neue" panose="02000503000000020004" pitchFamily="2" charset="0"/>
              </a:defRPr>
            </a:lvl5pPr>
          </a:lstStyle>
          <a:p>
            <a:pPr lvl="0"/>
            <a:r>
              <a:rPr lang="sv-SE" smtClean="0"/>
              <a:t>Redigera format för bakgrundstext</a:t>
            </a:r>
          </a:p>
        </p:txBody>
      </p:sp>
      <p:sp>
        <p:nvSpPr>
          <p:cNvPr id="11"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4866731" y="586740"/>
            <a:ext cx="8326873" cy="666489"/>
          </a:xfrm>
          <a:prstGeom prst="rect">
            <a:avLst/>
          </a:prstGeom>
        </p:spPr>
        <p:txBody>
          <a:bodyPr vert="horz" lIns="91440" tIns="45720" rIns="91440" bIns="45720" rtlCol="0" anchor="b">
            <a:noAutofit/>
          </a:bodyPr>
          <a:lstStyle>
            <a:lvl1pPr>
              <a:defRPr sz="3200" b="0" i="0" spc="-40" baseline="0">
                <a:solidFill>
                  <a:srgbClr val="002850"/>
                </a:solidFill>
                <a:latin typeface="+mj-lt"/>
                <a:ea typeface="HelveticaNeueLT Std" panose="020B0604020202020204" pitchFamily="34" charset="0"/>
                <a:cs typeface="HelveticaNeueLT Std" panose="020B0604020202020204" pitchFamily="34" charset="0"/>
              </a:defRPr>
            </a:lvl1pPr>
          </a:lstStyle>
          <a:p>
            <a:r>
              <a:rPr lang="sv-SE" smtClean="0"/>
              <a:t>Klicka här för att ändra format</a:t>
            </a:r>
            <a:endParaRPr lang="sv-SE" dirty="0"/>
          </a:p>
        </p:txBody>
      </p:sp>
      <p:pic>
        <p:nvPicPr>
          <p:cNvPr id="10" name="Bildobjekt 9">
            <a:extLst>
              <a:ext uri="{FF2B5EF4-FFF2-40B4-BE49-F238E27FC236}">
                <a16:creationId xmlns:a16="http://schemas.microsoft.com/office/drawing/2014/main" id="{0309145D-54EF-7342-8AC1-E2BFFDD3E7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47520" y="6163211"/>
            <a:ext cx="1731600" cy="432179"/>
          </a:xfrm>
          <a:prstGeom prst="rect">
            <a:avLst/>
          </a:prstGeom>
        </p:spPr>
      </p:pic>
      <p:sp>
        <p:nvSpPr>
          <p:cNvPr id="12" name="Rektangel 11">
            <a:extLst>
              <a:ext uri="{FF2B5EF4-FFF2-40B4-BE49-F238E27FC236}">
                <a16:creationId xmlns:a16="http://schemas.microsoft.com/office/drawing/2014/main" id="{7F6D560B-1AF4-1A48-946F-CDF084DDD790}"/>
              </a:ext>
            </a:extLst>
          </p:cNvPr>
          <p:cNvSpPr/>
          <p:nvPr userDrawn="1"/>
        </p:nvSpPr>
        <p:spPr>
          <a:xfrm>
            <a:off x="3974432" y="0"/>
            <a:ext cx="8229600" cy="6858000"/>
          </a:xfrm>
          <a:prstGeom prst="rect">
            <a:avLst/>
          </a:prstGeom>
          <a:solidFill>
            <a:srgbClr val="EF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1"/>
              </a:solidFill>
            </a:endParaRPr>
          </a:p>
        </p:txBody>
      </p:sp>
      <p:pic>
        <p:nvPicPr>
          <p:cNvPr id="16" name="Bildobjekt 15"/>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319088" y="6237288"/>
            <a:ext cx="1333141" cy="332438"/>
          </a:xfrm>
          <a:prstGeom prst="rect">
            <a:avLst/>
          </a:prstGeom>
        </p:spPr>
      </p:pic>
    </p:spTree>
    <p:custDataLst>
      <p:tags r:id="rId1"/>
    </p:custDataLst>
    <p:extLst>
      <p:ext uri="{BB962C8B-B14F-4D97-AF65-F5344CB8AC3E}">
        <p14:creationId xmlns:p14="http://schemas.microsoft.com/office/powerpoint/2010/main" val="3289450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1 Startsida bild">
    <p:bg>
      <p:bgPr>
        <a:solidFill>
          <a:srgbClr val="00508C"/>
        </a:solidFill>
        <a:effectLst/>
      </p:bgPr>
    </p:bg>
    <p:spTree>
      <p:nvGrpSpPr>
        <p:cNvPr id="1" name=""/>
        <p:cNvGrpSpPr/>
        <p:nvPr/>
      </p:nvGrpSpPr>
      <p:grpSpPr>
        <a:xfrm>
          <a:off x="0" y="0"/>
          <a:ext cx="0" cy="0"/>
          <a:chOff x="0" y="0"/>
          <a:chExt cx="0" cy="0"/>
        </a:xfrm>
      </p:grpSpPr>
      <p:sp>
        <p:nvSpPr>
          <p:cNvPr id="4" name="Rektangel 3"/>
          <p:cNvSpPr>
            <a:spLocks/>
          </p:cNvSpPr>
          <p:nvPr userDrawn="1"/>
        </p:nvSpPr>
        <p:spPr>
          <a:xfrm>
            <a:off x="0" y="0"/>
            <a:ext cx="12192000" cy="6858000"/>
          </a:xfrm>
          <a:prstGeom prst="rect">
            <a:avLst/>
          </a:prstGeom>
          <a:blipFill dpi="0" rotWithShape="1">
            <a:blip r:embed="rId3" cstate="email">
              <a:alphaModFix amt="32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rubrik 7">
            <a:extLst>
              <a:ext uri="{FF2B5EF4-FFF2-40B4-BE49-F238E27FC236}">
                <a16:creationId xmlns:a16="http://schemas.microsoft.com/office/drawing/2014/main" id="{A8701966-DF92-6544-ADC6-412B461F3178}"/>
              </a:ext>
            </a:extLst>
          </p:cNvPr>
          <p:cNvSpPr>
            <a:spLocks noGrp="1"/>
          </p:cNvSpPr>
          <p:nvPr>
            <p:ph type="title" hasCustomPrompt="1"/>
          </p:nvPr>
        </p:nvSpPr>
        <p:spPr>
          <a:xfrm>
            <a:off x="914977" y="707487"/>
            <a:ext cx="9335745" cy="1325563"/>
          </a:xfrm>
          <a:prstGeom prst="rect">
            <a:avLst/>
          </a:prstGeom>
        </p:spPr>
        <p:txBody>
          <a:bodyPr vert="horz" lIns="91440" tIns="45720" rIns="91440" bIns="45720" rtlCol="0" anchor="t">
            <a:noAutofit/>
          </a:bodyPr>
          <a:lstStyle>
            <a:lvl1pPr>
              <a:defRPr sz="4000" b="0" i="0" spc="-40" baseline="0">
                <a:solidFill>
                  <a:srgbClr val="EFF6FC"/>
                </a:solidFill>
                <a:latin typeface="+mj-lt"/>
                <a:ea typeface="HelveticaNeueLT Std Med" panose="020B0604020202020204" pitchFamily="34" charset="0"/>
                <a:cs typeface="HelveticaNeueLT Std Med" panose="020B0604020202020204" pitchFamily="34" charset="0"/>
              </a:defRPr>
            </a:lvl1pPr>
          </a:lstStyle>
          <a:p>
            <a:r>
              <a:rPr lang="sv-SE" dirty="0"/>
              <a:t>Klicka här för rubrik</a:t>
            </a:r>
          </a:p>
        </p:txBody>
      </p:sp>
      <p:pic>
        <p:nvPicPr>
          <p:cNvPr id="6" name="Bildobjekt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319088" y="6237288"/>
            <a:ext cx="1333141" cy="332439"/>
          </a:xfrm>
          <a:prstGeom prst="rect">
            <a:avLst/>
          </a:prstGeom>
        </p:spPr>
      </p:pic>
    </p:spTree>
    <p:custDataLst>
      <p:tags r:id="rId1"/>
    </p:custDataLst>
    <p:extLst>
      <p:ext uri="{BB962C8B-B14F-4D97-AF65-F5344CB8AC3E}">
        <p14:creationId xmlns:p14="http://schemas.microsoft.com/office/powerpoint/2010/main" val="100306676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ild, rubrik och innehåll 1">
    <p:spTree>
      <p:nvGrpSpPr>
        <p:cNvPr id="1" name=""/>
        <p:cNvGrpSpPr/>
        <p:nvPr/>
      </p:nvGrpSpPr>
      <p:grpSpPr>
        <a:xfrm>
          <a:off x="0" y="0"/>
          <a:ext cx="0" cy="0"/>
          <a:chOff x="0" y="0"/>
          <a:chExt cx="0" cy="0"/>
        </a:xfrm>
      </p:grpSpPr>
      <p:sp>
        <p:nvSpPr>
          <p:cNvPr id="2" name="Rubrik 1"/>
          <p:cNvSpPr>
            <a:spLocks noGrp="1"/>
          </p:cNvSpPr>
          <p:nvPr>
            <p:ph type="title"/>
          </p:nvPr>
        </p:nvSpPr>
        <p:spPr>
          <a:xfrm>
            <a:off x="4295774" y="365126"/>
            <a:ext cx="7058025" cy="822740"/>
          </a:xfrm>
          <a:prstGeom prst="rect">
            <a:avLst/>
          </a:prstGeom>
        </p:spPr>
        <p:txBody>
          <a:bodyPr/>
          <a:lstStyle>
            <a:lvl1pPr>
              <a:defRPr>
                <a:solidFill>
                  <a:schemeClr val="tx1"/>
                </a:solidFill>
              </a:defRPr>
            </a:lvl1pPr>
          </a:lstStyle>
          <a:p>
            <a:r>
              <a:rPr lang="sv-SE" smtClean="0"/>
              <a:t>Klicka här för att ändra format</a:t>
            </a:r>
            <a:endParaRPr lang="sv-SE" dirty="0"/>
          </a:p>
        </p:txBody>
      </p:sp>
      <p:sp>
        <p:nvSpPr>
          <p:cNvPr id="8" name="Platshållare för innehåll 2"/>
          <p:cNvSpPr>
            <a:spLocks noGrp="1"/>
          </p:cNvSpPr>
          <p:nvPr>
            <p:ph idx="1"/>
          </p:nvPr>
        </p:nvSpPr>
        <p:spPr>
          <a:xfrm>
            <a:off x="4295774" y="1362929"/>
            <a:ext cx="7058026" cy="47425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4" name="Bildobjekt 5">
            <a:extLst>
              <a:ext uri="{FF2B5EF4-FFF2-40B4-BE49-F238E27FC236}">
                <a16:creationId xmlns:a16="http://schemas.microsoft.com/office/drawing/2014/main" id="{F86CF690-D66C-0BCC-EFBB-CD0AA1E676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976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762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ild, rubrik och innehåll 5">
    <p:spTree>
      <p:nvGrpSpPr>
        <p:cNvPr id="1" name=""/>
        <p:cNvGrpSpPr/>
        <p:nvPr/>
      </p:nvGrpSpPr>
      <p:grpSpPr>
        <a:xfrm>
          <a:off x="0" y="0"/>
          <a:ext cx="0" cy="0"/>
          <a:chOff x="0" y="0"/>
          <a:chExt cx="0" cy="0"/>
        </a:xfrm>
      </p:grpSpPr>
      <p:sp>
        <p:nvSpPr>
          <p:cNvPr id="2" name="Rubrik 1"/>
          <p:cNvSpPr>
            <a:spLocks noGrp="1"/>
          </p:cNvSpPr>
          <p:nvPr>
            <p:ph type="title"/>
          </p:nvPr>
        </p:nvSpPr>
        <p:spPr>
          <a:xfrm>
            <a:off x="4295774" y="365126"/>
            <a:ext cx="7058025" cy="822740"/>
          </a:xfrm>
          <a:prstGeom prst="rect">
            <a:avLst/>
          </a:prstGeom>
        </p:spPr>
        <p:txBody>
          <a:bodyPr/>
          <a:lstStyle>
            <a:lvl1pPr>
              <a:defRPr>
                <a:solidFill>
                  <a:schemeClr val="tx1"/>
                </a:solidFill>
              </a:defRPr>
            </a:lvl1pPr>
          </a:lstStyle>
          <a:p>
            <a:r>
              <a:rPr lang="sv-SE" smtClean="0"/>
              <a:t>Klicka här för att ändra format</a:t>
            </a:r>
            <a:endParaRPr lang="sv-SE" dirty="0"/>
          </a:p>
        </p:txBody>
      </p:sp>
      <p:sp>
        <p:nvSpPr>
          <p:cNvPr id="8" name="Platshållare för innehåll 2"/>
          <p:cNvSpPr>
            <a:spLocks noGrp="1"/>
          </p:cNvSpPr>
          <p:nvPr>
            <p:ph idx="1"/>
          </p:nvPr>
        </p:nvSpPr>
        <p:spPr>
          <a:xfrm>
            <a:off x="4295774" y="1362929"/>
            <a:ext cx="7058026" cy="47425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4" name="Bildobjekt 5">
            <a:extLst>
              <a:ext uri="{FF2B5EF4-FFF2-40B4-BE49-F238E27FC236}">
                <a16:creationId xmlns:a16="http://schemas.microsoft.com/office/drawing/2014/main" id="{3A4690A4-02E2-ECC2-CFF3-9FF0183AF5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979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9811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ld, rubrik och innehåll 4">
    <p:spTree>
      <p:nvGrpSpPr>
        <p:cNvPr id="1" name=""/>
        <p:cNvGrpSpPr/>
        <p:nvPr/>
      </p:nvGrpSpPr>
      <p:grpSpPr>
        <a:xfrm>
          <a:off x="0" y="0"/>
          <a:ext cx="0" cy="0"/>
          <a:chOff x="0" y="0"/>
          <a:chExt cx="0" cy="0"/>
        </a:xfrm>
      </p:grpSpPr>
      <p:sp>
        <p:nvSpPr>
          <p:cNvPr id="2" name="Rubrik 1"/>
          <p:cNvSpPr>
            <a:spLocks noGrp="1"/>
          </p:cNvSpPr>
          <p:nvPr>
            <p:ph type="title"/>
          </p:nvPr>
        </p:nvSpPr>
        <p:spPr>
          <a:xfrm>
            <a:off x="4295774" y="365126"/>
            <a:ext cx="7058025" cy="822740"/>
          </a:xfrm>
          <a:prstGeom prst="rect">
            <a:avLst/>
          </a:prstGeom>
        </p:spPr>
        <p:txBody>
          <a:bodyPr/>
          <a:lstStyle>
            <a:lvl1pPr>
              <a:defRPr>
                <a:solidFill>
                  <a:schemeClr val="tx1"/>
                </a:solidFill>
              </a:defRPr>
            </a:lvl1pPr>
          </a:lstStyle>
          <a:p>
            <a:r>
              <a:rPr lang="sv-SE" smtClean="0"/>
              <a:t>Klicka här för att ändra format</a:t>
            </a:r>
            <a:endParaRPr lang="sv-SE" dirty="0"/>
          </a:p>
        </p:txBody>
      </p:sp>
      <p:sp>
        <p:nvSpPr>
          <p:cNvPr id="8" name="Platshållare för innehåll 2"/>
          <p:cNvSpPr>
            <a:spLocks noGrp="1"/>
          </p:cNvSpPr>
          <p:nvPr>
            <p:ph idx="1"/>
          </p:nvPr>
        </p:nvSpPr>
        <p:spPr>
          <a:xfrm>
            <a:off x="4295774" y="1362929"/>
            <a:ext cx="7058026" cy="47425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4" name="Bildobjekt 5">
            <a:extLst>
              <a:ext uri="{FF2B5EF4-FFF2-40B4-BE49-F238E27FC236}">
                <a16:creationId xmlns:a16="http://schemas.microsoft.com/office/drawing/2014/main" id="{40EA3668-BAE0-4282-C7BE-6FB75D3F7D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1002"/>
            <a:ext cx="3971925" cy="6881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036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lutsida 2">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7E1AA44-CB87-128C-6663-7E26F45579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25"/>
            <a:ext cx="1219200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ildobjekt 1" descr="Sjöfartsverkets logotyp">
            <a:extLst>
              <a:ext uri="{FF2B5EF4-FFF2-40B4-BE49-F238E27FC236}">
                <a16:creationId xmlns:a16="http://schemas.microsoft.com/office/drawing/2014/main" id="{2DB1F327-2DD9-56EC-BB04-6CD001F9D2C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93592" y="2505878"/>
            <a:ext cx="5010912" cy="1249111"/>
          </a:xfrm>
          <a:prstGeom prst="rect">
            <a:avLst/>
          </a:prstGeom>
        </p:spPr>
      </p:pic>
    </p:spTree>
    <p:extLst>
      <p:ext uri="{BB962C8B-B14F-4D97-AF65-F5344CB8AC3E}">
        <p14:creationId xmlns:p14="http://schemas.microsoft.com/office/powerpoint/2010/main" val="3431528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tartsida film">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1D61667F-BA06-2C42-ADBB-52B58C5FE183}"/>
              </a:ext>
            </a:extLst>
          </p:cNvPr>
          <p:cNvSpPr>
            <a:spLocks noGrp="1"/>
          </p:cNvSpPr>
          <p:nvPr>
            <p:ph type="body" sz="quarter" idx="10" hasCustomPrompt="1"/>
          </p:nvPr>
        </p:nvSpPr>
        <p:spPr>
          <a:xfrm>
            <a:off x="911224" y="6245664"/>
            <a:ext cx="4154761" cy="296047"/>
          </a:xfrm>
          <a:prstGeom prst="rect">
            <a:avLst/>
          </a:prstGeom>
        </p:spPr>
        <p:txBody>
          <a:bodyPr/>
          <a:lstStyle>
            <a:lvl1pPr>
              <a:buNone/>
              <a:defRPr sz="1600" b="0" i="0">
                <a:solidFill>
                  <a:srgbClr val="EFF6FC"/>
                </a:solidFill>
                <a:latin typeface="+mn-lt"/>
                <a:ea typeface="Helvetica Neue" panose="02000503000000020004" pitchFamily="2" charset="0"/>
                <a:cs typeface="Helvetica Neue" panose="02000503000000020004" pitchFamily="2" charset="0"/>
              </a:defRPr>
            </a:lvl1pPr>
            <a:lvl2pPr>
              <a:defRPr sz="1600" b="1"/>
            </a:lvl2pPr>
            <a:lvl3pPr>
              <a:defRPr sz="1600" b="1"/>
            </a:lvl3pPr>
            <a:lvl4pPr>
              <a:defRPr sz="1600" b="1"/>
            </a:lvl4pPr>
            <a:lvl5pPr>
              <a:defRPr sz="1600" b="1"/>
            </a:lvl5pPr>
          </a:lstStyle>
          <a:p>
            <a:pPr lvl="0"/>
            <a:r>
              <a:rPr lang="sv-SE" dirty="0"/>
              <a:t>Förnamn Efternamn – Yrkesroll</a:t>
            </a:r>
          </a:p>
        </p:txBody>
      </p:sp>
      <p:sp>
        <p:nvSpPr>
          <p:cNvPr id="15" name="Platshållare för text 17">
            <a:extLst>
              <a:ext uri="{FF2B5EF4-FFF2-40B4-BE49-F238E27FC236}">
                <a16:creationId xmlns:a16="http://schemas.microsoft.com/office/drawing/2014/main" id="{EDFDEDAC-7B87-884D-B6AC-C35E2B573754}"/>
              </a:ext>
            </a:extLst>
          </p:cNvPr>
          <p:cNvSpPr>
            <a:spLocks noGrp="1"/>
          </p:cNvSpPr>
          <p:nvPr>
            <p:ph type="body" sz="quarter" idx="11" hasCustomPrompt="1"/>
          </p:nvPr>
        </p:nvSpPr>
        <p:spPr>
          <a:xfrm>
            <a:off x="911225" y="2547884"/>
            <a:ext cx="4154759" cy="426544"/>
          </a:xfrm>
          <a:prstGeom prst="rect">
            <a:avLst/>
          </a:prstGeom>
        </p:spPr>
        <p:txBody>
          <a:bodyPr/>
          <a:lstStyle>
            <a:lvl1pPr>
              <a:buNone/>
              <a:defRPr sz="1600" b="0" i="0">
                <a:solidFill>
                  <a:srgbClr val="EFF6FC"/>
                </a:solidFill>
                <a:latin typeface="+mn-lt"/>
                <a:ea typeface="Helvetica Neue Medium" panose="02000503000000020004" pitchFamily="2" charset="0"/>
                <a:cs typeface="Helvetica Neue Medium" panose="02000503000000020004" pitchFamily="2" charset="0"/>
              </a:defRPr>
            </a:lvl1pPr>
            <a:lvl2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lvl="0"/>
            <a:r>
              <a:rPr lang="sv-SE" dirty="0"/>
              <a:t>Klicka här för att skriva datum</a:t>
            </a:r>
          </a:p>
        </p:txBody>
      </p:sp>
      <p:sp>
        <p:nvSpPr>
          <p:cNvPr id="8"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8571181" cy="666489"/>
          </a:xfrm>
          <a:prstGeom prst="rect">
            <a:avLst/>
          </a:prstGeom>
        </p:spPr>
        <p:txBody>
          <a:bodyPr vert="horz" lIns="91440" tIns="45720" rIns="91440" bIns="45720" rtlCol="0" anchor="b">
            <a:noAutofit/>
          </a:bodyPr>
          <a:lstStyle>
            <a:lvl1pPr>
              <a:defRPr sz="4000" b="0" i="0" spc="-40" baseline="0">
                <a:solidFill>
                  <a:srgbClr val="EFF6FC"/>
                </a:solidFill>
                <a:latin typeface="+mj-lt"/>
                <a:ea typeface="HelveticaNeueLT Std" panose="020B0604020202020204" pitchFamily="34" charset="0"/>
                <a:cs typeface="HelveticaNeueLT Std" panose="020B0604020202020204" pitchFamily="34" charset="0"/>
              </a:defRPr>
            </a:lvl1pPr>
          </a:lstStyle>
          <a:p>
            <a:endParaRPr lang="sv-SE" dirty="0"/>
          </a:p>
        </p:txBody>
      </p:sp>
      <p:pic>
        <p:nvPicPr>
          <p:cNvPr id="7" name="Bildobjekt 6">
            <a:extLst>
              <a:ext uri="{FF2B5EF4-FFF2-40B4-BE49-F238E27FC236}">
                <a16:creationId xmlns:a16="http://schemas.microsoft.com/office/drawing/2014/main" id="{9D60D3C8-8D0B-C04C-85BD-5288A7FADD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1914" y="6067879"/>
            <a:ext cx="1992220" cy="503225"/>
          </a:xfrm>
          <a:prstGeom prst="rect">
            <a:avLst/>
          </a:prstGeom>
        </p:spPr>
      </p:pic>
    </p:spTree>
    <p:custDataLst>
      <p:tags r:id="rId1"/>
    </p:custDataLst>
    <p:extLst>
      <p:ext uri="{BB962C8B-B14F-4D97-AF65-F5344CB8AC3E}">
        <p14:creationId xmlns:p14="http://schemas.microsoft.com/office/powerpoint/2010/main" val="10238412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Platshållare för text 17">
            <a:extLst>
              <a:ext uri="{FF2B5EF4-FFF2-40B4-BE49-F238E27FC236}">
                <a16:creationId xmlns:a16="http://schemas.microsoft.com/office/drawing/2014/main" id="{EDFDEDAC-7B87-884D-B6AC-C35E2B573754}"/>
              </a:ext>
            </a:extLst>
          </p:cNvPr>
          <p:cNvSpPr>
            <a:spLocks noGrp="1"/>
          </p:cNvSpPr>
          <p:nvPr>
            <p:ph type="body" sz="quarter" idx="11" hasCustomPrompt="1"/>
          </p:nvPr>
        </p:nvSpPr>
        <p:spPr>
          <a:xfrm>
            <a:off x="911775" y="1951198"/>
            <a:ext cx="8316363" cy="3708227"/>
          </a:xfrm>
          <a:prstGeom prst="rect">
            <a:avLst/>
          </a:prstGeom>
        </p:spPr>
        <p:txBody>
          <a:bodyPr/>
          <a:lstStyle>
            <a:lvl1pPr marL="342900" indent="-342900">
              <a:buFont typeface="+mj-lt"/>
              <a:buAutoNum type="arabicPeriod"/>
              <a:defRPr sz="2000" b="0" i="0">
                <a:solidFill>
                  <a:srgbClr val="EFF6FC"/>
                </a:solidFill>
                <a:latin typeface="+mn-lt"/>
                <a:ea typeface="Helvetica Neue" panose="02000503000000020004" pitchFamily="2" charset="0"/>
                <a:cs typeface="Helvetica Neue" panose="02000503000000020004" pitchFamily="2" charset="0"/>
              </a:defRPr>
            </a:lvl1pPr>
            <a:lvl2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a:lnSpc>
                <a:spcPct val="100000"/>
              </a:lnSpc>
              <a:spcBef>
                <a:spcPts val="1200"/>
              </a:spcBef>
              <a:tabLst>
                <a:tab pos="5418000" algn="r"/>
              </a:tabLst>
            </a:pPr>
            <a:r>
              <a:rPr lang="sv-SE" dirty="0"/>
              <a:t>Skriv agendapunkter här</a:t>
            </a:r>
          </a:p>
        </p:txBody>
      </p:sp>
      <p:sp>
        <p:nvSpPr>
          <p:cNvPr id="6"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8571181" cy="666489"/>
          </a:xfrm>
          <a:prstGeom prst="rect">
            <a:avLst/>
          </a:prstGeom>
        </p:spPr>
        <p:txBody>
          <a:bodyPr vert="horz" lIns="91440" tIns="45720" rIns="91440" bIns="45720" rtlCol="0" anchor="b">
            <a:noAutofit/>
          </a:bodyPr>
          <a:lstStyle>
            <a:lvl1pPr>
              <a:defRPr sz="4000" b="0" i="0" spc="-40" baseline="0">
                <a:solidFill>
                  <a:srgbClr val="EFF6FC"/>
                </a:solidFill>
                <a:latin typeface="+mj-lt"/>
                <a:ea typeface="HelveticaNeueLT Std" panose="020B0604020202020204" pitchFamily="34" charset="0"/>
                <a:cs typeface="HelveticaNeueLT Std" panose="020B0604020202020204" pitchFamily="34" charset="0"/>
              </a:defRPr>
            </a:lvl1pPr>
          </a:lstStyle>
          <a:p>
            <a:endParaRPr lang="sv-SE" dirty="0"/>
          </a:p>
        </p:txBody>
      </p:sp>
    </p:spTree>
    <p:custDataLst>
      <p:tags r:id="rId1"/>
    </p:custDataLst>
    <p:extLst>
      <p:ext uri="{BB962C8B-B14F-4D97-AF65-F5344CB8AC3E}">
        <p14:creationId xmlns:p14="http://schemas.microsoft.com/office/powerpoint/2010/main" val="31861969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dskap Rubrik mörk">
    <p:spTree>
      <p:nvGrpSpPr>
        <p:cNvPr id="1" name=""/>
        <p:cNvGrpSpPr/>
        <p:nvPr/>
      </p:nvGrpSpPr>
      <p:grpSpPr>
        <a:xfrm>
          <a:off x="0" y="0"/>
          <a:ext cx="0" cy="0"/>
          <a:chOff x="0" y="0"/>
          <a:chExt cx="0" cy="0"/>
        </a:xfrm>
      </p:grpSpPr>
      <p:sp>
        <p:nvSpPr>
          <p:cNvPr id="9" name="Platshållare för rubrik 7">
            <a:extLst>
              <a:ext uri="{FF2B5EF4-FFF2-40B4-BE49-F238E27FC236}">
                <a16:creationId xmlns:a16="http://schemas.microsoft.com/office/drawing/2014/main" id="{45659DDC-3EED-E649-84AA-48F3A7A6D006}"/>
              </a:ext>
            </a:extLst>
          </p:cNvPr>
          <p:cNvSpPr>
            <a:spLocks noGrp="1"/>
          </p:cNvSpPr>
          <p:nvPr>
            <p:ph type="title" hasCustomPrompt="1"/>
          </p:nvPr>
        </p:nvSpPr>
        <p:spPr>
          <a:xfrm>
            <a:off x="911773" y="1367857"/>
            <a:ext cx="8316363" cy="1325563"/>
          </a:xfrm>
          <a:prstGeom prst="rect">
            <a:avLst/>
          </a:prstGeom>
        </p:spPr>
        <p:txBody>
          <a:bodyPr vert="horz" lIns="91440" tIns="45720" rIns="91440" bIns="45720" rtlCol="0" anchor="t">
            <a:noAutofit/>
          </a:bodyPr>
          <a:lstStyle>
            <a:lvl1pPr>
              <a:defRPr sz="4000" b="0" i="0" spc="-40" baseline="0">
                <a:solidFill>
                  <a:srgbClr val="EFF6FC"/>
                </a:solidFill>
                <a:latin typeface="+mj-lt"/>
                <a:ea typeface="Helvetica Neue Medium" panose="02000503000000020004" pitchFamily="2" charset="0"/>
                <a:cs typeface="Helvetica Neue Medium" panose="02000503000000020004" pitchFamily="2" charset="0"/>
              </a:defRPr>
            </a:lvl1pPr>
          </a:lstStyle>
          <a:p>
            <a:r>
              <a:rPr lang="sv-SE" dirty="0"/>
              <a:t>Klicka här för rubrik</a:t>
            </a:r>
          </a:p>
        </p:txBody>
      </p:sp>
      <p:sp>
        <p:nvSpPr>
          <p:cNvPr id="10" name="Platshållare för text 17">
            <a:extLst>
              <a:ext uri="{FF2B5EF4-FFF2-40B4-BE49-F238E27FC236}">
                <a16:creationId xmlns:a16="http://schemas.microsoft.com/office/drawing/2014/main" id="{5BBA19BF-F557-0D46-AAC8-386FD3EA45AD}"/>
              </a:ext>
            </a:extLst>
          </p:cNvPr>
          <p:cNvSpPr>
            <a:spLocks noGrp="1"/>
          </p:cNvSpPr>
          <p:nvPr>
            <p:ph type="body" sz="quarter" idx="12" hasCustomPrompt="1"/>
          </p:nvPr>
        </p:nvSpPr>
        <p:spPr>
          <a:xfrm>
            <a:off x="911225" y="916431"/>
            <a:ext cx="4154759" cy="426544"/>
          </a:xfrm>
          <a:prstGeom prst="rect">
            <a:avLst/>
          </a:prstGeom>
        </p:spPr>
        <p:txBody>
          <a:bodyPr/>
          <a:lstStyle>
            <a:lvl1pPr>
              <a:buNone/>
              <a:defRPr sz="1600" b="0" i="0">
                <a:solidFill>
                  <a:srgbClr val="EFF6FC"/>
                </a:solidFill>
                <a:latin typeface="+mn-lt"/>
                <a:ea typeface="Helvetica Neue Medium" panose="02000503000000020004" pitchFamily="2" charset="0"/>
                <a:cs typeface="Helvetica Neue Medium" panose="02000503000000020004" pitchFamily="2" charset="0"/>
              </a:defRPr>
            </a:lvl1pPr>
            <a:lvl2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lvl="0"/>
            <a:r>
              <a:rPr lang="sv-SE" dirty="0"/>
              <a:t>Budskap</a:t>
            </a:r>
          </a:p>
        </p:txBody>
      </p:sp>
      <p:pic>
        <p:nvPicPr>
          <p:cNvPr id="12" name="Bildobjekt 11">
            <a:extLst>
              <a:ext uri="{FF2B5EF4-FFF2-40B4-BE49-F238E27FC236}">
                <a16:creationId xmlns:a16="http://schemas.microsoft.com/office/drawing/2014/main" id="{9D60D3C8-8D0B-C04C-85BD-5288A7FADD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1914" y="6067879"/>
            <a:ext cx="1992220" cy="503225"/>
          </a:xfrm>
          <a:prstGeom prst="rect">
            <a:avLst/>
          </a:prstGeom>
        </p:spPr>
      </p:pic>
    </p:spTree>
    <p:custDataLst>
      <p:tags r:id="rId1"/>
    </p:custDataLst>
    <p:extLst>
      <p:ext uri="{BB962C8B-B14F-4D97-AF65-F5344CB8AC3E}">
        <p14:creationId xmlns:p14="http://schemas.microsoft.com/office/powerpoint/2010/main" val="3606887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dskap Rubrik bild - mörk">
    <p:bg>
      <p:bgPr>
        <a:solidFill>
          <a:srgbClr val="00508C"/>
        </a:solidFill>
        <a:effectLst/>
      </p:bgPr>
    </p:bg>
    <p:spTree>
      <p:nvGrpSpPr>
        <p:cNvPr id="1" name=""/>
        <p:cNvGrpSpPr/>
        <p:nvPr/>
      </p:nvGrpSpPr>
      <p:grpSpPr>
        <a:xfrm>
          <a:off x="0" y="0"/>
          <a:ext cx="0" cy="0"/>
          <a:chOff x="0" y="0"/>
          <a:chExt cx="0" cy="0"/>
        </a:xfrm>
      </p:grpSpPr>
      <p:sp>
        <p:nvSpPr>
          <p:cNvPr id="16" name="Platshållare för rubrik 7">
            <a:extLst>
              <a:ext uri="{FF2B5EF4-FFF2-40B4-BE49-F238E27FC236}">
                <a16:creationId xmlns:a16="http://schemas.microsoft.com/office/drawing/2014/main" id="{45659DDC-3EED-E649-84AA-48F3A7A6D006}"/>
              </a:ext>
            </a:extLst>
          </p:cNvPr>
          <p:cNvSpPr>
            <a:spLocks noGrp="1"/>
          </p:cNvSpPr>
          <p:nvPr>
            <p:ph type="title" hasCustomPrompt="1"/>
          </p:nvPr>
        </p:nvSpPr>
        <p:spPr>
          <a:xfrm>
            <a:off x="911773" y="1367857"/>
            <a:ext cx="8316363" cy="1325563"/>
          </a:xfrm>
          <a:prstGeom prst="rect">
            <a:avLst/>
          </a:prstGeom>
        </p:spPr>
        <p:txBody>
          <a:bodyPr vert="horz" lIns="91440" tIns="45720" rIns="91440" bIns="45720" rtlCol="0" anchor="t">
            <a:noAutofit/>
          </a:bodyPr>
          <a:lstStyle>
            <a:lvl1pPr>
              <a:defRPr sz="4000" b="0" i="0" spc="-40" baseline="0">
                <a:solidFill>
                  <a:srgbClr val="EFF6FC"/>
                </a:solidFill>
                <a:latin typeface="+mj-lt"/>
                <a:ea typeface="Helvetica Neue Medium" panose="02000503000000020004" pitchFamily="2" charset="0"/>
                <a:cs typeface="Helvetica Neue Medium" panose="02000503000000020004" pitchFamily="2" charset="0"/>
              </a:defRPr>
            </a:lvl1pPr>
          </a:lstStyle>
          <a:p>
            <a:r>
              <a:rPr lang="sv-SE" dirty="0"/>
              <a:t>Klicka här för rubrik</a:t>
            </a:r>
          </a:p>
        </p:txBody>
      </p:sp>
      <p:sp>
        <p:nvSpPr>
          <p:cNvPr id="7" name="Platshållare för text 17">
            <a:extLst>
              <a:ext uri="{FF2B5EF4-FFF2-40B4-BE49-F238E27FC236}">
                <a16:creationId xmlns:a16="http://schemas.microsoft.com/office/drawing/2014/main" id="{5BBA19BF-F557-0D46-AAC8-386FD3EA45AD}"/>
              </a:ext>
            </a:extLst>
          </p:cNvPr>
          <p:cNvSpPr>
            <a:spLocks noGrp="1"/>
          </p:cNvSpPr>
          <p:nvPr>
            <p:ph type="body" sz="quarter" idx="12" hasCustomPrompt="1"/>
          </p:nvPr>
        </p:nvSpPr>
        <p:spPr>
          <a:xfrm>
            <a:off x="911225" y="916431"/>
            <a:ext cx="4154759" cy="426544"/>
          </a:xfrm>
          <a:prstGeom prst="rect">
            <a:avLst/>
          </a:prstGeom>
        </p:spPr>
        <p:txBody>
          <a:bodyPr/>
          <a:lstStyle>
            <a:lvl1pPr>
              <a:buNone/>
              <a:defRPr sz="1600" b="0" i="0">
                <a:solidFill>
                  <a:srgbClr val="EFF6FC"/>
                </a:solidFill>
                <a:latin typeface="+mn-lt"/>
                <a:ea typeface="Helvetica Neue Medium" panose="02000503000000020004" pitchFamily="2" charset="0"/>
                <a:cs typeface="Helvetica Neue Medium" panose="02000503000000020004" pitchFamily="2" charset="0"/>
              </a:defRPr>
            </a:lvl1pPr>
            <a:lvl2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2pPr>
            <a:lvl3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3pPr>
            <a:lvl4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4pPr>
            <a:lvl5pPr>
              <a:defRPr sz="1600" b="0" i="0">
                <a:latin typeface="Helvetica Neue Medium" panose="02000503000000020004" pitchFamily="2" charset="0"/>
                <a:ea typeface="Helvetica Neue Medium" panose="02000503000000020004" pitchFamily="2" charset="0"/>
                <a:cs typeface="Helvetica Neue Medium" panose="02000503000000020004" pitchFamily="2" charset="0"/>
              </a:defRPr>
            </a:lvl5pPr>
          </a:lstStyle>
          <a:p>
            <a:pPr lvl="0"/>
            <a:r>
              <a:rPr lang="sv-SE" dirty="0"/>
              <a:t>Budskap</a:t>
            </a:r>
          </a:p>
        </p:txBody>
      </p:sp>
      <p:pic>
        <p:nvPicPr>
          <p:cNvPr id="8" name="Bildobjekt 7">
            <a:extLst>
              <a:ext uri="{FF2B5EF4-FFF2-40B4-BE49-F238E27FC236}">
                <a16:creationId xmlns:a16="http://schemas.microsoft.com/office/drawing/2014/main" id="{9D60D3C8-8D0B-C04C-85BD-5288A7FADD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1914" y="6067879"/>
            <a:ext cx="1992220" cy="503225"/>
          </a:xfrm>
          <a:prstGeom prst="rect">
            <a:avLst/>
          </a:prstGeom>
        </p:spPr>
      </p:pic>
    </p:spTree>
    <p:custDataLst>
      <p:tags r:id="rId1"/>
    </p:custDataLst>
    <p:extLst>
      <p:ext uri="{BB962C8B-B14F-4D97-AF65-F5344CB8AC3E}">
        <p14:creationId xmlns:p14="http://schemas.microsoft.com/office/powerpoint/2010/main" val="303067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Kapitelsida mörk">
    <p:bg>
      <p:bgPr>
        <a:solidFill>
          <a:srgbClr val="00508C"/>
        </a:solidFill>
        <a:effectLst/>
      </p:bgPr>
    </p:bg>
    <p:spTree>
      <p:nvGrpSpPr>
        <p:cNvPr id="1" name=""/>
        <p:cNvGrpSpPr/>
        <p:nvPr/>
      </p:nvGrpSpPr>
      <p:grpSpPr>
        <a:xfrm>
          <a:off x="0" y="0"/>
          <a:ext cx="0" cy="0"/>
          <a:chOff x="0" y="0"/>
          <a:chExt cx="0" cy="0"/>
        </a:xfrm>
      </p:grpSpPr>
      <p:sp>
        <p:nvSpPr>
          <p:cNvPr id="5"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8571181" cy="666489"/>
          </a:xfrm>
          <a:prstGeom prst="rect">
            <a:avLst/>
          </a:prstGeom>
        </p:spPr>
        <p:txBody>
          <a:bodyPr vert="horz" lIns="91440" tIns="45720" rIns="91440" bIns="45720" rtlCol="0" anchor="b">
            <a:noAutofit/>
          </a:bodyPr>
          <a:lstStyle>
            <a:lvl1pPr>
              <a:defRPr sz="4000" b="0" i="0" spc="-40" baseline="0">
                <a:solidFill>
                  <a:srgbClr val="EFF6FC"/>
                </a:solidFill>
                <a:latin typeface="+mj-lt"/>
                <a:ea typeface="HelveticaNeueLT Std" panose="020B0604020202020204" pitchFamily="34" charset="0"/>
                <a:cs typeface="HelveticaNeueLT Std" panose="020B0604020202020204" pitchFamily="34" charset="0"/>
              </a:defRPr>
            </a:lvl1pPr>
          </a:lstStyle>
          <a:p>
            <a:endParaRPr lang="sv-SE" dirty="0"/>
          </a:p>
        </p:txBody>
      </p:sp>
    </p:spTree>
    <p:custDataLst>
      <p:tags r:id="rId1"/>
    </p:custDataLst>
    <p:extLst>
      <p:ext uri="{BB962C8B-B14F-4D97-AF65-F5344CB8AC3E}">
        <p14:creationId xmlns:p14="http://schemas.microsoft.com/office/powerpoint/2010/main" val="1833416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Kapitelsida bild">
    <p:bg>
      <p:bgPr>
        <a:solidFill>
          <a:srgbClr val="00508C"/>
        </a:solidFill>
        <a:effectLst/>
      </p:bgPr>
    </p:bg>
    <p:spTree>
      <p:nvGrpSpPr>
        <p:cNvPr id="1" name=""/>
        <p:cNvGrpSpPr/>
        <p:nvPr/>
      </p:nvGrpSpPr>
      <p:grpSpPr>
        <a:xfrm>
          <a:off x="0" y="0"/>
          <a:ext cx="0" cy="0"/>
          <a:chOff x="0" y="0"/>
          <a:chExt cx="0" cy="0"/>
        </a:xfrm>
      </p:grpSpPr>
      <p:sp>
        <p:nvSpPr>
          <p:cNvPr id="10"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8571181" cy="666489"/>
          </a:xfrm>
          <a:prstGeom prst="rect">
            <a:avLst/>
          </a:prstGeom>
        </p:spPr>
        <p:txBody>
          <a:bodyPr vert="horz" lIns="91440" tIns="45720" rIns="91440" bIns="45720" rtlCol="0" anchor="b">
            <a:noAutofit/>
          </a:bodyPr>
          <a:lstStyle>
            <a:lvl1pPr>
              <a:defRPr sz="4000" b="0" i="0" spc="-40" baseline="0">
                <a:solidFill>
                  <a:srgbClr val="EFF6FC"/>
                </a:solidFill>
                <a:latin typeface="+mj-lt"/>
                <a:ea typeface="HelveticaNeueLT Std" panose="020B0604020202020204" pitchFamily="34" charset="0"/>
                <a:cs typeface="HelveticaNeueLT Std" panose="020B0604020202020204" pitchFamily="34" charset="0"/>
              </a:defRPr>
            </a:lvl1pPr>
          </a:lstStyle>
          <a:p>
            <a:endParaRPr lang="sv-SE" dirty="0"/>
          </a:p>
        </p:txBody>
      </p:sp>
    </p:spTree>
    <p:custDataLst>
      <p:tags r:id="rId1"/>
    </p:custDataLst>
    <p:extLst>
      <p:ext uri="{BB962C8B-B14F-4D97-AF65-F5344CB8AC3E}">
        <p14:creationId xmlns:p14="http://schemas.microsoft.com/office/powerpoint/2010/main" val="244624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Rubrik text/punktlista ljus">
    <p:bg>
      <p:bgPr>
        <a:solidFill>
          <a:srgbClr val="EFF6FC"/>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D60D3C8-8D0B-C04C-85BD-5288A7FADDE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891914" y="6142074"/>
            <a:ext cx="1992220" cy="503225"/>
          </a:xfrm>
          <a:prstGeom prst="rect">
            <a:avLst/>
          </a:prstGeom>
        </p:spPr>
      </p:pic>
      <p:sp>
        <p:nvSpPr>
          <p:cNvPr id="8" name="Rektangel 7">
            <a:extLst>
              <a:ext uri="{FF2B5EF4-FFF2-40B4-BE49-F238E27FC236}">
                <a16:creationId xmlns:a16="http://schemas.microsoft.com/office/drawing/2014/main" id="{4BF15473-A048-3B4A-AC92-06A160C17B72}"/>
              </a:ext>
            </a:extLst>
          </p:cNvPr>
          <p:cNvSpPr/>
          <p:nvPr userDrawn="1"/>
        </p:nvSpPr>
        <p:spPr>
          <a:xfrm>
            <a:off x="0" y="0"/>
            <a:ext cx="12192000" cy="6858000"/>
          </a:xfrm>
          <a:prstGeom prst="rect">
            <a:avLst/>
          </a:prstGeom>
          <a:solidFill>
            <a:srgbClr val="EFF6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Platshållare för text 4">
            <a:extLst>
              <a:ext uri="{FF2B5EF4-FFF2-40B4-BE49-F238E27FC236}">
                <a16:creationId xmlns:a16="http://schemas.microsoft.com/office/drawing/2014/main" id="{E57DB8D4-3522-4342-8EF0-7AFDFB0C4358}"/>
              </a:ext>
            </a:extLst>
          </p:cNvPr>
          <p:cNvSpPr>
            <a:spLocks noGrp="1"/>
          </p:cNvSpPr>
          <p:nvPr>
            <p:ph type="body" sz="quarter" idx="10" hasCustomPrompt="1"/>
          </p:nvPr>
        </p:nvSpPr>
        <p:spPr>
          <a:xfrm>
            <a:off x="921735" y="2081463"/>
            <a:ext cx="8571181" cy="4283242"/>
          </a:xfrm>
          <a:prstGeom prst="rect">
            <a:avLst/>
          </a:prstGeom>
        </p:spPr>
        <p:txBody>
          <a:bodyPr/>
          <a:lstStyle>
            <a:lvl1pPr>
              <a:defRPr sz="1800" b="0" i="0">
                <a:solidFill>
                  <a:srgbClr val="002850"/>
                </a:solidFill>
                <a:latin typeface="+mn-lt"/>
                <a:ea typeface="Helvetica Neue" panose="02000503000000020004" pitchFamily="2" charset="0"/>
                <a:cs typeface="Helvetica Neue" panose="02000503000000020004"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sv-SE" dirty="0"/>
              <a:t>Klicka här för att skriva</a:t>
            </a:r>
          </a:p>
        </p:txBody>
      </p:sp>
      <p:sp>
        <p:nvSpPr>
          <p:cNvPr id="10" name="Platshållare för rubrik 7">
            <a:extLst>
              <a:ext uri="{FF2B5EF4-FFF2-40B4-BE49-F238E27FC236}">
                <a16:creationId xmlns:a16="http://schemas.microsoft.com/office/drawing/2014/main" id="{45659DDC-3EED-E649-84AA-48F3A7A6D006}"/>
              </a:ext>
            </a:extLst>
          </p:cNvPr>
          <p:cNvSpPr>
            <a:spLocks noGrp="1"/>
          </p:cNvSpPr>
          <p:nvPr>
            <p:ph type="title"/>
          </p:nvPr>
        </p:nvSpPr>
        <p:spPr>
          <a:xfrm>
            <a:off x="921735" y="707487"/>
            <a:ext cx="8571181" cy="666489"/>
          </a:xfrm>
          <a:prstGeom prst="rect">
            <a:avLst/>
          </a:prstGeom>
        </p:spPr>
        <p:txBody>
          <a:bodyPr vert="horz" lIns="91440" tIns="45720" rIns="91440" bIns="45720" rtlCol="0" anchor="b">
            <a:noAutofit/>
          </a:bodyPr>
          <a:lstStyle>
            <a:lvl1pPr>
              <a:defRPr sz="3200" b="0" i="0" spc="-40" baseline="0">
                <a:solidFill>
                  <a:srgbClr val="002850"/>
                </a:solidFill>
                <a:latin typeface="+mj-lt"/>
                <a:ea typeface="HelveticaNeueLT Std" panose="020B0604020202020204" pitchFamily="34" charset="0"/>
                <a:cs typeface="HelveticaNeueLT Std" panose="020B0604020202020204" pitchFamily="34" charset="0"/>
              </a:defRPr>
            </a:lvl1pPr>
          </a:lstStyle>
          <a:p>
            <a:endParaRPr lang="sv-SE" dirty="0"/>
          </a:p>
        </p:txBody>
      </p:sp>
      <p:pic>
        <p:nvPicPr>
          <p:cNvPr id="11" name="Bildobjekt 10">
            <a:extLst>
              <a:ext uri="{FF2B5EF4-FFF2-40B4-BE49-F238E27FC236}">
                <a16:creationId xmlns:a16="http://schemas.microsoft.com/office/drawing/2014/main" id="{0309145D-54EF-7342-8AC1-E2BFFDD3E71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890395" y="6067496"/>
            <a:ext cx="1993739" cy="503608"/>
          </a:xfrm>
          <a:prstGeom prst="rect">
            <a:avLst/>
          </a:prstGeom>
        </p:spPr>
      </p:pic>
    </p:spTree>
    <p:custDataLst>
      <p:tags r:id="rId1"/>
    </p:custDataLst>
    <p:extLst>
      <p:ext uri="{BB962C8B-B14F-4D97-AF65-F5344CB8AC3E}">
        <p14:creationId xmlns:p14="http://schemas.microsoft.com/office/powerpoint/2010/main" val="249440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08C"/>
        </a:solidFill>
        <a:effectLst/>
      </p:bgPr>
    </p:bg>
    <p:spTree>
      <p:nvGrpSpPr>
        <p:cNvPr id="1" name=""/>
        <p:cNvGrpSpPr/>
        <p:nvPr/>
      </p:nvGrpSpPr>
      <p:grpSpPr>
        <a:xfrm>
          <a:off x="0" y="0"/>
          <a:ext cx="0" cy="0"/>
          <a:chOff x="0" y="0"/>
          <a:chExt cx="0" cy="0"/>
        </a:xfrm>
      </p:grpSpPr>
    </p:spTree>
    <p:custDataLst>
      <p:tags r:id="rId31"/>
    </p:custDataLst>
    <p:extLst>
      <p:ext uri="{BB962C8B-B14F-4D97-AF65-F5344CB8AC3E}">
        <p14:creationId xmlns:p14="http://schemas.microsoft.com/office/powerpoint/2010/main" val="968104700"/>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704" r:id="rId4"/>
    <p:sldLayoutId id="2147483665" r:id="rId5"/>
    <p:sldLayoutId id="2147483705" r:id="rId6"/>
    <p:sldLayoutId id="2147483670" r:id="rId7"/>
    <p:sldLayoutId id="2147483667" r:id="rId8"/>
    <p:sldLayoutId id="2147483673" r:id="rId9"/>
    <p:sldLayoutId id="2147483706" r:id="rId10"/>
    <p:sldLayoutId id="2147483694" r:id="rId11"/>
    <p:sldLayoutId id="2147483679" r:id="rId12"/>
    <p:sldLayoutId id="2147483692" r:id="rId13"/>
    <p:sldLayoutId id="2147483696" r:id="rId14"/>
    <p:sldLayoutId id="2147483697" r:id="rId15"/>
    <p:sldLayoutId id="2147483699" r:id="rId16"/>
    <p:sldLayoutId id="2147483700" r:id="rId17"/>
    <p:sldLayoutId id="2147483653" r:id="rId18"/>
    <p:sldLayoutId id="2147483711"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Lst>
  <p:txStyles>
    <p:titleStyle>
      <a:lvl1pPr algn="l" defTabSz="914400" rtl="0" eaLnBrk="1" latinLnBrk="0" hangingPunct="1">
        <a:lnSpc>
          <a:spcPct val="90000"/>
        </a:lnSpc>
        <a:spcBef>
          <a:spcPct val="0"/>
        </a:spcBef>
        <a:buNone/>
        <a:defRPr sz="440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593" userDrawn="1">
          <p15:clr>
            <a:srgbClr val="F26B43"/>
          </p15:clr>
        </p15:guide>
        <p15:guide id="2" pos="574" userDrawn="1">
          <p15:clr>
            <a:srgbClr val="F26B43"/>
          </p15:clr>
        </p15:guide>
        <p15:guide id="3" orient="horz" pos="3929" userDrawn="1">
          <p15:clr>
            <a:srgbClr val="F26B43"/>
          </p15:clr>
        </p15:guide>
        <p15:guide id="4" pos="58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B50905D6-8364-5C4A-8049-ACFBCF0574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91914" y="6029098"/>
            <a:ext cx="1992220" cy="503225"/>
          </a:xfrm>
          <a:prstGeom prst="rect">
            <a:avLst/>
          </a:prstGeom>
        </p:spPr>
      </p:pic>
      <p:sp>
        <p:nvSpPr>
          <p:cNvPr id="5" name="Rubrik 4">
            <a:extLst>
              <a:ext uri="{FF2B5EF4-FFF2-40B4-BE49-F238E27FC236}">
                <a16:creationId xmlns:a16="http://schemas.microsoft.com/office/drawing/2014/main" id="{B9173E91-EBF9-4D4E-96F0-43CEEDAB35FB}"/>
              </a:ext>
            </a:extLst>
          </p:cNvPr>
          <p:cNvSpPr>
            <a:spLocks noGrp="1"/>
          </p:cNvSpPr>
          <p:nvPr>
            <p:ph type="title"/>
          </p:nvPr>
        </p:nvSpPr>
        <p:spPr>
          <a:xfrm>
            <a:off x="1653255" y="1040731"/>
            <a:ext cx="9818152" cy="666489"/>
          </a:xfrm>
          <a:prstGeom prst="rect">
            <a:avLst/>
          </a:prstGeom>
        </p:spPr>
        <p:txBody>
          <a:bodyPr/>
          <a:lstStyle/>
          <a:p>
            <a:r>
              <a:rPr lang="sv-SE" dirty="0" smtClean="0"/>
              <a:t>Upphandling</a:t>
            </a:r>
            <a:br>
              <a:rPr lang="sv-SE" dirty="0" smtClean="0"/>
            </a:br>
            <a:r>
              <a:rPr lang="sv-SE" dirty="0" smtClean="0"/>
              <a:t>Nytt Affärssystem </a:t>
            </a:r>
            <a:endParaRPr lang="sv-SE" sz="2000" dirty="0"/>
          </a:p>
        </p:txBody>
      </p:sp>
    </p:spTree>
    <p:extLst>
      <p:ext uri="{BB962C8B-B14F-4D97-AF65-F5344CB8AC3E}">
        <p14:creationId xmlns:p14="http://schemas.microsoft.com/office/powerpoint/2010/main" val="172881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08C"/>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4856835" y="696710"/>
            <a:ext cx="6464793" cy="666489"/>
          </a:xfrm>
        </p:spPr>
        <p:txBody>
          <a:bodyPr/>
          <a:lstStyle/>
          <a:p>
            <a:r>
              <a:rPr lang="sv-SE" sz="2800" b="1" dirty="0" smtClean="0">
                <a:cs typeface="Arial" panose="020B0604020202020204" pitchFamily="34" charset="0"/>
              </a:rPr>
              <a:t>Reflektioner projektgruppen</a:t>
            </a:r>
            <a:endParaRPr lang="sv-SE" sz="2800" b="1" dirty="0">
              <a:cs typeface="Arial" panose="020B0604020202020204" pitchFamily="34" charset="0"/>
            </a:endParaRPr>
          </a:p>
        </p:txBody>
      </p:sp>
      <p:sp>
        <p:nvSpPr>
          <p:cNvPr id="7" name="Platshållare för text 2"/>
          <p:cNvSpPr>
            <a:spLocks noGrp="1"/>
          </p:cNvSpPr>
          <p:nvPr>
            <p:ph type="body" sz="quarter" idx="12"/>
          </p:nvPr>
        </p:nvSpPr>
        <p:spPr>
          <a:xfrm>
            <a:off x="4859824" y="1717680"/>
            <a:ext cx="6424941" cy="3902994"/>
          </a:xfrm>
        </p:spPr>
        <p:txBody>
          <a:bodyPr/>
          <a:lstStyle/>
          <a:p>
            <a:r>
              <a:rPr lang="sv-SE" sz="1600" b="1" dirty="0">
                <a:cs typeface="Arial" panose="020B0604020202020204" pitchFamily="34" charset="0"/>
              </a:rPr>
              <a:t>De största utmaningarna under projekttiden har varit:</a:t>
            </a:r>
          </a:p>
          <a:p>
            <a:pPr marL="285750" indent="-285750">
              <a:buFont typeface="Arial" panose="020B0604020202020204" pitchFamily="34" charset="0"/>
              <a:buChar char="•"/>
            </a:pPr>
            <a:r>
              <a:rPr lang="sv-SE" sz="1600" dirty="0" smtClean="0">
                <a:cs typeface="Arial" panose="020B0604020202020204" pitchFamily="34" charset="0"/>
              </a:rPr>
              <a:t>Vision</a:t>
            </a:r>
            <a:r>
              <a:rPr lang="sv-SE" sz="1600" dirty="0">
                <a:cs typeface="Arial" panose="020B0604020202020204" pitchFamily="34" charset="0"/>
              </a:rPr>
              <a:t>, målbild och </a:t>
            </a:r>
            <a:r>
              <a:rPr lang="sv-SE" sz="1600" dirty="0" smtClean="0">
                <a:cs typeface="Arial" panose="020B0604020202020204" pitchFamily="34" charset="0"/>
              </a:rPr>
              <a:t>scoop</a:t>
            </a:r>
            <a:endParaRPr lang="sv-SE" sz="1600" dirty="0">
              <a:cs typeface="Arial" panose="020B0604020202020204" pitchFamily="34" charset="0"/>
            </a:endParaRPr>
          </a:p>
          <a:p>
            <a:pPr marL="285750" indent="-285750">
              <a:buFont typeface="Arial" panose="020B0604020202020204" pitchFamily="34" charset="0"/>
              <a:buChar char="•"/>
            </a:pPr>
            <a:r>
              <a:rPr lang="sv-SE" sz="1600" dirty="0" smtClean="0">
                <a:cs typeface="Arial" panose="020B0604020202020204" pitchFamily="34" charset="0"/>
              </a:rPr>
              <a:t>Behov av resurser</a:t>
            </a:r>
          </a:p>
          <a:p>
            <a:pPr marL="742950" lvl="2" indent="-285750">
              <a:spcBef>
                <a:spcPts val="1000"/>
              </a:spcBef>
            </a:pPr>
            <a:r>
              <a:rPr lang="sv-SE" dirty="0">
                <a:solidFill>
                  <a:srgbClr val="002850"/>
                </a:solidFill>
                <a:latin typeface="+mn-lt"/>
                <a:ea typeface="HelveticaNeueLT Std" panose="020B0604020202020204" pitchFamily="34" charset="0"/>
                <a:cs typeface="Arial" panose="020B0604020202020204" pitchFamily="34" charset="0"/>
              </a:rPr>
              <a:t>m</a:t>
            </a:r>
            <a:r>
              <a:rPr lang="sv-SE" dirty="0" smtClean="0">
                <a:solidFill>
                  <a:srgbClr val="002850"/>
                </a:solidFill>
                <a:latin typeface="+mn-lt"/>
                <a:ea typeface="HelveticaNeueLT Std" panose="020B0604020202020204" pitchFamily="34" charset="0"/>
                <a:cs typeface="Arial" panose="020B0604020202020204" pitchFamily="34" charset="0"/>
              </a:rPr>
              <a:t>ed erfarenhet </a:t>
            </a:r>
            <a:r>
              <a:rPr lang="sv-SE" dirty="0">
                <a:solidFill>
                  <a:srgbClr val="002850"/>
                </a:solidFill>
                <a:latin typeface="+mn-lt"/>
                <a:ea typeface="HelveticaNeueLT Std" panose="020B0604020202020204" pitchFamily="34" charset="0"/>
                <a:cs typeface="Arial" panose="020B0604020202020204" pitchFamily="34" charset="0"/>
              </a:rPr>
              <a:t>och kunskap av att identifiera och formulera behov och krav</a:t>
            </a:r>
          </a:p>
          <a:p>
            <a:pPr marL="742950" lvl="2" indent="-285750">
              <a:spcBef>
                <a:spcPts val="1000"/>
              </a:spcBef>
            </a:pPr>
            <a:r>
              <a:rPr lang="sv-SE" dirty="0" smtClean="0">
                <a:solidFill>
                  <a:srgbClr val="002850"/>
                </a:solidFill>
                <a:latin typeface="+mn-lt"/>
                <a:ea typeface="HelveticaNeueLT Std" panose="020B0604020202020204" pitchFamily="34" charset="0"/>
                <a:cs typeface="Arial" panose="020B0604020202020204" pitchFamily="34" charset="0"/>
              </a:rPr>
              <a:t>med </a:t>
            </a:r>
            <a:r>
              <a:rPr lang="sv-SE" dirty="0">
                <a:solidFill>
                  <a:srgbClr val="002850"/>
                </a:solidFill>
                <a:latin typeface="+mn-lt"/>
                <a:ea typeface="HelveticaNeueLT Std" panose="020B0604020202020204" pitchFamily="34" charset="0"/>
                <a:cs typeface="Arial" panose="020B0604020202020204" pitchFamily="34" charset="0"/>
              </a:rPr>
              <a:t>specifik kompetens inom området Affärssystem</a:t>
            </a:r>
          </a:p>
          <a:p>
            <a:pPr marL="285750" indent="-285750">
              <a:buFont typeface="Arial" panose="020B0604020202020204" pitchFamily="34" charset="0"/>
              <a:buChar char="•"/>
            </a:pPr>
            <a:r>
              <a:rPr lang="sv-SE" sz="1600" dirty="0">
                <a:cs typeface="Arial" panose="020B0604020202020204" pitchFamily="34" charset="0"/>
              </a:rPr>
              <a:t>Tidspressen</a:t>
            </a:r>
            <a:br>
              <a:rPr lang="sv-SE" sz="1600" dirty="0">
                <a:cs typeface="Arial" panose="020B0604020202020204" pitchFamily="34" charset="0"/>
              </a:rPr>
            </a:br>
            <a:endParaRPr lang="sv-SE" sz="1600" dirty="0">
              <a:cs typeface="Arial" panose="020B0604020202020204" pitchFamily="34" charset="0"/>
            </a:endParaRPr>
          </a:p>
          <a:p>
            <a:r>
              <a:rPr lang="sv-SE" sz="1600" b="1" dirty="0">
                <a:cs typeface="Arial" panose="020B0604020202020204" pitchFamily="34" charset="0"/>
              </a:rPr>
              <a:t>Vad </a:t>
            </a:r>
            <a:r>
              <a:rPr lang="sv-SE" sz="1600" b="1" dirty="0" smtClean="0">
                <a:cs typeface="Arial" panose="020B0604020202020204" pitchFamily="34" charset="0"/>
              </a:rPr>
              <a:t>vi har </a:t>
            </a:r>
            <a:r>
              <a:rPr lang="sv-SE" sz="1600" b="1" dirty="0">
                <a:cs typeface="Arial" panose="020B0604020202020204" pitchFamily="34" charset="0"/>
              </a:rPr>
              <a:t>gjort som var bra:</a:t>
            </a:r>
          </a:p>
          <a:p>
            <a:pPr marL="285750" indent="-285750">
              <a:buFont typeface="Arial" panose="020B0604020202020204" pitchFamily="34" charset="0"/>
              <a:buChar char="•"/>
            </a:pPr>
            <a:r>
              <a:rPr lang="sv-SE" sz="1600" dirty="0">
                <a:cs typeface="Arial" panose="020B0604020202020204" pitchFamily="34" charset="0"/>
              </a:rPr>
              <a:t>Tagit fram icke-funktionella krav som kan återanvändas av efterföljande </a:t>
            </a:r>
            <a:r>
              <a:rPr lang="sv-SE" sz="1600" dirty="0" smtClean="0">
                <a:cs typeface="Arial" panose="020B0604020202020204" pitchFamily="34" charset="0"/>
              </a:rPr>
              <a:t>projekt</a:t>
            </a:r>
            <a:endParaRPr lang="sv-SE" sz="1600" dirty="0">
              <a:cs typeface="Arial" panose="020B0604020202020204" pitchFamily="34" charset="0"/>
            </a:endParaRPr>
          </a:p>
          <a:p>
            <a:pPr marL="285750" indent="-285750">
              <a:buFont typeface="Arial" panose="020B0604020202020204" pitchFamily="34" charset="0"/>
              <a:buChar char="•"/>
            </a:pPr>
            <a:r>
              <a:rPr lang="sv-SE" sz="1600" dirty="0">
                <a:cs typeface="Arial" panose="020B0604020202020204" pitchFamily="34" charset="0"/>
              </a:rPr>
              <a:t>Inför utvärderingen togs väl bearbetade användningsfall och bedömningsmatriser </a:t>
            </a:r>
            <a:r>
              <a:rPr lang="sv-SE" sz="1600" dirty="0" smtClean="0">
                <a:cs typeface="Arial" panose="020B0604020202020204" pitchFamily="34" charset="0"/>
              </a:rPr>
              <a:t>fram</a:t>
            </a:r>
            <a:endParaRPr lang="sv-SE" sz="1600" dirty="0">
              <a:cs typeface="Arial" panose="020B0604020202020204" pitchFamily="34" charset="0"/>
            </a:endParaRPr>
          </a:p>
          <a:p>
            <a:pPr marL="285750" indent="-285750">
              <a:buFont typeface="Arial" panose="020B0604020202020204" pitchFamily="34" charset="0"/>
              <a:buChar char="•"/>
            </a:pPr>
            <a:r>
              <a:rPr lang="sv-SE" sz="1600" dirty="0">
                <a:cs typeface="Arial" panose="020B0604020202020204" pitchFamily="34" charset="0"/>
              </a:rPr>
              <a:t>Genomfört väl förberedda dialoger med </a:t>
            </a:r>
            <a:r>
              <a:rPr lang="sv-SE" sz="1600" dirty="0" smtClean="0">
                <a:cs typeface="Arial" panose="020B0604020202020204" pitchFamily="34" charset="0"/>
              </a:rPr>
              <a:t>leverantören</a:t>
            </a:r>
            <a:endParaRPr lang="sv-SE" sz="1600" dirty="0">
              <a:cs typeface="Arial" panose="020B0604020202020204" pitchFamily="34" charset="0"/>
            </a:endParaRPr>
          </a:p>
        </p:txBody>
      </p:sp>
    </p:spTree>
    <p:extLst>
      <p:ext uri="{BB962C8B-B14F-4D97-AF65-F5344CB8AC3E}">
        <p14:creationId xmlns:p14="http://schemas.microsoft.com/office/powerpoint/2010/main" val="9472964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177" y="0"/>
            <a:ext cx="4005943"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7" name="Rubrik 1"/>
          <p:cNvSpPr>
            <a:spLocks noGrp="1"/>
          </p:cNvSpPr>
          <p:nvPr>
            <p:ph type="title"/>
          </p:nvPr>
        </p:nvSpPr>
        <p:spPr>
          <a:xfrm>
            <a:off x="4856835" y="696710"/>
            <a:ext cx="6464793" cy="666489"/>
          </a:xfrm>
        </p:spPr>
        <p:txBody>
          <a:bodyPr/>
          <a:lstStyle/>
          <a:p>
            <a:r>
              <a:rPr lang="sv-SE" sz="2800" b="1" dirty="0" smtClean="0">
                <a:latin typeface="+mj-lt"/>
                <a:cs typeface="Arial" panose="020B0604020202020204" pitchFamily="34" charset="0"/>
              </a:rPr>
              <a:t>Mina reflektioner</a:t>
            </a:r>
            <a:endParaRPr lang="sv-SE" sz="2800" dirty="0">
              <a:latin typeface="+mj-lt"/>
              <a:cs typeface="Arial" panose="020B0604020202020204" pitchFamily="34" charset="0"/>
            </a:endParaRPr>
          </a:p>
        </p:txBody>
      </p:sp>
      <p:sp>
        <p:nvSpPr>
          <p:cNvPr id="8" name="Platshållare för text 2"/>
          <p:cNvSpPr>
            <a:spLocks noGrp="1"/>
          </p:cNvSpPr>
          <p:nvPr>
            <p:ph type="body" sz="quarter" idx="12"/>
          </p:nvPr>
        </p:nvSpPr>
        <p:spPr>
          <a:xfrm>
            <a:off x="4859824" y="1839600"/>
            <a:ext cx="6424941" cy="3902994"/>
          </a:xfrm>
        </p:spPr>
        <p:txBody>
          <a:bodyPr/>
          <a:lstStyle/>
          <a:p>
            <a:pPr marL="285750" indent="-285750">
              <a:buFont typeface="Arial" panose="020B0604020202020204" pitchFamily="34" charset="0"/>
              <a:buChar char="•"/>
            </a:pPr>
            <a:r>
              <a:rPr lang="sv-SE" sz="1600" dirty="0" smtClean="0">
                <a:cs typeface="Arial" panose="020B0604020202020204" pitchFamily="34" charset="0"/>
              </a:rPr>
              <a:t>Ett stort uppdrag</a:t>
            </a:r>
            <a:endParaRPr lang="sv-SE" sz="1600" dirty="0">
              <a:cs typeface="Arial" panose="020B0604020202020204" pitchFamily="34" charset="0"/>
            </a:endParaRPr>
          </a:p>
          <a:p>
            <a:pPr marL="285750" indent="-285750">
              <a:buFont typeface="Arial" panose="020B0604020202020204" pitchFamily="34" charset="0"/>
              <a:buChar char="•"/>
            </a:pPr>
            <a:r>
              <a:rPr lang="sv-SE" sz="1600" dirty="0" smtClean="0">
                <a:cs typeface="Arial" panose="020B0604020202020204" pitchFamily="34" charset="0"/>
              </a:rPr>
              <a:t>Tidskrävande</a:t>
            </a:r>
            <a:endParaRPr lang="sv-SE" sz="1600" dirty="0">
              <a:cs typeface="Arial" panose="020B0604020202020204" pitchFamily="34" charset="0"/>
            </a:endParaRPr>
          </a:p>
          <a:p>
            <a:pPr marL="285750" indent="-285750">
              <a:buFont typeface="Arial" panose="020B0604020202020204" pitchFamily="34" charset="0"/>
              <a:buChar char="•"/>
            </a:pPr>
            <a:r>
              <a:rPr lang="sv-SE" sz="1600" dirty="0" smtClean="0">
                <a:cs typeface="Arial" panose="020B0604020202020204" pitchFamily="34" charset="0"/>
              </a:rPr>
              <a:t>Samarbete </a:t>
            </a:r>
            <a:r>
              <a:rPr lang="sv-SE" sz="1600" dirty="0">
                <a:cs typeface="Arial" panose="020B0604020202020204" pitchFamily="34" charset="0"/>
              </a:rPr>
              <a:t>med IT</a:t>
            </a:r>
          </a:p>
          <a:p>
            <a:pPr marL="285750" indent="-285750">
              <a:buFont typeface="Arial" panose="020B0604020202020204" pitchFamily="34" charset="0"/>
              <a:buChar char="•"/>
            </a:pPr>
            <a:r>
              <a:rPr lang="sv-SE" sz="1600" dirty="0">
                <a:cs typeface="Arial" panose="020B0604020202020204" pitchFamily="34" charset="0"/>
              </a:rPr>
              <a:t>Projektet har banat väg för andra projekt</a:t>
            </a:r>
          </a:p>
          <a:p>
            <a:pPr marL="285750" indent="-285750">
              <a:buFont typeface="Arial" panose="020B0604020202020204" pitchFamily="34" charset="0"/>
              <a:buChar char="•"/>
            </a:pPr>
            <a:r>
              <a:rPr lang="sv-SE" sz="1600" dirty="0" smtClean="0">
                <a:cs typeface="Arial" panose="020B0604020202020204" pitchFamily="34" charset="0"/>
              </a:rPr>
              <a:t>Interna förhandlingar</a:t>
            </a:r>
            <a:br>
              <a:rPr lang="sv-SE" sz="1600" dirty="0" smtClean="0">
                <a:cs typeface="Arial" panose="020B0604020202020204" pitchFamily="34" charset="0"/>
              </a:rPr>
            </a:br>
            <a:endParaRPr lang="sv-SE" sz="1600" dirty="0">
              <a:cs typeface="Arial" panose="020B0604020202020204" pitchFamily="34" charset="0"/>
            </a:endParaRPr>
          </a:p>
          <a:p>
            <a:r>
              <a:rPr lang="sv-SE" sz="1600" b="1" dirty="0">
                <a:cs typeface="Arial" panose="020B0604020202020204" pitchFamily="34" charset="0"/>
              </a:rPr>
              <a:t>Övrigt</a:t>
            </a:r>
          </a:p>
          <a:p>
            <a:pPr marL="285750" indent="-285750">
              <a:buFont typeface="Arial" panose="020B0604020202020204" pitchFamily="34" charset="0"/>
              <a:buChar char="•"/>
            </a:pPr>
            <a:r>
              <a:rPr lang="sv-SE" sz="1600" dirty="0">
                <a:cs typeface="Arial" panose="020B0604020202020204" pitchFamily="34" charset="0"/>
              </a:rPr>
              <a:t>Projektägaren </a:t>
            </a:r>
            <a:r>
              <a:rPr lang="sv-SE" sz="1600" dirty="0" smtClean="0">
                <a:cs typeface="Arial" panose="020B0604020202020204" pitchFamily="34" charset="0"/>
              </a:rPr>
              <a:t>gjorde </a:t>
            </a:r>
            <a:r>
              <a:rPr lang="sv-SE" sz="1600" dirty="0">
                <a:cs typeface="Arial" panose="020B0604020202020204" pitchFamily="34" charset="0"/>
              </a:rPr>
              <a:t>en </a:t>
            </a:r>
            <a:r>
              <a:rPr lang="sv-SE" sz="1600" dirty="0" smtClean="0">
                <a:cs typeface="Arial" panose="020B0604020202020204" pitchFamily="34" charset="0"/>
              </a:rPr>
              <a:t>utredning för hur väl vi skulle lyckas med upphandlingen till annonsen av steg 1</a:t>
            </a:r>
            <a:endParaRPr lang="sv-SE" sz="1600" dirty="0">
              <a:cs typeface="Arial" panose="020B0604020202020204" pitchFamily="34" charset="0"/>
            </a:endParaRPr>
          </a:p>
          <a:p>
            <a:pPr marL="285750" indent="-285750">
              <a:buFont typeface="Arial" panose="020B0604020202020204" pitchFamily="34" charset="0"/>
              <a:buChar char="•"/>
            </a:pPr>
            <a:r>
              <a:rPr lang="sv-SE" sz="1600" dirty="0">
                <a:cs typeface="Arial" panose="020B0604020202020204" pitchFamily="34" charset="0"/>
              </a:rPr>
              <a:t>Lätt att ställa krav, men vad händer om man får det man önskar?</a:t>
            </a:r>
          </a:p>
          <a:p>
            <a:pPr marL="285750" indent="-285750">
              <a:buFont typeface="Arial" panose="020B0604020202020204" pitchFamily="34" charset="0"/>
              <a:buChar char="•"/>
            </a:pPr>
            <a:endParaRPr lang="sv-SE" sz="1600" dirty="0">
              <a:cs typeface="Arial" panose="020B0604020202020204" pitchFamily="34" charset="0"/>
            </a:endParaRPr>
          </a:p>
        </p:txBody>
      </p:sp>
    </p:spTree>
    <p:extLst>
      <p:ext uri="{BB962C8B-B14F-4D97-AF65-F5344CB8AC3E}">
        <p14:creationId xmlns:p14="http://schemas.microsoft.com/office/powerpoint/2010/main" val="266231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tshållare för innehåll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3" y="0"/>
            <a:ext cx="12258378" cy="6858000"/>
          </a:xfrm>
          <a:prstGeom prst="rect">
            <a:avLst/>
          </a:prstGeom>
        </p:spPr>
      </p:pic>
      <p:sp>
        <p:nvSpPr>
          <p:cNvPr id="17" name="Rubrik 16"/>
          <p:cNvSpPr>
            <a:spLocks noGrp="1"/>
          </p:cNvSpPr>
          <p:nvPr>
            <p:ph type="title"/>
          </p:nvPr>
        </p:nvSpPr>
        <p:spPr/>
        <p:txBody>
          <a:bodyPr/>
          <a:lstStyle/>
          <a:p>
            <a:r>
              <a:rPr lang="sv-SE" b="1" dirty="0" smtClean="0">
                <a:solidFill>
                  <a:schemeClr val="bg1"/>
                </a:solidFill>
                <a:latin typeface="Arial" panose="020B0604020202020204" pitchFamily="34" charset="0"/>
                <a:cs typeface="Arial" panose="020B0604020202020204" pitchFamily="34" charset="0"/>
              </a:rPr>
              <a:t>Införandet steg 1</a:t>
            </a:r>
            <a:br>
              <a:rPr lang="sv-SE" b="1" dirty="0" smtClean="0">
                <a:solidFill>
                  <a:schemeClr val="bg1"/>
                </a:solidFill>
                <a:latin typeface="Arial" panose="020B0604020202020204" pitchFamily="34" charset="0"/>
                <a:cs typeface="Arial" panose="020B0604020202020204" pitchFamily="34" charset="0"/>
              </a:rPr>
            </a:br>
            <a:r>
              <a:rPr lang="sv-SE" b="1" dirty="0">
                <a:solidFill>
                  <a:schemeClr val="bg1"/>
                </a:solidFill>
                <a:latin typeface="Arial" panose="020B0604020202020204" pitchFamily="34" charset="0"/>
                <a:cs typeface="Arial" panose="020B0604020202020204" pitchFamily="34" charset="0"/>
              </a:rPr>
              <a:t/>
            </a:r>
            <a:br>
              <a:rPr lang="sv-SE" b="1" dirty="0">
                <a:solidFill>
                  <a:schemeClr val="bg1"/>
                </a:solidFill>
                <a:latin typeface="Arial" panose="020B0604020202020204" pitchFamily="34" charset="0"/>
                <a:cs typeface="Arial" panose="020B0604020202020204" pitchFamily="34" charset="0"/>
              </a:rPr>
            </a:br>
            <a:r>
              <a:rPr lang="sv-SE" sz="1800" b="1" i="1" dirty="0" smtClean="0">
                <a:solidFill>
                  <a:schemeClr val="bg1"/>
                </a:solidFill>
                <a:latin typeface="Arial" panose="020B0604020202020204" pitchFamily="34" charset="0"/>
                <a:cs typeface="Arial" panose="020B0604020202020204" pitchFamily="34" charset="0"/>
              </a:rPr>
              <a:t>Ersätta dagens ekonomisystem</a:t>
            </a:r>
            <a:br>
              <a:rPr lang="sv-SE" sz="1800" b="1" i="1" dirty="0" smtClean="0">
                <a:solidFill>
                  <a:schemeClr val="bg1"/>
                </a:solidFill>
                <a:latin typeface="Arial" panose="020B0604020202020204" pitchFamily="34" charset="0"/>
                <a:cs typeface="Arial" panose="020B0604020202020204" pitchFamily="34" charset="0"/>
              </a:rPr>
            </a:br>
            <a:r>
              <a:rPr lang="sv-SE" sz="1800" b="1" i="1" dirty="0" smtClean="0">
                <a:solidFill>
                  <a:schemeClr val="bg1"/>
                </a:solidFill>
                <a:latin typeface="Arial" panose="020B0604020202020204" pitchFamily="34" charset="0"/>
                <a:cs typeface="Arial" panose="020B0604020202020204" pitchFamily="34" charset="0"/>
              </a:rPr>
              <a:t>Införa en ny ekonomimodell</a:t>
            </a:r>
            <a:br>
              <a:rPr lang="sv-SE" sz="1800" b="1" i="1" dirty="0" smtClean="0">
                <a:solidFill>
                  <a:schemeClr val="bg1"/>
                </a:solidFill>
                <a:latin typeface="Arial" panose="020B0604020202020204" pitchFamily="34" charset="0"/>
                <a:cs typeface="Arial" panose="020B0604020202020204" pitchFamily="34" charset="0"/>
              </a:rPr>
            </a:br>
            <a:r>
              <a:rPr lang="sv-SE" sz="1800" b="1" i="1" dirty="0" smtClean="0">
                <a:solidFill>
                  <a:schemeClr val="bg1"/>
                </a:solidFill>
                <a:latin typeface="Arial" panose="020B0604020202020204" pitchFamily="34" charset="0"/>
                <a:cs typeface="Arial" panose="020B0604020202020204" pitchFamily="34" charset="0"/>
              </a:rPr>
              <a:t>Integrationer ca 10 stycken</a:t>
            </a:r>
            <a:endParaRPr lang="sv-SE" sz="1800" b="1" i="1" dirty="0">
              <a:latin typeface="Arial" panose="020B0604020202020204" pitchFamily="34" charset="0"/>
              <a:cs typeface="Arial" panose="020B0604020202020204" pitchFamily="34" charset="0"/>
            </a:endParaRPr>
          </a:p>
        </p:txBody>
      </p:sp>
      <p:grpSp>
        <p:nvGrpSpPr>
          <p:cNvPr id="52" name="Grupp 51"/>
          <p:cNvGrpSpPr/>
          <p:nvPr/>
        </p:nvGrpSpPr>
        <p:grpSpPr>
          <a:xfrm>
            <a:off x="-1040976" y="2668412"/>
            <a:ext cx="6096000" cy="1636489"/>
            <a:chOff x="1416817" y="1914381"/>
            <a:chExt cx="6096000" cy="1636489"/>
          </a:xfrm>
        </p:grpSpPr>
        <p:sp>
          <p:nvSpPr>
            <p:cNvPr id="24" name="Ellips 23"/>
            <p:cNvSpPr/>
            <p:nvPr/>
          </p:nvSpPr>
          <p:spPr>
            <a:xfrm>
              <a:off x="3646573" y="1914381"/>
              <a:ext cx="1636489" cy="1636489"/>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
              </a:r>
              <a:br>
                <a:rPr lang="sv-SE" sz="1600" b="1" dirty="0" smtClean="0"/>
              </a:br>
              <a:endParaRPr lang="sv-SE" sz="1400" dirty="0" smtClean="0"/>
            </a:p>
            <a:p>
              <a:pPr algn="ctr"/>
              <a:endParaRPr lang="sv-SE" sz="1400" dirty="0" smtClean="0"/>
            </a:p>
          </p:txBody>
        </p:sp>
        <p:sp>
          <p:nvSpPr>
            <p:cNvPr id="42" name="Rektangel 41"/>
            <p:cNvSpPr/>
            <p:nvPr/>
          </p:nvSpPr>
          <p:spPr>
            <a:xfrm>
              <a:off x="1416817" y="2360636"/>
              <a:ext cx="6096000" cy="307777"/>
            </a:xfrm>
            <a:prstGeom prst="rect">
              <a:avLst/>
            </a:prstGeom>
          </p:spPr>
          <p:txBody>
            <a:bodyPr>
              <a:spAutoFit/>
            </a:bodyPr>
            <a:lstStyle/>
            <a:p>
              <a:pPr algn="ctr"/>
              <a:endParaRPr lang="sv-SE" sz="1400" dirty="0">
                <a:solidFill>
                  <a:schemeClr val="bg1"/>
                </a:solidFill>
              </a:endParaRPr>
            </a:p>
          </p:txBody>
        </p:sp>
      </p:grpSp>
      <p:grpSp>
        <p:nvGrpSpPr>
          <p:cNvPr id="53" name="Grupp 52"/>
          <p:cNvGrpSpPr/>
          <p:nvPr/>
        </p:nvGrpSpPr>
        <p:grpSpPr>
          <a:xfrm>
            <a:off x="4943953" y="2668411"/>
            <a:ext cx="1975875" cy="1636490"/>
            <a:chOff x="4998598" y="3925377"/>
            <a:chExt cx="1975875" cy="1636490"/>
          </a:xfrm>
        </p:grpSpPr>
        <p:sp>
          <p:nvSpPr>
            <p:cNvPr id="43" name="Ellips 42"/>
            <p:cNvSpPr/>
            <p:nvPr/>
          </p:nvSpPr>
          <p:spPr>
            <a:xfrm>
              <a:off x="5177000" y="3925377"/>
              <a:ext cx="1636489" cy="163649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
              </a:r>
              <a:br>
                <a:rPr lang="sv-SE" sz="1600" b="1" dirty="0" smtClean="0"/>
              </a:br>
              <a:endParaRPr lang="sv-SE" sz="1400" dirty="0" smtClean="0"/>
            </a:p>
          </p:txBody>
        </p:sp>
        <p:sp>
          <p:nvSpPr>
            <p:cNvPr id="44" name="Rektangel 43"/>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grpSp>
        <p:nvGrpSpPr>
          <p:cNvPr id="35" name="Grupp 34"/>
          <p:cNvGrpSpPr/>
          <p:nvPr/>
        </p:nvGrpSpPr>
        <p:grpSpPr>
          <a:xfrm>
            <a:off x="2977296" y="2668412"/>
            <a:ext cx="1975875" cy="1636490"/>
            <a:chOff x="4998598" y="3925377"/>
            <a:chExt cx="1975875" cy="1636490"/>
          </a:xfrm>
        </p:grpSpPr>
        <p:sp>
          <p:nvSpPr>
            <p:cNvPr id="36" name="Ellips 35"/>
            <p:cNvSpPr/>
            <p:nvPr/>
          </p:nvSpPr>
          <p:spPr>
            <a:xfrm>
              <a:off x="5177000" y="3925377"/>
              <a:ext cx="1636489" cy="163649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
              </a:r>
              <a:br>
                <a:rPr lang="sv-SE" sz="1600" b="1" dirty="0" smtClean="0"/>
              </a:br>
              <a:endParaRPr lang="sv-SE" sz="1400" dirty="0" smtClean="0"/>
            </a:p>
          </p:txBody>
        </p:sp>
        <p:sp>
          <p:nvSpPr>
            <p:cNvPr id="37" name="Rektangel 36"/>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grpSp>
        <p:nvGrpSpPr>
          <p:cNvPr id="61" name="Grupp 60"/>
          <p:cNvGrpSpPr/>
          <p:nvPr/>
        </p:nvGrpSpPr>
        <p:grpSpPr>
          <a:xfrm>
            <a:off x="7049794" y="2669819"/>
            <a:ext cx="1975875" cy="1636490"/>
            <a:chOff x="4998598" y="3926785"/>
            <a:chExt cx="1975875" cy="1636490"/>
          </a:xfrm>
        </p:grpSpPr>
        <p:sp>
          <p:nvSpPr>
            <p:cNvPr id="62" name="Ellips 61"/>
            <p:cNvSpPr/>
            <p:nvPr/>
          </p:nvSpPr>
          <p:spPr>
            <a:xfrm>
              <a:off x="5107950" y="3926785"/>
              <a:ext cx="1636489" cy="163649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
              </a:r>
              <a:br>
                <a:rPr lang="sv-SE" sz="1600" b="1" dirty="0" smtClean="0"/>
              </a:br>
              <a:endParaRPr lang="sv-SE" sz="1400" dirty="0" smtClean="0"/>
            </a:p>
          </p:txBody>
        </p:sp>
        <p:sp>
          <p:nvSpPr>
            <p:cNvPr id="63" name="Rektangel 62"/>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grpSp>
        <p:nvGrpSpPr>
          <p:cNvPr id="64" name="Grupp 63"/>
          <p:cNvGrpSpPr/>
          <p:nvPr/>
        </p:nvGrpSpPr>
        <p:grpSpPr>
          <a:xfrm>
            <a:off x="9137647" y="2669819"/>
            <a:ext cx="1975875" cy="1636490"/>
            <a:chOff x="4998598" y="3925377"/>
            <a:chExt cx="1975875" cy="1636490"/>
          </a:xfrm>
        </p:grpSpPr>
        <p:sp>
          <p:nvSpPr>
            <p:cNvPr id="65" name="Ellips 64"/>
            <p:cNvSpPr/>
            <p:nvPr/>
          </p:nvSpPr>
          <p:spPr>
            <a:xfrm>
              <a:off x="5177000" y="3925377"/>
              <a:ext cx="1636489" cy="163649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
              </a:r>
              <a:br>
                <a:rPr lang="sv-SE" sz="1600" b="1" dirty="0" smtClean="0"/>
              </a:br>
              <a:endParaRPr lang="sv-SE" sz="1400" dirty="0" smtClean="0"/>
            </a:p>
          </p:txBody>
        </p:sp>
        <p:sp>
          <p:nvSpPr>
            <p:cNvPr id="66" name="Rektangel 65"/>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sp>
        <p:nvSpPr>
          <p:cNvPr id="3" name="textruta 2"/>
          <p:cNvSpPr txBox="1"/>
          <p:nvPr/>
        </p:nvSpPr>
        <p:spPr>
          <a:xfrm>
            <a:off x="1361870" y="3114667"/>
            <a:ext cx="1295294" cy="938719"/>
          </a:xfrm>
          <a:prstGeom prst="rect">
            <a:avLst/>
          </a:prstGeom>
          <a:noFill/>
        </p:spPr>
        <p:txBody>
          <a:bodyPr wrap="square" rtlCol="0">
            <a:spAutoFit/>
          </a:bodyPr>
          <a:lstStyle/>
          <a:p>
            <a:pPr algn="ctr"/>
            <a:r>
              <a:rPr lang="sv-SE" sz="1100" dirty="0">
                <a:solidFill>
                  <a:srgbClr val="EFF6FC"/>
                </a:solidFill>
              </a:rPr>
              <a:t>Implementera </a:t>
            </a:r>
            <a:r>
              <a:rPr lang="sv-SE" sz="1100" dirty="0" smtClean="0">
                <a:solidFill>
                  <a:srgbClr val="EFF6FC"/>
                </a:solidFill>
              </a:rPr>
              <a:t>orderbaserat försäljningsflöde</a:t>
            </a:r>
            <a:r>
              <a:rPr lang="sv-SE" sz="1100" dirty="0">
                <a:solidFill>
                  <a:srgbClr val="EFF6FC"/>
                </a:solidFill>
              </a:rPr>
              <a:t>	</a:t>
            </a:r>
          </a:p>
          <a:p>
            <a:pPr algn="ctr"/>
            <a:endParaRPr lang="sv-SE" sz="1100" dirty="0">
              <a:solidFill>
                <a:srgbClr val="EFF6FC"/>
              </a:solidFill>
            </a:endParaRPr>
          </a:p>
        </p:txBody>
      </p:sp>
      <p:sp>
        <p:nvSpPr>
          <p:cNvPr id="68" name="textruta 67"/>
          <p:cNvSpPr txBox="1"/>
          <p:nvPr/>
        </p:nvSpPr>
        <p:spPr>
          <a:xfrm>
            <a:off x="3278285" y="3100995"/>
            <a:ext cx="1391055" cy="430887"/>
          </a:xfrm>
          <a:prstGeom prst="rect">
            <a:avLst/>
          </a:prstGeom>
          <a:noFill/>
        </p:spPr>
        <p:txBody>
          <a:bodyPr wrap="square" rtlCol="0">
            <a:spAutoFit/>
          </a:bodyPr>
          <a:lstStyle/>
          <a:p>
            <a:pPr algn="ctr"/>
            <a:r>
              <a:rPr lang="sv-SE" sz="1100" dirty="0" smtClean="0">
                <a:solidFill>
                  <a:srgbClr val="EFF6FC"/>
                </a:solidFill>
              </a:rPr>
              <a:t>E-handel</a:t>
            </a:r>
          </a:p>
          <a:p>
            <a:pPr algn="ctr"/>
            <a:r>
              <a:rPr lang="sv-SE" sz="1100" dirty="0" smtClean="0">
                <a:solidFill>
                  <a:srgbClr val="EFF6FC"/>
                </a:solidFill>
              </a:rPr>
              <a:t>Lagerfunktionalitet</a:t>
            </a:r>
            <a:endParaRPr lang="sv-SE" sz="1100" dirty="0">
              <a:solidFill>
                <a:srgbClr val="EFF6FC"/>
              </a:solidFill>
            </a:endParaRPr>
          </a:p>
        </p:txBody>
      </p:sp>
      <p:sp>
        <p:nvSpPr>
          <p:cNvPr id="69" name="textruta 68"/>
          <p:cNvSpPr txBox="1"/>
          <p:nvPr/>
        </p:nvSpPr>
        <p:spPr>
          <a:xfrm>
            <a:off x="5258386" y="3101283"/>
            <a:ext cx="1391055" cy="600164"/>
          </a:xfrm>
          <a:prstGeom prst="rect">
            <a:avLst/>
          </a:prstGeom>
          <a:noFill/>
        </p:spPr>
        <p:txBody>
          <a:bodyPr wrap="square" rtlCol="0">
            <a:spAutoFit/>
          </a:bodyPr>
          <a:lstStyle/>
          <a:p>
            <a:pPr algn="ctr"/>
            <a:r>
              <a:rPr lang="sv-SE" sz="1100" dirty="0" smtClean="0">
                <a:solidFill>
                  <a:srgbClr val="EFF6FC"/>
                </a:solidFill>
              </a:rPr>
              <a:t>Förbereda Fas </a:t>
            </a:r>
            <a:r>
              <a:rPr lang="sv-SE" sz="1100" dirty="0">
                <a:solidFill>
                  <a:srgbClr val="EFF6FC"/>
                </a:solidFill>
              </a:rPr>
              <a:t>2 </a:t>
            </a:r>
            <a:r>
              <a:rPr lang="sv-SE" sz="1100" dirty="0" smtClean="0">
                <a:solidFill>
                  <a:srgbClr val="EFF6FC"/>
                </a:solidFill>
              </a:rPr>
              <a:t>Synka </a:t>
            </a:r>
            <a:r>
              <a:rPr lang="sv-SE" sz="1100" dirty="0">
                <a:solidFill>
                  <a:srgbClr val="EFF6FC"/>
                </a:solidFill>
              </a:rPr>
              <a:t>med övriga</a:t>
            </a:r>
          </a:p>
          <a:p>
            <a:pPr algn="ctr"/>
            <a:r>
              <a:rPr lang="sv-SE" sz="1100" dirty="0">
                <a:solidFill>
                  <a:srgbClr val="EFF6FC"/>
                </a:solidFill>
              </a:rPr>
              <a:t>delprojekt</a:t>
            </a:r>
          </a:p>
        </p:txBody>
      </p:sp>
      <p:sp>
        <p:nvSpPr>
          <p:cNvPr id="70" name="textruta 69"/>
          <p:cNvSpPr txBox="1"/>
          <p:nvPr/>
        </p:nvSpPr>
        <p:spPr>
          <a:xfrm>
            <a:off x="7147090" y="2695128"/>
            <a:ext cx="1728713" cy="1446550"/>
          </a:xfrm>
          <a:prstGeom prst="rect">
            <a:avLst/>
          </a:prstGeom>
          <a:noFill/>
        </p:spPr>
        <p:txBody>
          <a:bodyPr wrap="square" rtlCol="0">
            <a:spAutoFit/>
          </a:bodyPr>
          <a:lstStyle/>
          <a:p>
            <a:pPr algn="ctr"/>
            <a:r>
              <a:rPr lang="sv-SE" sz="1100" dirty="0" smtClean="0">
                <a:solidFill>
                  <a:srgbClr val="EFF6FC"/>
                </a:solidFill>
              </a:rPr>
              <a:t>Huvudbok</a:t>
            </a:r>
            <a:endParaRPr lang="sv-SE" sz="1100" dirty="0">
              <a:solidFill>
                <a:srgbClr val="EFF6FC"/>
              </a:solidFill>
            </a:endParaRPr>
          </a:p>
          <a:p>
            <a:pPr algn="ctr"/>
            <a:r>
              <a:rPr lang="sv-SE" sz="1100" dirty="0">
                <a:solidFill>
                  <a:srgbClr val="EFF6FC"/>
                </a:solidFill>
              </a:rPr>
              <a:t>Reskontror,</a:t>
            </a:r>
          </a:p>
          <a:p>
            <a:pPr algn="ctr"/>
            <a:r>
              <a:rPr lang="sv-SE" sz="1100" dirty="0">
                <a:solidFill>
                  <a:srgbClr val="EFF6FC"/>
                </a:solidFill>
              </a:rPr>
              <a:t>kund &amp; leverantör</a:t>
            </a:r>
          </a:p>
          <a:p>
            <a:pPr algn="ctr"/>
            <a:r>
              <a:rPr lang="sv-SE" sz="1100" dirty="0">
                <a:solidFill>
                  <a:srgbClr val="EFF6FC"/>
                </a:solidFill>
              </a:rPr>
              <a:t>Anläggningsredovisning</a:t>
            </a:r>
          </a:p>
          <a:p>
            <a:pPr algn="ctr"/>
            <a:r>
              <a:rPr lang="sv-SE" sz="1100" dirty="0">
                <a:solidFill>
                  <a:srgbClr val="EFF6FC"/>
                </a:solidFill>
              </a:rPr>
              <a:t>Betalningar</a:t>
            </a:r>
          </a:p>
          <a:p>
            <a:pPr algn="ctr"/>
            <a:r>
              <a:rPr lang="sv-SE" sz="1100" dirty="0">
                <a:solidFill>
                  <a:srgbClr val="EFF6FC"/>
                </a:solidFill>
              </a:rPr>
              <a:t>Månads</a:t>
            </a:r>
          </a:p>
          <a:p>
            <a:pPr algn="ctr"/>
            <a:r>
              <a:rPr lang="sv-SE" sz="1100" dirty="0">
                <a:solidFill>
                  <a:srgbClr val="EFF6FC"/>
                </a:solidFill>
              </a:rPr>
              <a:t>årsbokslut</a:t>
            </a:r>
          </a:p>
          <a:p>
            <a:pPr algn="ctr"/>
            <a:r>
              <a:rPr lang="sv-SE" sz="1100" dirty="0">
                <a:solidFill>
                  <a:srgbClr val="EFF6FC"/>
                </a:solidFill>
              </a:rPr>
              <a:t>Momsredovisning</a:t>
            </a:r>
          </a:p>
        </p:txBody>
      </p:sp>
      <p:sp>
        <p:nvSpPr>
          <p:cNvPr id="71" name="textruta 70"/>
          <p:cNvSpPr txBox="1"/>
          <p:nvPr/>
        </p:nvSpPr>
        <p:spPr>
          <a:xfrm>
            <a:off x="9478878" y="3165043"/>
            <a:ext cx="1391055" cy="430887"/>
          </a:xfrm>
          <a:prstGeom prst="rect">
            <a:avLst/>
          </a:prstGeom>
          <a:noFill/>
        </p:spPr>
        <p:txBody>
          <a:bodyPr wrap="square" rtlCol="0">
            <a:spAutoFit/>
          </a:bodyPr>
          <a:lstStyle/>
          <a:p>
            <a:pPr algn="ctr"/>
            <a:r>
              <a:rPr lang="sv-SE" sz="1100" dirty="0">
                <a:solidFill>
                  <a:srgbClr val="EFF6FC"/>
                </a:solidFill>
              </a:rPr>
              <a:t>Budget &amp;</a:t>
            </a:r>
            <a:r>
              <a:rPr lang="sv-SE" sz="1100" dirty="0" smtClean="0">
                <a:solidFill>
                  <a:srgbClr val="EFF6FC"/>
                </a:solidFill>
              </a:rPr>
              <a:t> prognos</a:t>
            </a:r>
          </a:p>
          <a:p>
            <a:pPr algn="ctr"/>
            <a:r>
              <a:rPr lang="sv-SE" sz="1100" dirty="0" smtClean="0">
                <a:solidFill>
                  <a:srgbClr val="EFF6FC"/>
                </a:solidFill>
              </a:rPr>
              <a:t>Projektmodul</a:t>
            </a:r>
            <a:endParaRPr lang="sv-SE" sz="1100" dirty="0">
              <a:solidFill>
                <a:srgbClr val="EFF6FC"/>
              </a:solidFill>
            </a:endParaRPr>
          </a:p>
        </p:txBody>
      </p:sp>
      <p:sp>
        <p:nvSpPr>
          <p:cNvPr id="4" name="Ellips 3"/>
          <p:cNvSpPr/>
          <p:nvPr/>
        </p:nvSpPr>
        <p:spPr>
          <a:xfrm>
            <a:off x="8028845" y="4133322"/>
            <a:ext cx="1247260" cy="1187708"/>
          </a:xfrm>
          <a:prstGeom prst="ellipse">
            <a:avLst/>
          </a:prstGeom>
          <a:solidFill>
            <a:srgbClr val="FF6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p:cNvSpPr txBox="1"/>
          <p:nvPr/>
        </p:nvSpPr>
        <p:spPr>
          <a:xfrm>
            <a:off x="7977390" y="4453804"/>
            <a:ext cx="1287204" cy="430887"/>
          </a:xfrm>
          <a:prstGeom prst="rect">
            <a:avLst/>
          </a:prstGeom>
          <a:noFill/>
        </p:spPr>
        <p:txBody>
          <a:bodyPr wrap="square" rtlCol="0">
            <a:spAutoFit/>
          </a:bodyPr>
          <a:lstStyle/>
          <a:p>
            <a:pPr algn="ctr"/>
            <a:r>
              <a:rPr lang="sv-SE" sz="1100" dirty="0">
                <a:solidFill>
                  <a:srgbClr val="EFF6FC"/>
                </a:solidFill>
              </a:rPr>
              <a:t>Tid och </a:t>
            </a:r>
            <a:r>
              <a:rPr lang="sv-SE" sz="1100" dirty="0" smtClean="0">
                <a:solidFill>
                  <a:srgbClr val="EFF6FC"/>
                </a:solidFill>
              </a:rPr>
              <a:t>projekt</a:t>
            </a:r>
          </a:p>
          <a:p>
            <a:pPr algn="ctr"/>
            <a:r>
              <a:rPr lang="sv-SE" sz="1100" dirty="0" smtClean="0">
                <a:solidFill>
                  <a:srgbClr val="EFF6FC"/>
                </a:solidFill>
              </a:rPr>
              <a:t>Tidredovisning </a:t>
            </a:r>
            <a:endParaRPr lang="sv-SE" sz="1100" dirty="0">
              <a:solidFill>
                <a:srgbClr val="EFF6FC"/>
              </a:solidFill>
            </a:endParaRPr>
          </a:p>
        </p:txBody>
      </p:sp>
      <p:sp>
        <p:nvSpPr>
          <p:cNvPr id="6" name="Rektangel 5"/>
          <p:cNvSpPr/>
          <p:nvPr/>
        </p:nvSpPr>
        <p:spPr>
          <a:xfrm>
            <a:off x="1283070" y="2158328"/>
            <a:ext cx="1374094" cy="369332"/>
          </a:xfrm>
          <a:prstGeom prst="rect">
            <a:avLst/>
          </a:prstGeom>
        </p:spPr>
        <p:txBody>
          <a:bodyPr wrap="none">
            <a:spAutoFit/>
          </a:bodyPr>
          <a:lstStyle/>
          <a:p>
            <a:r>
              <a:rPr lang="sv-SE" dirty="0"/>
              <a:t>Försäljning </a:t>
            </a:r>
          </a:p>
        </p:txBody>
      </p:sp>
      <p:sp>
        <p:nvSpPr>
          <p:cNvPr id="73" name="Rektangel 72"/>
          <p:cNvSpPr/>
          <p:nvPr/>
        </p:nvSpPr>
        <p:spPr>
          <a:xfrm>
            <a:off x="3580267" y="2152992"/>
            <a:ext cx="825867" cy="369332"/>
          </a:xfrm>
          <a:prstGeom prst="rect">
            <a:avLst/>
          </a:prstGeom>
        </p:spPr>
        <p:txBody>
          <a:bodyPr wrap="none">
            <a:spAutoFit/>
          </a:bodyPr>
          <a:lstStyle/>
          <a:p>
            <a:r>
              <a:rPr lang="sv-SE" dirty="0" smtClean="0"/>
              <a:t>Inköp </a:t>
            </a:r>
            <a:endParaRPr lang="sv-SE" dirty="0"/>
          </a:p>
        </p:txBody>
      </p:sp>
      <p:sp>
        <p:nvSpPr>
          <p:cNvPr id="74" name="Rektangel 73"/>
          <p:cNvSpPr/>
          <p:nvPr/>
        </p:nvSpPr>
        <p:spPr>
          <a:xfrm>
            <a:off x="5365831" y="2163760"/>
            <a:ext cx="1234633" cy="369332"/>
          </a:xfrm>
          <a:prstGeom prst="rect">
            <a:avLst/>
          </a:prstGeom>
        </p:spPr>
        <p:txBody>
          <a:bodyPr wrap="none">
            <a:spAutoFit/>
          </a:bodyPr>
          <a:lstStyle/>
          <a:p>
            <a:r>
              <a:rPr lang="sv-SE" dirty="0" smtClean="0"/>
              <a:t>Underhåll </a:t>
            </a:r>
            <a:endParaRPr lang="sv-SE" dirty="0"/>
          </a:p>
        </p:txBody>
      </p:sp>
      <p:sp>
        <p:nvSpPr>
          <p:cNvPr id="75" name="Rektangel 74"/>
          <p:cNvSpPr/>
          <p:nvPr/>
        </p:nvSpPr>
        <p:spPr>
          <a:xfrm>
            <a:off x="7242326" y="2152992"/>
            <a:ext cx="1459054" cy="369332"/>
          </a:xfrm>
          <a:prstGeom prst="rect">
            <a:avLst/>
          </a:prstGeom>
        </p:spPr>
        <p:txBody>
          <a:bodyPr wrap="none">
            <a:spAutoFit/>
          </a:bodyPr>
          <a:lstStyle/>
          <a:p>
            <a:r>
              <a:rPr lang="sv-SE" dirty="0" smtClean="0"/>
              <a:t>Redovisning</a:t>
            </a:r>
            <a:endParaRPr lang="sv-SE" dirty="0"/>
          </a:p>
        </p:txBody>
      </p:sp>
      <p:sp>
        <p:nvSpPr>
          <p:cNvPr id="76" name="Rektangel 75"/>
          <p:cNvSpPr/>
          <p:nvPr/>
        </p:nvSpPr>
        <p:spPr>
          <a:xfrm>
            <a:off x="9025669" y="2140246"/>
            <a:ext cx="2527615" cy="369332"/>
          </a:xfrm>
          <a:prstGeom prst="rect">
            <a:avLst/>
          </a:prstGeom>
        </p:spPr>
        <p:txBody>
          <a:bodyPr wrap="none">
            <a:spAutoFit/>
          </a:bodyPr>
          <a:lstStyle/>
          <a:p>
            <a:r>
              <a:rPr lang="sv-SE" dirty="0" smtClean="0"/>
              <a:t>Styrning &amp; </a:t>
            </a:r>
            <a:r>
              <a:rPr lang="sv-SE" dirty="0"/>
              <a:t>uppföljning </a:t>
            </a:r>
          </a:p>
        </p:txBody>
      </p:sp>
    </p:spTree>
    <p:extLst>
      <p:ext uri="{BB962C8B-B14F-4D97-AF65-F5344CB8AC3E}">
        <p14:creationId xmlns:p14="http://schemas.microsoft.com/office/powerpoint/2010/main" val="2079070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tshållare för innehåll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3" y="-10661"/>
            <a:ext cx="12258378" cy="6858000"/>
          </a:xfrm>
          <a:prstGeom prst="rect">
            <a:avLst/>
          </a:prstGeom>
        </p:spPr>
      </p:pic>
      <p:sp>
        <p:nvSpPr>
          <p:cNvPr id="17" name="Rubrik 16"/>
          <p:cNvSpPr>
            <a:spLocks noGrp="1"/>
          </p:cNvSpPr>
          <p:nvPr>
            <p:ph type="title"/>
          </p:nvPr>
        </p:nvSpPr>
        <p:spPr/>
        <p:txBody>
          <a:bodyPr/>
          <a:lstStyle/>
          <a:p>
            <a:r>
              <a:rPr lang="sv-SE" b="1" dirty="0" smtClean="0">
                <a:solidFill>
                  <a:schemeClr val="bg1"/>
                </a:solidFill>
                <a:latin typeface="Arial" panose="020B0604020202020204" pitchFamily="34" charset="0"/>
                <a:cs typeface="Arial" panose="020B0604020202020204" pitchFamily="34" charset="0"/>
              </a:rPr>
              <a:t>Införandet steg 2</a:t>
            </a:r>
            <a:br>
              <a:rPr lang="sv-SE" b="1" dirty="0" smtClean="0">
                <a:solidFill>
                  <a:schemeClr val="bg1"/>
                </a:solidFill>
                <a:latin typeface="Arial" panose="020B0604020202020204" pitchFamily="34" charset="0"/>
                <a:cs typeface="Arial" panose="020B0604020202020204" pitchFamily="34" charset="0"/>
              </a:rPr>
            </a:br>
            <a:r>
              <a:rPr lang="sv-SE" sz="1800" b="1" i="1" dirty="0" smtClean="0">
                <a:solidFill>
                  <a:schemeClr val="bg1"/>
                </a:solidFill>
                <a:latin typeface="Arial" panose="020B0604020202020204" pitchFamily="34" charset="0"/>
                <a:cs typeface="Arial" panose="020B0604020202020204" pitchFamily="34" charset="0"/>
              </a:rPr>
              <a:t/>
            </a:r>
            <a:br>
              <a:rPr lang="sv-SE" sz="1800" b="1" i="1" dirty="0" smtClean="0">
                <a:solidFill>
                  <a:schemeClr val="bg1"/>
                </a:solidFill>
                <a:latin typeface="Arial" panose="020B0604020202020204" pitchFamily="34" charset="0"/>
                <a:cs typeface="Arial" panose="020B0604020202020204" pitchFamily="34" charset="0"/>
              </a:rPr>
            </a:br>
            <a:r>
              <a:rPr lang="sv-SE" sz="1800" b="1" i="1" dirty="0" smtClean="0">
                <a:solidFill>
                  <a:schemeClr val="bg1"/>
                </a:solidFill>
                <a:latin typeface="Arial" panose="020B0604020202020204" pitchFamily="34" charset="0"/>
                <a:cs typeface="Arial" panose="020B0604020202020204" pitchFamily="34" charset="0"/>
              </a:rPr>
              <a:t>Införa en ny ekonomimodell</a:t>
            </a:r>
            <a:br>
              <a:rPr lang="sv-SE" sz="1800" b="1" i="1" dirty="0" smtClean="0">
                <a:solidFill>
                  <a:schemeClr val="bg1"/>
                </a:solidFill>
                <a:latin typeface="Arial" panose="020B0604020202020204" pitchFamily="34" charset="0"/>
                <a:cs typeface="Arial" panose="020B0604020202020204" pitchFamily="34" charset="0"/>
              </a:rPr>
            </a:br>
            <a:r>
              <a:rPr lang="sv-SE" sz="1800" b="1" i="1" dirty="0" smtClean="0">
                <a:solidFill>
                  <a:schemeClr val="bg1"/>
                </a:solidFill>
                <a:latin typeface="Arial" panose="020B0604020202020204" pitchFamily="34" charset="0"/>
                <a:cs typeface="Arial" panose="020B0604020202020204" pitchFamily="34" charset="0"/>
              </a:rPr>
              <a:t>Integrationer som kvarstår</a:t>
            </a:r>
            <a:endParaRPr lang="sv-SE" sz="1800" b="1" i="1" dirty="0">
              <a:latin typeface="Arial" panose="020B0604020202020204" pitchFamily="34" charset="0"/>
              <a:cs typeface="Arial" panose="020B0604020202020204" pitchFamily="34" charset="0"/>
            </a:endParaRPr>
          </a:p>
        </p:txBody>
      </p:sp>
      <p:grpSp>
        <p:nvGrpSpPr>
          <p:cNvPr id="52" name="Grupp 51"/>
          <p:cNvGrpSpPr/>
          <p:nvPr/>
        </p:nvGrpSpPr>
        <p:grpSpPr>
          <a:xfrm>
            <a:off x="-1040976" y="2668412"/>
            <a:ext cx="6096000" cy="1636489"/>
            <a:chOff x="1416817" y="1914381"/>
            <a:chExt cx="6096000" cy="1636489"/>
          </a:xfrm>
        </p:grpSpPr>
        <p:sp>
          <p:nvSpPr>
            <p:cNvPr id="24" name="Ellips 23"/>
            <p:cNvSpPr/>
            <p:nvPr/>
          </p:nvSpPr>
          <p:spPr>
            <a:xfrm>
              <a:off x="3646573" y="1914381"/>
              <a:ext cx="1636489" cy="1636489"/>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t/>
              </a:r>
              <a:br>
                <a:rPr lang="sv-SE" sz="1600" b="1" dirty="0" smtClean="0"/>
              </a:br>
              <a:endParaRPr lang="sv-SE" sz="1400" dirty="0" smtClean="0"/>
            </a:p>
            <a:p>
              <a:pPr algn="ctr"/>
              <a:endParaRPr lang="sv-SE" sz="1400" dirty="0" smtClean="0"/>
            </a:p>
          </p:txBody>
        </p:sp>
        <p:sp>
          <p:nvSpPr>
            <p:cNvPr id="42" name="Rektangel 41"/>
            <p:cNvSpPr/>
            <p:nvPr/>
          </p:nvSpPr>
          <p:spPr>
            <a:xfrm>
              <a:off x="1416817" y="2360636"/>
              <a:ext cx="6096000" cy="307777"/>
            </a:xfrm>
            <a:prstGeom prst="rect">
              <a:avLst/>
            </a:prstGeom>
          </p:spPr>
          <p:txBody>
            <a:bodyPr>
              <a:spAutoFit/>
            </a:bodyPr>
            <a:lstStyle/>
            <a:p>
              <a:pPr algn="ctr"/>
              <a:endParaRPr lang="sv-SE" sz="1400" dirty="0">
                <a:solidFill>
                  <a:schemeClr val="bg1"/>
                </a:solidFill>
              </a:endParaRPr>
            </a:p>
          </p:txBody>
        </p:sp>
      </p:grpSp>
      <p:grpSp>
        <p:nvGrpSpPr>
          <p:cNvPr id="53" name="Grupp 52"/>
          <p:cNvGrpSpPr/>
          <p:nvPr/>
        </p:nvGrpSpPr>
        <p:grpSpPr>
          <a:xfrm>
            <a:off x="4943953" y="2668411"/>
            <a:ext cx="1975875" cy="1636490"/>
            <a:chOff x="4998598" y="3925377"/>
            <a:chExt cx="1975875" cy="1636490"/>
          </a:xfrm>
        </p:grpSpPr>
        <p:sp>
          <p:nvSpPr>
            <p:cNvPr id="43" name="Ellips 42"/>
            <p:cNvSpPr/>
            <p:nvPr/>
          </p:nvSpPr>
          <p:spPr>
            <a:xfrm>
              <a:off x="5177000" y="3925377"/>
              <a:ext cx="1636489" cy="163649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
              </a:r>
              <a:br>
                <a:rPr lang="sv-SE" sz="1600" b="1" dirty="0" smtClean="0"/>
              </a:br>
              <a:endParaRPr lang="sv-SE" sz="1400" dirty="0" smtClean="0"/>
            </a:p>
          </p:txBody>
        </p:sp>
        <p:sp>
          <p:nvSpPr>
            <p:cNvPr id="44" name="Rektangel 43"/>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grpSp>
        <p:nvGrpSpPr>
          <p:cNvPr id="35" name="Grupp 34"/>
          <p:cNvGrpSpPr/>
          <p:nvPr/>
        </p:nvGrpSpPr>
        <p:grpSpPr>
          <a:xfrm>
            <a:off x="2977296" y="2668412"/>
            <a:ext cx="1975875" cy="1636490"/>
            <a:chOff x="4998598" y="3925377"/>
            <a:chExt cx="1975875" cy="1636490"/>
          </a:xfrm>
        </p:grpSpPr>
        <p:sp>
          <p:nvSpPr>
            <p:cNvPr id="36" name="Ellips 35"/>
            <p:cNvSpPr/>
            <p:nvPr/>
          </p:nvSpPr>
          <p:spPr>
            <a:xfrm>
              <a:off x="5177000" y="3925377"/>
              <a:ext cx="1636489" cy="163649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
              </a:r>
              <a:br>
                <a:rPr lang="sv-SE" sz="1600" b="1" dirty="0" smtClean="0"/>
              </a:br>
              <a:endParaRPr lang="sv-SE" sz="1400" dirty="0" smtClean="0"/>
            </a:p>
          </p:txBody>
        </p:sp>
        <p:sp>
          <p:nvSpPr>
            <p:cNvPr id="37" name="Rektangel 36"/>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grpSp>
        <p:nvGrpSpPr>
          <p:cNvPr id="61" name="Grupp 60"/>
          <p:cNvGrpSpPr/>
          <p:nvPr/>
        </p:nvGrpSpPr>
        <p:grpSpPr>
          <a:xfrm>
            <a:off x="7049794" y="2669819"/>
            <a:ext cx="1975875" cy="1636490"/>
            <a:chOff x="4998598" y="3926785"/>
            <a:chExt cx="1975875" cy="1636490"/>
          </a:xfrm>
        </p:grpSpPr>
        <p:sp>
          <p:nvSpPr>
            <p:cNvPr id="62" name="Ellips 61"/>
            <p:cNvSpPr/>
            <p:nvPr/>
          </p:nvSpPr>
          <p:spPr>
            <a:xfrm>
              <a:off x="5107950" y="3926785"/>
              <a:ext cx="1636489" cy="163649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
              </a:r>
              <a:br>
                <a:rPr lang="sv-SE" sz="1600" b="1" dirty="0" smtClean="0"/>
              </a:br>
              <a:endParaRPr lang="sv-SE" sz="1400" dirty="0" smtClean="0"/>
            </a:p>
          </p:txBody>
        </p:sp>
        <p:sp>
          <p:nvSpPr>
            <p:cNvPr id="63" name="Rektangel 62"/>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grpSp>
        <p:nvGrpSpPr>
          <p:cNvPr id="64" name="Grupp 63"/>
          <p:cNvGrpSpPr/>
          <p:nvPr/>
        </p:nvGrpSpPr>
        <p:grpSpPr>
          <a:xfrm>
            <a:off x="9137647" y="2669819"/>
            <a:ext cx="1975875" cy="1636490"/>
            <a:chOff x="4998598" y="3925377"/>
            <a:chExt cx="1975875" cy="1636490"/>
          </a:xfrm>
        </p:grpSpPr>
        <p:sp>
          <p:nvSpPr>
            <p:cNvPr id="65" name="Ellips 64"/>
            <p:cNvSpPr/>
            <p:nvPr/>
          </p:nvSpPr>
          <p:spPr>
            <a:xfrm>
              <a:off x="5177000" y="3925377"/>
              <a:ext cx="1636489" cy="1636490"/>
            </a:xfrm>
            <a:prstGeom prst="ellips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600" b="1" dirty="0" smtClean="0"/>
                <a:t/>
              </a:r>
              <a:br>
                <a:rPr lang="sv-SE" sz="1600" b="1" dirty="0" smtClean="0"/>
              </a:br>
              <a:endParaRPr lang="sv-SE" sz="1400" dirty="0" smtClean="0"/>
            </a:p>
          </p:txBody>
        </p:sp>
        <p:sp>
          <p:nvSpPr>
            <p:cNvPr id="66" name="Rektangel 65"/>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sp>
        <p:nvSpPr>
          <p:cNvPr id="3" name="textruta 2"/>
          <p:cNvSpPr txBox="1"/>
          <p:nvPr/>
        </p:nvSpPr>
        <p:spPr>
          <a:xfrm>
            <a:off x="1339990" y="2893533"/>
            <a:ext cx="1295294" cy="1277273"/>
          </a:xfrm>
          <a:prstGeom prst="rect">
            <a:avLst/>
          </a:prstGeom>
          <a:noFill/>
        </p:spPr>
        <p:txBody>
          <a:bodyPr wrap="square" rtlCol="0">
            <a:spAutoFit/>
          </a:bodyPr>
          <a:lstStyle/>
          <a:p>
            <a:pPr algn="ctr"/>
            <a:r>
              <a:rPr lang="sv-SE" sz="1100" dirty="0">
                <a:solidFill>
                  <a:srgbClr val="EFF6FC"/>
                </a:solidFill>
              </a:rPr>
              <a:t>Intäktsflödet</a:t>
            </a:r>
          </a:p>
          <a:p>
            <a:pPr algn="ctr"/>
            <a:r>
              <a:rPr lang="sv-SE" sz="1100" dirty="0">
                <a:solidFill>
                  <a:srgbClr val="EFF6FC"/>
                </a:solidFill>
              </a:rPr>
              <a:t>för lots och</a:t>
            </a:r>
          </a:p>
          <a:p>
            <a:pPr algn="ctr"/>
            <a:r>
              <a:rPr lang="sv-SE" sz="1100" dirty="0">
                <a:solidFill>
                  <a:srgbClr val="EFF6FC"/>
                </a:solidFill>
              </a:rPr>
              <a:t>farledsavgifter </a:t>
            </a:r>
            <a:r>
              <a:rPr lang="sv-SE" sz="1100" dirty="0" smtClean="0">
                <a:solidFill>
                  <a:srgbClr val="EFF6FC"/>
                </a:solidFill>
              </a:rPr>
              <a:t/>
            </a:r>
            <a:br>
              <a:rPr lang="sv-SE" sz="1100" dirty="0" smtClean="0">
                <a:solidFill>
                  <a:srgbClr val="EFF6FC"/>
                </a:solidFill>
              </a:rPr>
            </a:br>
            <a:endParaRPr lang="sv-SE" sz="1100" dirty="0" smtClean="0">
              <a:solidFill>
                <a:srgbClr val="EFF6FC"/>
              </a:solidFill>
            </a:endParaRPr>
          </a:p>
          <a:p>
            <a:pPr algn="ctr"/>
            <a:r>
              <a:rPr lang="sv-SE" sz="1100" dirty="0" smtClean="0">
                <a:solidFill>
                  <a:srgbClr val="EFF6FC"/>
                </a:solidFill>
              </a:rPr>
              <a:t>CRM-</a:t>
            </a:r>
            <a:endParaRPr lang="sv-SE" sz="1100" dirty="0">
              <a:solidFill>
                <a:srgbClr val="EFF6FC"/>
              </a:solidFill>
            </a:endParaRPr>
          </a:p>
          <a:p>
            <a:pPr algn="ctr"/>
            <a:r>
              <a:rPr lang="sv-SE" sz="1100" dirty="0" smtClean="0">
                <a:solidFill>
                  <a:srgbClr val="EFF6FC"/>
                </a:solidFill>
              </a:rPr>
              <a:t>funktionalitet</a:t>
            </a:r>
            <a:endParaRPr lang="sv-SE" sz="1100" dirty="0">
              <a:solidFill>
                <a:srgbClr val="EFF6FC"/>
              </a:solidFill>
            </a:endParaRPr>
          </a:p>
          <a:p>
            <a:pPr algn="ctr"/>
            <a:endParaRPr lang="sv-SE" sz="1100" dirty="0">
              <a:solidFill>
                <a:srgbClr val="EFF6FC"/>
              </a:solidFill>
            </a:endParaRPr>
          </a:p>
        </p:txBody>
      </p:sp>
      <p:sp>
        <p:nvSpPr>
          <p:cNvPr id="68" name="textruta 67"/>
          <p:cNvSpPr txBox="1"/>
          <p:nvPr/>
        </p:nvSpPr>
        <p:spPr>
          <a:xfrm>
            <a:off x="3250830" y="2911126"/>
            <a:ext cx="1391055" cy="938719"/>
          </a:xfrm>
          <a:prstGeom prst="rect">
            <a:avLst/>
          </a:prstGeom>
          <a:noFill/>
        </p:spPr>
        <p:txBody>
          <a:bodyPr wrap="square" rtlCol="0">
            <a:spAutoFit/>
          </a:bodyPr>
          <a:lstStyle/>
          <a:p>
            <a:pPr algn="ctr"/>
            <a:r>
              <a:rPr lang="sv-SE" sz="1100" dirty="0">
                <a:solidFill>
                  <a:srgbClr val="EFF6FC"/>
                </a:solidFill>
              </a:rPr>
              <a:t>Fokus på integrationer</a:t>
            </a:r>
          </a:p>
          <a:p>
            <a:pPr algn="ctr"/>
            <a:r>
              <a:rPr lang="sv-SE" sz="1100" dirty="0">
                <a:solidFill>
                  <a:srgbClr val="EFF6FC"/>
                </a:solidFill>
              </a:rPr>
              <a:t>som förbättrar</a:t>
            </a:r>
          </a:p>
          <a:p>
            <a:pPr algn="ctr"/>
            <a:r>
              <a:rPr lang="sv-SE" sz="1100" dirty="0">
                <a:solidFill>
                  <a:srgbClr val="EFF6FC"/>
                </a:solidFill>
              </a:rPr>
              <a:t>verksamhets och</a:t>
            </a:r>
          </a:p>
          <a:p>
            <a:pPr algn="ctr"/>
            <a:r>
              <a:rPr lang="sv-SE" sz="1100" dirty="0">
                <a:solidFill>
                  <a:srgbClr val="EFF6FC"/>
                </a:solidFill>
              </a:rPr>
              <a:t>inköpsprocesser</a:t>
            </a:r>
          </a:p>
        </p:txBody>
      </p:sp>
      <p:sp>
        <p:nvSpPr>
          <p:cNvPr id="69" name="textruta 68"/>
          <p:cNvSpPr txBox="1"/>
          <p:nvPr/>
        </p:nvSpPr>
        <p:spPr>
          <a:xfrm>
            <a:off x="5258386" y="3016357"/>
            <a:ext cx="1391055" cy="430887"/>
          </a:xfrm>
          <a:prstGeom prst="rect">
            <a:avLst/>
          </a:prstGeom>
          <a:noFill/>
        </p:spPr>
        <p:txBody>
          <a:bodyPr wrap="square" rtlCol="0">
            <a:spAutoFit/>
          </a:bodyPr>
          <a:lstStyle/>
          <a:p>
            <a:pPr algn="ctr"/>
            <a:r>
              <a:rPr lang="sv-SE" sz="1100" dirty="0" smtClean="0">
                <a:solidFill>
                  <a:srgbClr val="EFF6FC"/>
                </a:solidFill>
              </a:rPr>
              <a:t>Planering</a:t>
            </a:r>
            <a:endParaRPr lang="sv-SE" sz="1100" dirty="0">
              <a:solidFill>
                <a:srgbClr val="EFF6FC"/>
              </a:solidFill>
            </a:endParaRPr>
          </a:p>
          <a:p>
            <a:pPr algn="ctr"/>
            <a:r>
              <a:rPr lang="sv-SE" sz="1100" dirty="0">
                <a:solidFill>
                  <a:srgbClr val="EFF6FC"/>
                </a:solidFill>
              </a:rPr>
              <a:t>av </a:t>
            </a:r>
            <a:r>
              <a:rPr lang="sv-SE" sz="1100" dirty="0" smtClean="0">
                <a:solidFill>
                  <a:srgbClr val="EFF6FC"/>
                </a:solidFill>
              </a:rPr>
              <a:t>underhåll m.m.</a:t>
            </a:r>
            <a:endParaRPr lang="sv-SE" sz="1100" dirty="0">
              <a:solidFill>
                <a:srgbClr val="EFF6FC"/>
              </a:solidFill>
            </a:endParaRPr>
          </a:p>
        </p:txBody>
      </p:sp>
      <p:sp>
        <p:nvSpPr>
          <p:cNvPr id="70" name="textruta 69"/>
          <p:cNvSpPr txBox="1"/>
          <p:nvPr/>
        </p:nvSpPr>
        <p:spPr>
          <a:xfrm>
            <a:off x="7126716" y="3016357"/>
            <a:ext cx="1728713" cy="938719"/>
          </a:xfrm>
          <a:prstGeom prst="rect">
            <a:avLst/>
          </a:prstGeom>
          <a:noFill/>
        </p:spPr>
        <p:txBody>
          <a:bodyPr wrap="square" rtlCol="0">
            <a:spAutoFit/>
          </a:bodyPr>
          <a:lstStyle/>
          <a:p>
            <a:pPr algn="ctr"/>
            <a:r>
              <a:rPr lang="sv-SE" sz="1100" dirty="0">
                <a:solidFill>
                  <a:srgbClr val="EFF6FC"/>
                </a:solidFill>
              </a:rPr>
              <a:t>Fokus på förbättringar,</a:t>
            </a:r>
          </a:p>
          <a:p>
            <a:pPr algn="ctr"/>
            <a:r>
              <a:rPr lang="sv-SE" sz="1100" dirty="0">
                <a:solidFill>
                  <a:srgbClr val="EFF6FC"/>
                </a:solidFill>
              </a:rPr>
              <a:t>digitalisering och intern</a:t>
            </a:r>
          </a:p>
          <a:p>
            <a:pPr algn="ctr"/>
            <a:r>
              <a:rPr lang="sv-SE" sz="1100" dirty="0">
                <a:solidFill>
                  <a:srgbClr val="EFF6FC"/>
                </a:solidFill>
              </a:rPr>
              <a:t>styrning och kontroll. Stöd</a:t>
            </a:r>
          </a:p>
          <a:p>
            <a:pPr algn="ctr"/>
            <a:r>
              <a:rPr lang="sv-SE" sz="1100" dirty="0">
                <a:solidFill>
                  <a:srgbClr val="EFF6FC"/>
                </a:solidFill>
              </a:rPr>
              <a:t>för resursplanering.</a:t>
            </a:r>
          </a:p>
        </p:txBody>
      </p:sp>
      <p:sp>
        <p:nvSpPr>
          <p:cNvPr id="71" name="textruta 70"/>
          <p:cNvSpPr txBox="1"/>
          <p:nvPr/>
        </p:nvSpPr>
        <p:spPr>
          <a:xfrm>
            <a:off x="9484718" y="2811811"/>
            <a:ext cx="1391055" cy="1615827"/>
          </a:xfrm>
          <a:prstGeom prst="rect">
            <a:avLst/>
          </a:prstGeom>
          <a:noFill/>
        </p:spPr>
        <p:txBody>
          <a:bodyPr wrap="square" rtlCol="0">
            <a:spAutoFit/>
          </a:bodyPr>
          <a:lstStyle/>
          <a:p>
            <a:pPr algn="ctr"/>
            <a:r>
              <a:rPr lang="sv-SE" sz="1100" dirty="0">
                <a:solidFill>
                  <a:srgbClr val="EFF6FC"/>
                </a:solidFill>
              </a:rPr>
              <a:t>Utökat stöd för </a:t>
            </a:r>
            <a:r>
              <a:rPr lang="sv-SE" sz="1100" dirty="0" smtClean="0">
                <a:solidFill>
                  <a:srgbClr val="EFF6FC"/>
                </a:solidFill>
              </a:rPr>
              <a:t>budget &amp; prognos,</a:t>
            </a:r>
            <a:endParaRPr lang="sv-SE" sz="1100" dirty="0">
              <a:solidFill>
                <a:srgbClr val="EFF6FC"/>
              </a:solidFill>
            </a:endParaRPr>
          </a:p>
          <a:p>
            <a:pPr algn="ctr"/>
            <a:r>
              <a:rPr lang="sv-SE" sz="1100" dirty="0">
                <a:solidFill>
                  <a:srgbClr val="EFF6FC"/>
                </a:solidFill>
              </a:rPr>
              <a:t>tidredovisning, </a:t>
            </a:r>
            <a:r>
              <a:rPr lang="sv-SE" sz="1100" dirty="0" smtClean="0">
                <a:solidFill>
                  <a:srgbClr val="EFF6FC"/>
                </a:solidFill>
              </a:rPr>
              <a:t>projekt </a:t>
            </a:r>
            <a:r>
              <a:rPr lang="sv-SE" sz="1100" dirty="0">
                <a:solidFill>
                  <a:srgbClr val="EFF6FC"/>
                </a:solidFill>
              </a:rPr>
              <a:t>samt utökade</a:t>
            </a:r>
          </a:p>
          <a:p>
            <a:pPr algn="ctr"/>
            <a:r>
              <a:rPr lang="sv-SE" sz="1100" dirty="0">
                <a:solidFill>
                  <a:srgbClr val="EFF6FC"/>
                </a:solidFill>
              </a:rPr>
              <a:t>möjligheter till</a:t>
            </a:r>
          </a:p>
          <a:p>
            <a:pPr algn="ctr"/>
            <a:r>
              <a:rPr lang="sv-SE" sz="1100" dirty="0">
                <a:solidFill>
                  <a:srgbClr val="EFF6FC"/>
                </a:solidFill>
              </a:rPr>
              <a:t>uppföljning </a:t>
            </a:r>
            <a:r>
              <a:rPr lang="sv-SE" sz="1100" dirty="0" smtClean="0">
                <a:solidFill>
                  <a:srgbClr val="EFF6FC"/>
                </a:solidFill>
              </a:rPr>
              <a:t> &amp; analys</a:t>
            </a:r>
            <a:endParaRPr lang="sv-SE" sz="1100" dirty="0">
              <a:solidFill>
                <a:srgbClr val="EFF6FC"/>
              </a:solidFill>
            </a:endParaRPr>
          </a:p>
          <a:p>
            <a:pPr algn="ctr"/>
            <a:endParaRPr lang="sv-SE" sz="1100" dirty="0">
              <a:solidFill>
                <a:srgbClr val="EFF6FC"/>
              </a:solidFill>
            </a:endParaRPr>
          </a:p>
        </p:txBody>
      </p:sp>
      <p:sp>
        <p:nvSpPr>
          <p:cNvPr id="6" name="Rektangel 5"/>
          <p:cNvSpPr/>
          <p:nvPr/>
        </p:nvSpPr>
        <p:spPr>
          <a:xfrm>
            <a:off x="1283070" y="2158328"/>
            <a:ext cx="1374094" cy="369332"/>
          </a:xfrm>
          <a:prstGeom prst="rect">
            <a:avLst/>
          </a:prstGeom>
        </p:spPr>
        <p:txBody>
          <a:bodyPr wrap="none">
            <a:spAutoFit/>
          </a:bodyPr>
          <a:lstStyle/>
          <a:p>
            <a:r>
              <a:rPr lang="sv-SE" dirty="0">
                <a:latin typeface="Arial" panose="020B0604020202020204" pitchFamily="34" charset="0"/>
                <a:cs typeface="Arial" panose="020B0604020202020204" pitchFamily="34" charset="0"/>
              </a:rPr>
              <a:t>Försäljning </a:t>
            </a:r>
          </a:p>
        </p:txBody>
      </p:sp>
      <p:sp>
        <p:nvSpPr>
          <p:cNvPr id="73" name="Rektangel 72"/>
          <p:cNvSpPr/>
          <p:nvPr/>
        </p:nvSpPr>
        <p:spPr>
          <a:xfrm>
            <a:off x="3580267" y="2152992"/>
            <a:ext cx="825867" cy="369332"/>
          </a:xfrm>
          <a:prstGeom prst="rect">
            <a:avLst/>
          </a:prstGeom>
        </p:spPr>
        <p:txBody>
          <a:bodyPr wrap="none">
            <a:spAutoFit/>
          </a:bodyPr>
          <a:lstStyle/>
          <a:p>
            <a:r>
              <a:rPr lang="sv-SE" dirty="0" smtClean="0"/>
              <a:t>Inköp </a:t>
            </a:r>
            <a:endParaRPr lang="sv-SE" dirty="0"/>
          </a:p>
        </p:txBody>
      </p:sp>
      <p:sp>
        <p:nvSpPr>
          <p:cNvPr id="74" name="Rektangel 73"/>
          <p:cNvSpPr/>
          <p:nvPr/>
        </p:nvSpPr>
        <p:spPr>
          <a:xfrm>
            <a:off x="5365831" y="2163760"/>
            <a:ext cx="1234633" cy="369332"/>
          </a:xfrm>
          <a:prstGeom prst="rect">
            <a:avLst/>
          </a:prstGeom>
        </p:spPr>
        <p:txBody>
          <a:bodyPr wrap="none">
            <a:spAutoFit/>
          </a:bodyPr>
          <a:lstStyle/>
          <a:p>
            <a:r>
              <a:rPr lang="sv-SE" dirty="0" smtClean="0"/>
              <a:t>Underhåll </a:t>
            </a:r>
            <a:endParaRPr lang="sv-SE" dirty="0"/>
          </a:p>
        </p:txBody>
      </p:sp>
      <p:sp>
        <p:nvSpPr>
          <p:cNvPr id="75" name="Rektangel 74"/>
          <p:cNvSpPr/>
          <p:nvPr/>
        </p:nvSpPr>
        <p:spPr>
          <a:xfrm>
            <a:off x="7242326" y="2152992"/>
            <a:ext cx="1459054" cy="369332"/>
          </a:xfrm>
          <a:prstGeom prst="rect">
            <a:avLst/>
          </a:prstGeom>
        </p:spPr>
        <p:txBody>
          <a:bodyPr wrap="none">
            <a:spAutoFit/>
          </a:bodyPr>
          <a:lstStyle/>
          <a:p>
            <a:r>
              <a:rPr lang="sv-SE" dirty="0" smtClean="0"/>
              <a:t>Redovisning</a:t>
            </a:r>
            <a:endParaRPr lang="sv-SE" dirty="0"/>
          </a:p>
        </p:txBody>
      </p:sp>
      <p:sp>
        <p:nvSpPr>
          <p:cNvPr id="76" name="Rektangel 75"/>
          <p:cNvSpPr/>
          <p:nvPr/>
        </p:nvSpPr>
        <p:spPr>
          <a:xfrm>
            <a:off x="9025669" y="2140246"/>
            <a:ext cx="2527615" cy="369332"/>
          </a:xfrm>
          <a:prstGeom prst="rect">
            <a:avLst/>
          </a:prstGeom>
        </p:spPr>
        <p:txBody>
          <a:bodyPr wrap="none">
            <a:spAutoFit/>
          </a:bodyPr>
          <a:lstStyle/>
          <a:p>
            <a:r>
              <a:rPr lang="sv-SE" dirty="0" smtClean="0"/>
              <a:t>Styrning &amp; </a:t>
            </a:r>
            <a:r>
              <a:rPr lang="sv-SE" dirty="0"/>
              <a:t>uppföljning </a:t>
            </a:r>
          </a:p>
        </p:txBody>
      </p:sp>
    </p:spTree>
    <p:extLst>
      <p:ext uri="{BB962C8B-B14F-4D97-AF65-F5344CB8AC3E}">
        <p14:creationId xmlns:p14="http://schemas.microsoft.com/office/powerpoint/2010/main" val="4175286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6FC"/>
        </a:solidFill>
        <a:effectLst/>
      </p:bgPr>
    </p:bg>
    <p:spTree>
      <p:nvGrpSpPr>
        <p:cNvPr id="1" name=""/>
        <p:cNvGrpSpPr/>
        <p:nvPr/>
      </p:nvGrpSpPr>
      <p:grpSpPr>
        <a:xfrm>
          <a:off x="0" y="0"/>
          <a:ext cx="0" cy="0"/>
          <a:chOff x="0" y="0"/>
          <a:chExt cx="0" cy="0"/>
        </a:xfrm>
      </p:grpSpPr>
      <p:sp>
        <p:nvSpPr>
          <p:cNvPr id="4" name="Rubrik 1"/>
          <p:cNvSpPr>
            <a:spLocks noGrp="1"/>
          </p:cNvSpPr>
          <p:nvPr>
            <p:ph type="title"/>
          </p:nvPr>
        </p:nvSpPr>
        <p:spPr>
          <a:xfrm>
            <a:off x="4856835" y="696710"/>
            <a:ext cx="6464793" cy="666489"/>
          </a:xfrm>
        </p:spPr>
        <p:txBody>
          <a:bodyPr/>
          <a:lstStyle/>
          <a:p>
            <a:r>
              <a:rPr lang="sv-SE" sz="2000" b="1" spc="-40" dirty="0" smtClean="0">
                <a:solidFill>
                  <a:srgbClr val="002850"/>
                </a:solidFill>
                <a:latin typeface="Arial" panose="020B0604020202020204" pitchFamily="34" charset="0"/>
                <a:ea typeface="HelveticaNeueLT Std" panose="020B0604020202020204" pitchFamily="34" charset="0"/>
                <a:cs typeface="Arial" panose="020B0604020202020204" pitchFamily="34" charset="0"/>
              </a:rPr>
              <a:t/>
            </a:r>
            <a:br>
              <a:rPr lang="sv-SE" sz="2000" b="1" spc="-40" dirty="0" smtClean="0">
                <a:solidFill>
                  <a:srgbClr val="002850"/>
                </a:solidFill>
                <a:latin typeface="Arial" panose="020B0604020202020204" pitchFamily="34" charset="0"/>
                <a:ea typeface="HelveticaNeueLT Std" panose="020B0604020202020204" pitchFamily="34" charset="0"/>
                <a:cs typeface="Arial" panose="020B0604020202020204" pitchFamily="34" charset="0"/>
              </a:rPr>
            </a:br>
            <a:r>
              <a:rPr lang="sv-SE" sz="2800" b="1" spc="-40" dirty="0" smtClean="0">
                <a:solidFill>
                  <a:srgbClr val="002850"/>
                </a:solidFill>
                <a:latin typeface="+mj-lt"/>
                <a:ea typeface="HelveticaNeueLT Std" panose="020B0604020202020204" pitchFamily="34" charset="0"/>
                <a:cs typeface="Arial" panose="020B0604020202020204" pitchFamily="34" charset="0"/>
              </a:rPr>
              <a:t>Min roll i införandeprojektet</a:t>
            </a:r>
            <a:endParaRPr lang="sv-SE" sz="2800" b="1" spc="-40" dirty="0">
              <a:solidFill>
                <a:srgbClr val="002850"/>
              </a:solidFill>
              <a:latin typeface="+mj-lt"/>
              <a:ea typeface="HelveticaNeueLT Std" panose="020B0604020202020204" pitchFamily="34" charset="0"/>
              <a:cs typeface="Arial" panose="020B0604020202020204" pitchFamily="34" charset="0"/>
            </a:endParaRPr>
          </a:p>
        </p:txBody>
      </p:sp>
      <p:sp>
        <p:nvSpPr>
          <p:cNvPr id="5" name="Platshållare för text 2"/>
          <p:cNvSpPr txBox="1">
            <a:spLocks/>
          </p:cNvSpPr>
          <p:nvPr/>
        </p:nvSpPr>
        <p:spPr>
          <a:xfrm>
            <a:off x="4859824" y="1839600"/>
            <a:ext cx="6424941" cy="39029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dirty="0">
                <a:solidFill>
                  <a:srgbClr val="002850"/>
                </a:solidFill>
                <a:ea typeface="HelveticaNeueLT Std" panose="020B0604020202020204" pitchFamily="34" charset="0"/>
                <a:cs typeface="Arial" panose="020B0604020202020204" pitchFamily="34" charset="0"/>
              </a:rPr>
              <a:t>Stöd till projektledaren/</a:t>
            </a:r>
            <a:r>
              <a:rPr lang="sv-SE" sz="1600" dirty="0" err="1">
                <a:solidFill>
                  <a:srgbClr val="002850"/>
                </a:solidFill>
                <a:ea typeface="HelveticaNeueLT Std" panose="020B0604020202020204" pitchFamily="34" charset="0"/>
                <a:cs typeface="Arial" panose="020B0604020202020204" pitchFamily="34" charset="0"/>
              </a:rPr>
              <a:t>na</a:t>
            </a:r>
            <a:endParaRPr lang="sv-SE" sz="1600" dirty="0">
              <a:solidFill>
                <a:srgbClr val="002850"/>
              </a:solidFill>
              <a:ea typeface="HelveticaNeueLT Std" panose="020B0604020202020204" pitchFamily="34" charset="0"/>
              <a:cs typeface="Arial" panose="020B0604020202020204" pitchFamily="34" charset="0"/>
            </a:endParaRPr>
          </a:p>
          <a:p>
            <a:r>
              <a:rPr lang="sv-SE" sz="1600" dirty="0">
                <a:solidFill>
                  <a:srgbClr val="002850"/>
                </a:solidFill>
                <a:ea typeface="HelveticaNeueLT Std" panose="020B0604020202020204" pitchFamily="34" charset="0"/>
                <a:cs typeface="Arial" panose="020B0604020202020204" pitchFamily="34" charset="0"/>
              </a:rPr>
              <a:t>Stöd till den externa styrgruppen</a:t>
            </a:r>
          </a:p>
          <a:p>
            <a:pPr marL="742950" lvl="2" indent="-285750">
              <a:spcBef>
                <a:spcPts val="1000"/>
              </a:spcBef>
            </a:pPr>
            <a:r>
              <a:rPr lang="sv-SE" sz="1600" dirty="0">
                <a:solidFill>
                  <a:srgbClr val="002850"/>
                </a:solidFill>
                <a:ea typeface="HelveticaNeueLT Std" panose="020B0604020202020204" pitchFamily="34" charset="0"/>
                <a:cs typeface="Arial" panose="020B0604020202020204" pitchFamily="34" charset="0"/>
              </a:rPr>
              <a:t>Projektägaren</a:t>
            </a:r>
          </a:p>
          <a:p>
            <a:pPr marL="742950" lvl="2" indent="-285750">
              <a:spcBef>
                <a:spcPts val="1000"/>
              </a:spcBef>
            </a:pPr>
            <a:r>
              <a:rPr lang="sv-SE" sz="1600" dirty="0">
                <a:solidFill>
                  <a:srgbClr val="002850"/>
                </a:solidFill>
                <a:ea typeface="HelveticaNeueLT Std" panose="020B0604020202020204" pitchFamily="34" charset="0"/>
                <a:cs typeface="Arial" panose="020B0604020202020204" pitchFamily="34" charset="0"/>
              </a:rPr>
              <a:t>Projektbeställaren</a:t>
            </a:r>
          </a:p>
          <a:p>
            <a:pPr marL="0" lvl="1" indent="0">
              <a:spcBef>
                <a:spcPts val="1000"/>
              </a:spcBef>
            </a:pPr>
            <a:r>
              <a:rPr lang="sv-SE" sz="1600" dirty="0" smtClean="0">
                <a:solidFill>
                  <a:srgbClr val="002850"/>
                </a:solidFill>
                <a:ea typeface="HelveticaNeueLT Std" panose="020B0604020202020204" pitchFamily="34" charset="0"/>
                <a:cs typeface="Arial" panose="020B0604020202020204" pitchFamily="34" charset="0"/>
              </a:rPr>
              <a:t> Tolka </a:t>
            </a:r>
            <a:r>
              <a:rPr lang="sv-SE" sz="1600" dirty="0">
                <a:solidFill>
                  <a:srgbClr val="002850"/>
                </a:solidFill>
                <a:ea typeface="HelveticaNeueLT Std" panose="020B0604020202020204" pitchFamily="34" charset="0"/>
                <a:cs typeface="Arial" panose="020B0604020202020204" pitchFamily="34" charset="0"/>
              </a:rPr>
              <a:t>krav och kontraktet</a:t>
            </a:r>
          </a:p>
          <a:p>
            <a:pPr marL="0" lvl="1" indent="0">
              <a:spcBef>
                <a:spcPts val="1000"/>
              </a:spcBef>
            </a:pPr>
            <a:r>
              <a:rPr lang="sv-SE" sz="1600" dirty="0" smtClean="0">
                <a:solidFill>
                  <a:srgbClr val="002850"/>
                </a:solidFill>
                <a:ea typeface="HelveticaNeueLT Std" panose="020B0604020202020204" pitchFamily="34" charset="0"/>
                <a:cs typeface="Arial" panose="020B0604020202020204" pitchFamily="34" charset="0"/>
              </a:rPr>
              <a:t> Stöd </a:t>
            </a:r>
            <a:r>
              <a:rPr lang="sv-SE" sz="1600" dirty="0">
                <a:solidFill>
                  <a:srgbClr val="002850"/>
                </a:solidFill>
                <a:ea typeface="HelveticaNeueLT Std" panose="020B0604020202020204" pitchFamily="34" charset="0"/>
                <a:cs typeface="Arial" panose="020B0604020202020204" pitchFamily="34" charset="0"/>
              </a:rPr>
              <a:t>vid strategier</a:t>
            </a:r>
          </a:p>
          <a:p>
            <a:pPr marL="0" lvl="1" indent="0">
              <a:spcBef>
                <a:spcPts val="1000"/>
              </a:spcBef>
            </a:pPr>
            <a:r>
              <a:rPr lang="sv-SE" sz="1600" dirty="0" smtClean="0">
                <a:solidFill>
                  <a:srgbClr val="002850"/>
                </a:solidFill>
                <a:ea typeface="HelveticaNeueLT Std" panose="020B0604020202020204" pitchFamily="34" charset="0"/>
                <a:cs typeface="Arial" panose="020B0604020202020204" pitchFamily="34" charset="0"/>
              </a:rPr>
              <a:t> Problemlösning</a:t>
            </a:r>
            <a:endParaRPr lang="sv-SE" sz="1600" dirty="0">
              <a:solidFill>
                <a:srgbClr val="002850"/>
              </a:solidFill>
              <a:ea typeface="HelveticaNeueLT Std" panose="020B0604020202020204" pitchFamily="34" charset="0"/>
              <a:cs typeface="Arial" panose="020B0604020202020204" pitchFamily="34" charset="0"/>
            </a:endParaRPr>
          </a:p>
          <a:p>
            <a:pPr marL="0" lvl="1" indent="0">
              <a:spcBef>
                <a:spcPts val="1000"/>
              </a:spcBef>
            </a:pPr>
            <a:r>
              <a:rPr lang="sv-SE" sz="1600" dirty="0" smtClean="0">
                <a:solidFill>
                  <a:srgbClr val="002850"/>
                </a:solidFill>
                <a:ea typeface="HelveticaNeueLT Std" panose="020B0604020202020204" pitchFamily="34" charset="0"/>
                <a:cs typeface="Arial" panose="020B0604020202020204" pitchFamily="34" charset="0"/>
              </a:rPr>
              <a:t> Förvaltningsplan</a:t>
            </a:r>
            <a:endParaRPr lang="sv-SE" sz="1600" dirty="0">
              <a:solidFill>
                <a:srgbClr val="002850"/>
              </a:solidFill>
              <a:ea typeface="HelveticaNeueLT Std" panose="020B0604020202020204" pitchFamily="34" charset="0"/>
              <a:cs typeface="Arial" panose="020B0604020202020204" pitchFamily="34" charset="0"/>
            </a:endParaRPr>
          </a:p>
          <a:p>
            <a:pPr marL="0" lvl="1" indent="0">
              <a:spcBef>
                <a:spcPts val="1000"/>
              </a:spcBef>
            </a:pPr>
            <a:r>
              <a:rPr lang="sv-SE" sz="1600" dirty="0" smtClean="0">
                <a:solidFill>
                  <a:srgbClr val="002850"/>
                </a:solidFill>
                <a:ea typeface="HelveticaNeueLT Std" panose="020B0604020202020204" pitchFamily="34" charset="0"/>
                <a:cs typeface="Arial" panose="020B0604020202020204" pitchFamily="34" charset="0"/>
              </a:rPr>
              <a:t> Samarbete </a:t>
            </a:r>
            <a:r>
              <a:rPr lang="sv-SE" sz="1600" dirty="0">
                <a:solidFill>
                  <a:srgbClr val="002850"/>
                </a:solidFill>
                <a:ea typeface="HelveticaNeueLT Std" panose="020B0604020202020204" pitchFamily="34" charset="0"/>
                <a:cs typeface="Arial" panose="020B0604020202020204" pitchFamily="34" charset="0"/>
              </a:rPr>
              <a:t>med jurist</a:t>
            </a:r>
          </a:p>
          <a:p>
            <a:pPr marL="0" indent="0">
              <a:buNone/>
            </a:pPr>
            <a:r>
              <a:rPr lang="sv-SE" dirty="0" smtClean="0">
                <a:cs typeface="Arial" panose="020B0604020202020204" pitchFamily="34" charset="0"/>
              </a:rPr>
              <a:t> </a:t>
            </a:r>
            <a:endParaRPr lang="sv-SE" dirty="0">
              <a:cs typeface="Arial" panose="020B0604020202020204" pitchFamily="34" charset="0"/>
            </a:endParaRPr>
          </a:p>
        </p:txBody>
      </p:sp>
    </p:spTree>
    <p:extLst>
      <p:ext uri="{BB962C8B-B14F-4D97-AF65-F5344CB8AC3E}">
        <p14:creationId xmlns:p14="http://schemas.microsoft.com/office/powerpoint/2010/main" val="3334057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16"/>
          <p:cNvSpPr>
            <a:spLocks noGrp="1"/>
          </p:cNvSpPr>
          <p:nvPr>
            <p:ph type="title"/>
          </p:nvPr>
        </p:nvSpPr>
        <p:spPr>
          <a:xfrm>
            <a:off x="914977" y="707487"/>
            <a:ext cx="9335745" cy="692993"/>
          </a:xfrm>
        </p:spPr>
        <p:txBody>
          <a:bodyPr/>
          <a:lstStyle/>
          <a:p>
            <a:r>
              <a:rPr lang="sv-SE" sz="2800" dirty="0" smtClean="0">
                <a:solidFill>
                  <a:schemeClr val="bg1"/>
                </a:solidFill>
                <a:cs typeface="Arial" panose="020B0604020202020204" pitchFamily="34" charset="0"/>
              </a:rPr>
              <a:t>Vad säger projektmedlemmarna </a:t>
            </a:r>
            <a:r>
              <a:rPr lang="sv-SE" dirty="0" smtClean="0">
                <a:solidFill>
                  <a:schemeClr val="bg1"/>
                </a:solidFill>
              </a:rPr>
              <a:t/>
            </a:r>
            <a:br>
              <a:rPr lang="sv-SE" dirty="0" smtClean="0">
                <a:solidFill>
                  <a:schemeClr val="bg1"/>
                </a:solidFill>
              </a:rPr>
            </a:br>
            <a:endParaRPr lang="sv-SE" dirty="0"/>
          </a:p>
        </p:txBody>
      </p:sp>
      <p:grpSp>
        <p:nvGrpSpPr>
          <p:cNvPr id="29" name="Grupp 28"/>
          <p:cNvGrpSpPr/>
          <p:nvPr/>
        </p:nvGrpSpPr>
        <p:grpSpPr>
          <a:xfrm>
            <a:off x="3046212" y="1840557"/>
            <a:ext cx="1975875" cy="1636490"/>
            <a:chOff x="4998598" y="3925377"/>
            <a:chExt cx="1975875" cy="1636490"/>
          </a:xfrm>
        </p:grpSpPr>
        <p:sp>
          <p:nvSpPr>
            <p:cNvPr id="32" name="Ellips 31"/>
            <p:cNvSpPr/>
            <p:nvPr/>
          </p:nvSpPr>
          <p:spPr>
            <a:xfrm>
              <a:off x="5177000" y="3925377"/>
              <a:ext cx="1636489" cy="163649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dirty="0">
                  <a:ln w="0"/>
                  <a:solidFill>
                    <a:schemeClr val="tx1"/>
                  </a:solidFill>
                  <a:effectLst>
                    <a:outerShdw blurRad="38100" dist="19050" dir="2700000" algn="tl" rotWithShape="0">
                      <a:schemeClr val="dk1">
                        <a:alpha val="40000"/>
                      </a:schemeClr>
                    </a:outerShdw>
                  </a:effectLst>
                </a:rPr>
                <a:t>Äntligen </a:t>
              </a:r>
            </a:p>
          </p:txBody>
        </p:sp>
        <p:sp>
          <p:nvSpPr>
            <p:cNvPr id="39" name="Rektangel 38"/>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sp>
        <p:nvSpPr>
          <p:cNvPr id="43" name="Rektangel 42"/>
          <p:cNvSpPr/>
          <p:nvPr/>
        </p:nvSpPr>
        <p:spPr>
          <a:xfrm>
            <a:off x="5253962" y="3415107"/>
            <a:ext cx="1975875" cy="307777"/>
          </a:xfrm>
          <a:prstGeom prst="rect">
            <a:avLst/>
          </a:prstGeom>
        </p:spPr>
        <p:txBody>
          <a:bodyPr wrap="square">
            <a:spAutoFit/>
          </a:bodyPr>
          <a:lstStyle/>
          <a:p>
            <a:pPr algn="ctr"/>
            <a:endParaRPr lang="sv-SE" sz="1400" dirty="0">
              <a:solidFill>
                <a:schemeClr val="bg1"/>
              </a:solidFill>
            </a:endParaRPr>
          </a:p>
        </p:txBody>
      </p:sp>
      <p:sp>
        <p:nvSpPr>
          <p:cNvPr id="47" name="Ellips 46"/>
          <p:cNvSpPr/>
          <p:nvPr/>
        </p:nvSpPr>
        <p:spPr>
          <a:xfrm>
            <a:off x="6601298" y="2281746"/>
            <a:ext cx="1636489" cy="1636490"/>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dirty="0">
                <a:ln w="0"/>
                <a:solidFill>
                  <a:schemeClr val="tx1"/>
                </a:solidFill>
                <a:effectLst>
                  <a:outerShdw blurRad="38100" dist="19050" dir="2700000" algn="tl" rotWithShape="0">
                    <a:schemeClr val="dk1">
                      <a:alpha val="40000"/>
                    </a:schemeClr>
                  </a:outerShdw>
                </a:effectLst>
              </a:rPr>
              <a:t>Roligt att testa lösningen</a:t>
            </a:r>
          </a:p>
        </p:txBody>
      </p:sp>
      <p:grpSp>
        <p:nvGrpSpPr>
          <p:cNvPr id="8" name="Grupp 7"/>
          <p:cNvGrpSpPr/>
          <p:nvPr/>
        </p:nvGrpSpPr>
        <p:grpSpPr>
          <a:xfrm>
            <a:off x="5293696" y="3362047"/>
            <a:ext cx="1975875" cy="1797719"/>
            <a:chOff x="4998598" y="3925376"/>
            <a:chExt cx="1975875" cy="1797719"/>
          </a:xfrm>
        </p:grpSpPr>
        <p:sp>
          <p:nvSpPr>
            <p:cNvPr id="9" name="Ellips 8"/>
            <p:cNvSpPr/>
            <p:nvPr/>
          </p:nvSpPr>
          <p:spPr>
            <a:xfrm>
              <a:off x="5177000" y="3925376"/>
              <a:ext cx="1797473" cy="179771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dirty="0">
                  <a:ln w="0"/>
                  <a:solidFill>
                    <a:schemeClr val="tx1"/>
                  </a:solidFill>
                  <a:effectLst>
                    <a:outerShdw blurRad="38100" dist="19050" dir="2700000" algn="tl" rotWithShape="0">
                      <a:schemeClr val="dk1">
                        <a:alpha val="40000"/>
                      </a:schemeClr>
                    </a:outerShdw>
                  </a:effectLst>
                </a:rPr>
                <a:t>Utmanade </a:t>
              </a:r>
            </a:p>
          </p:txBody>
        </p:sp>
        <p:sp>
          <p:nvSpPr>
            <p:cNvPr id="10" name="Rektangel 9"/>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grpSp>
        <p:nvGrpSpPr>
          <p:cNvPr id="11" name="Grupp 10"/>
          <p:cNvGrpSpPr/>
          <p:nvPr/>
        </p:nvGrpSpPr>
        <p:grpSpPr>
          <a:xfrm>
            <a:off x="4585689" y="1942902"/>
            <a:ext cx="1975875" cy="1797719"/>
            <a:chOff x="4998598" y="3925376"/>
            <a:chExt cx="1975875" cy="1797719"/>
          </a:xfrm>
        </p:grpSpPr>
        <p:sp>
          <p:nvSpPr>
            <p:cNvPr id="12" name="Ellips 11"/>
            <p:cNvSpPr/>
            <p:nvPr/>
          </p:nvSpPr>
          <p:spPr>
            <a:xfrm>
              <a:off x="5177000" y="3925376"/>
              <a:ext cx="1797473" cy="179771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dirty="0" smtClean="0">
                  <a:ln w="0"/>
                  <a:solidFill>
                    <a:schemeClr val="tx1"/>
                  </a:solidFill>
                  <a:effectLst>
                    <a:outerShdw blurRad="38100" dist="19050" dir="2700000" algn="tl" rotWithShape="0">
                      <a:schemeClr val="dk1">
                        <a:alpha val="40000"/>
                      </a:schemeClr>
                    </a:outerShdw>
                  </a:effectLst>
                </a:rPr>
                <a:t>Fin lösning </a:t>
              </a:r>
              <a:endParaRPr lang="sv-SE" sz="1600" dirty="0">
                <a:ln w="0"/>
                <a:solidFill>
                  <a:schemeClr val="tx1"/>
                </a:solidFill>
                <a:effectLst>
                  <a:outerShdw blurRad="38100" dist="19050" dir="2700000" algn="tl" rotWithShape="0">
                    <a:schemeClr val="dk1">
                      <a:alpha val="40000"/>
                    </a:schemeClr>
                  </a:outerShdw>
                </a:effectLst>
              </a:endParaRPr>
            </a:p>
          </p:txBody>
        </p:sp>
        <p:sp>
          <p:nvSpPr>
            <p:cNvPr id="13" name="Rektangel 12"/>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grpSp>
        <p:nvGrpSpPr>
          <p:cNvPr id="14" name="Grupp 13"/>
          <p:cNvGrpSpPr/>
          <p:nvPr/>
        </p:nvGrpSpPr>
        <p:grpSpPr>
          <a:xfrm>
            <a:off x="1765784" y="2833664"/>
            <a:ext cx="3349510" cy="1797719"/>
            <a:chOff x="4998598" y="3379562"/>
            <a:chExt cx="3349510" cy="1797719"/>
          </a:xfrm>
        </p:grpSpPr>
        <p:sp>
          <p:nvSpPr>
            <p:cNvPr id="15" name="Ellips 14"/>
            <p:cNvSpPr/>
            <p:nvPr/>
          </p:nvSpPr>
          <p:spPr>
            <a:xfrm>
              <a:off x="6550635" y="3379562"/>
              <a:ext cx="1797473" cy="179771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dirty="0" smtClean="0">
                  <a:ln w="0"/>
                  <a:solidFill>
                    <a:schemeClr val="tx1"/>
                  </a:solidFill>
                  <a:effectLst>
                    <a:outerShdw blurRad="38100" dist="19050" dir="2700000" algn="tl" rotWithShape="0">
                      <a:schemeClr val="dk1">
                        <a:alpha val="40000"/>
                      </a:schemeClr>
                    </a:outerShdw>
                  </a:effectLst>
                </a:rPr>
                <a:t>Mycket att göra, tänka nytt</a:t>
              </a:r>
              <a:endParaRPr lang="sv-SE" sz="1600" dirty="0">
                <a:ln w="0"/>
                <a:solidFill>
                  <a:schemeClr val="tx1"/>
                </a:solidFill>
                <a:effectLst>
                  <a:outerShdw blurRad="38100" dist="19050" dir="2700000" algn="tl" rotWithShape="0">
                    <a:schemeClr val="dk1">
                      <a:alpha val="40000"/>
                    </a:schemeClr>
                  </a:outerShdw>
                </a:effectLst>
              </a:endParaRPr>
            </a:p>
          </p:txBody>
        </p:sp>
        <p:sp>
          <p:nvSpPr>
            <p:cNvPr id="16" name="Rektangel 15"/>
            <p:cNvSpPr/>
            <p:nvPr/>
          </p:nvSpPr>
          <p:spPr>
            <a:xfrm>
              <a:off x="4998598" y="4264220"/>
              <a:ext cx="1975875" cy="307777"/>
            </a:xfrm>
            <a:prstGeom prst="rect">
              <a:avLst/>
            </a:prstGeom>
          </p:spPr>
          <p:txBody>
            <a:bodyPr wrap="square">
              <a:spAutoFit/>
            </a:bodyPr>
            <a:lstStyle/>
            <a:p>
              <a:pPr algn="ctr"/>
              <a:endParaRPr lang="sv-SE" sz="1400" dirty="0">
                <a:solidFill>
                  <a:schemeClr val="bg1"/>
                </a:solidFill>
              </a:endParaRPr>
            </a:p>
          </p:txBody>
        </p:sp>
      </p:grpSp>
      <p:sp>
        <p:nvSpPr>
          <p:cNvPr id="18" name="Ellips 17"/>
          <p:cNvSpPr/>
          <p:nvPr/>
        </p:nvSpPr>
        <p:spPr>
          <a:xfrm>
            <a:off x="7231760" y="3660443"/>
            <a:ext cx="1797473" cy="179771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dirty="0" smtClean="0">
                <a:ln w="0"/>
                <a:solidFill>
                  <a:schemeClr val="tx1"/>
                </a:solidFill>
                <a:effectLst>
                  <a:outerShdw blurRad="38100" dist="19050" dir="2700000" algn="tl" rotWithShape="0">
                    <a:schemeClr val="dk1">
                      <a:alpha val="40000"/>
                    </a:schemeClr>
                  </a:outerShdw>
                </a:effectLst>
              </a:rPr>
              <a:t>Nya funktioner som vi inte har idag </a:t>
            </a:r>
            <a:endParaRPr lang="sv-SE" sz="1600" dirty="0">
              <a:ln w="0"/>
              <a:solidFill>
                <a:schemeClr val="tx1"/>
              </a:solidFill>
              <a:effectLst>
                <a:outerShdw blurRad="38100" dist="19050" dir="2700000" algn="tl" rotWithShape="0">
                  <a:schemeClr val="dk1">
                    <a:alpha val="40000"/>
                  </a:schemeClr>
                </a:outerShdw>
              </a:effectLst>
            </a:endParaRPr>
          </a:p>
        </p:txBody>
      </p:sp>
      <p:sp>
        <p:nvSpPr>
          <p:cNvPr id="19" name="Ellips 18"/>
          <p:cNvSpPr/>
          <p:nvPr/>
        </p:nvSpPr>
        <p:spPr>
          <a:xfrm>
            <a:off x="7922639" y="1586759"/>
            <a:ext cx="1688705" cy="1664307"/>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dirty="0" smtClean="0">
                <a:ln w="0"/>
                <a:solidFill>
                  <a:schemeClr val="tx1"/>
                </a:solidFill>
                <a:effectLst>
                  <a:outerShdw blurRad="38100" dist="19050" dir="2700000" algn="tl" rotWithShape="0">
                    <a:schemeClr val="dk1">
                      <a:alpha val="40000"/>
                    </a:schemeClr>
                  </a:outerShdw>
                </a:effectLst>
              </a:rPr>
              <a:t>Ser möjligheter framöver med lösningen</a:t>
            </a:r>
            <a:endParaRPr lang="sv-SE" sz="1600" dirty="0">
              <a:ln w="0"/>
              <a:solidFill>
                <a:schemeClr val="tx1"/>
              </a:solidFill>
              <a:effectLst>
                <a:outerShdw blurRad="38100" dist="19050" dir="2700000" algn="tl" rotWithShape="0">
                  <a:schemeClr val="dk1">
                    <a:alpha val="40000"/>
                  </a:schemeClr>
                </a:outerShdw>
              </a:effectLst>
            </a:endParaRPr>
          </a:p>
        </p:txBody>
      </p:sp>
      <p:sp>
        <p:nvSpPr>
          <p:cNvPr id="20" name="Ellips 19"/>
          <p:cNvSpPr/>
          <p:nvPr/>
        </p:nvSpPr>
        <p:spPr>
          <a:xfrm>
            <a:off x="1983920" y="3796159"/>
            <a:ext cx="1797473" cy="179771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1600" dirty="0" smtClean="0">
                <a:ln w="0"/>
                <a:solidFill>
                  <a:schemeClr val="tx1"/>
                </a:solidFill>
                <a:effectLst>
                  <a:outerShdw blurRad="38100" dist="19050" dir="2700000" algn="tl" rotWithShape="0">
                    <a:schemeClr val="dk1">
                      <a:alpha val="40000"/>
                    </a:schemeClr>
                  </a:outerShdw>
                </a:effectLst>
              </a:rPr>
              <a:t>Förändrade processer</a:t>
            </a:r>
            <a:endParaRPr lang="sv-SE" sz="16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4013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461657" y="594360"/>
            <a:ext cx="4846320" cy="1384995"/>
          </a:xfrm>
          <a:prstGeom prst="rect">
            <a:avLst/>
          </a:prstGeom>
          <a:noFill/>
        </p:spPr>
        <p:txBody>
          <a:bodyPr wrap="square" rtlCol="0">
            <a:spAutoFit/>
          </a:bodyPr>
          <a:lstStyle/>
          <a:p>
            <a:pPr algn="ctr"/>
            <a:r>
              <a:rPr lang="sv-SE" sz="2800" b="1" dirty="0" smtClean="0">
                <a:solidFill>
                  <a:schemeClr val="bg1"/>
                </a:solidFill>
                <a:latin typeface="+mj-lt"/>
                <a:cs typeface="Arial" panose="020B0604020202020204" pitchFamily="34" charset="0"/>
              </a:rPr>
              <a:t>Tack för att ni lyssnat</a:t>
            </a:r>
            <a:endParaRPr lang="sv-SE" sz="2800" b="1" dirty="0">
              <a:solidFill>
                <a:schemeClr val="bg1"/>
              </a:solidFill>
              <a:latin typeface="+mj-lt"/>
              <a:cs typeface="Arial" panose="020B0604020202020204" pitchFamily="34" charset="0"/>
            </a:endParaRPr>
          </a:p>
          <a:p>
            <a:endParaRPr lang="sv-SE" sz="2800" b="1" dirty="0" smtClean="0">
              <a:solidFill>
                <a:schemeClr val="bg1"/>
              </a:solidFill>
              <a:latin typeface="+mj-lt"/>
              <a:cs typeface="Arial" panose="020B0604020202020204" pitchFamily="34" charset="0"/>
            </a:endParaRPr>
          </a:p>
          <a:p>
            <a:pPr algn="ctr"/>
            <a:r>
              <a:rPr lang="sv-SE" sz="2800" b="1" dirty="0" smtClean="0">
                <a:solidFill>
                  <a:schemeClr val="bg1"/>
                </a:solidFill>
                <a:latin typeface="+mj-lt"/>
                <a:cs typeface="Arial" panose="020B0604020202020204" pitchFamily="34" charset="0"/>
              </a:rPr>
              <a:t>Frågor?</a:t>
            </a:r>
            <a:endParaRPr lang="sv-SE" sz="28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151674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177" y="0"/>
            <a:ext cx="4005943"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sz="2800" b="1" dirty="0" smtClean="0">
                <a:latin typeface="+mj-lt"/>
                <a:cs typeface="Arial" panose="020B0604020202020204" pitchFamily="34" charset="0"/>
              </a:rPr>
              <a:t>Bakgrund </a:t>
            </a:r>
            <a:endParaRPr lang="sv-SE" sz="2800" b="1" dirty="0">
              <a:latin typeface="+mj-lt"/>
              <a:cs typeface="Arial" panose="020B0604020202020204" pitchFamily="34" charset="0"/>
            </a:endParaRPr>
          </a:p>
        </p:txBody>
      </p:sp>
      <p:sp>
        <p:nvSpPr>
          <p:cNvPr id="3" name="Platshållare för text 2"/>
          <p:cNvSpPr>
            <a:spLocks noGrp="1"/>
          </p:cNvSpPr>
          <p:nvPr>
            <p:ph type="body" sz="quarter" idx="12"/>
          </p:nvPr>
        </p:nvSpPr>
        <p:spPr/>
        <p:txBody>
          <a:bodyPr/>
          <a:lstStyle/>
          <a:p>
            <a:pPr marL="285750" indent="-285750">
              <a:buFont typeface="Arial" panose="020B0604020202020204" pitchFamily="34" charset="0"/>
              <a:buChar char="•"/>
            </a:pPr>
            <a:r>
              <a:rPr lang="sv-SE" sz="1600" dirty="0">
                <a:cs typeface="Arial" panose="020B0604020202020204" pitchFamily="34" charset="0"/>
              </a:rPr>
              <a:t>Ersätta dagens </a:t>
            </a:r>
            <a:r>
              <a:rPr lang="sv-SE" sz="1600" dirty="0" smtClean="0">
                <a:cs typeface="Arial" panose="020B0604020202020204" pitchFamily="34" charset="0"/>
              </a:rPr>
              <a:t>system - </a:t>
            </a:r>
            <a:r>
              <a:rPr lang="sv-SE" sz="1600" dirty="0">
                <a:cs typeface="Arial" panose="020B0604020202020204" pitchFamily="34" charset="0"/>
              </a:rPr>
              <a:t>end </a:t>
            </a:r>
            <a:r>
              <a:rPr lang="sv-SE" sz="1600" dirty="0" err="1">
                <a:cs typeface="Arial" panose="020B0604020202020204" pitchFamily="34" charset="0"/>
              </a:rPr>
              <a:t>of</a:t>
            </a:r>
            <a:r>
              <a:rPr lang="sv-SE" sz="1600" dirty="0">
                <a:cs typeface="Arial" panose="020B0604020202020204" pitchFamily="34" charset="0"/>
              </a:rPr>
              <a:t> </a:t>
            </a:r>
            <a:r>
              <a:rPr lang="sv-SE" sz="1600" dirty="0" err="1">
                <a:cs typeface="Arial" panose="020B0604020202020204" pitchFamily="34" charset="0"/>
              </a:rPr>
              <a:t>life</a:t>
            </a:r>
            <a:r>
              <a:rPr lang="sv-SE" sz="1600" dirty="0">
                <a:cs typeface="Arial" panose="020B0604020202020204" pitchFamily="34" charset="0"/>
              </a:rPr>
              <a:t> på support</a:t>
            </a:r>
          </a:p>
          <a:p>
            <a:pPr marL="285750" indent="-285750">
              <a:buFont typeface="Arial" panose="020B0604020202020204" pitchFamily="34" charset="0"/>
              <a:buChar char="•"/>
            </a:pPr>
            <a:r>
              <a:rPr lang="sv-SE" sz="1600" dirty="0">
                <a:cs typeface="Arial" panose="020B0604020202020204" pitchFamily="34" charset="0"/>
              </a:rPr>
              <a:t>Nya lösningen skulle minst klara det vi har idag</a:t>
            </a:r>
          </a:p>
          <a:p>
            <a:pPr marL="285750" indent="-285750">
              <a:buFont typeface="Arial" panose="020B0604020202020204" pitchFamily="34" charset="0"/>
              <a:buChar char="•"/>
            </a:pPr>
            <a:r>
              <a:rPr lang="sv-SE" sz="1600" dirty="0">
                <a:cs typeface="Arial" panose="020B0604020202020204" pitchFamily="34" charset="0"/>
              </a:rPr>
              <a:t>Tänka nytt</a:t>
            </a:r>
          </a:p>
          <a:p>
            <a:pPr marL="285750" indent="-285750">
              <a:buFont typeface="Arial" panose="020B0604020202020204" pitchFamily="34" charset="0"/>
              <a:buChar char="•"/>
            </a:pPr>
            <a:r>
              <a:rPr lang="sv-SE" sz="1600" dirty="0">
                <a:cs typeface="Arial" panose="020B0604020202020204" pitchFamily="34" charset="0"/>
              </a:rPr>
              <a:t>E</a:t>
            </a:r>
            <a:r>
              <a:rPr lang="sv-SE" sz="1600" dirty="0" smtClean="0">
                <a:cs typeface="Arial" panose="020B0604020202020204" pitchFamily="34" charset="0"/>
              </a:rPr>
              <a:t>tt </a:t>
            </a:r>
            <a:r>
              <a:rPr lang="sv-SE" sz="1600" dirty="0">
                <a:cs typeface="Arial" panose="020B0604020202020204" pitchFamily="34" charset="0"/>
              </a:rPr>
              <a:t>Affärssystem där våra ekonomiska processer skulle hållas samman</a:t>
            </a:r>
          </a:p>
          <a:p>
            <a:pPr marL="285750" indent="-285750">
              <a:buFont typeface="Arial" panose="020B0604020202020204" pitchFamily="34" charset="0"/>
              <a:buChar char="•"/>
            </a:pPr>
            <a:r>
              <a:rPr lang="sv-SE" sz="1600" dirty="0">
                <a:cs typeface="Arial" panose="020B0604020202020204" pitchFamily="34" charset="0"/>
              </a:rPr>
              <a:t>Fler system än redovisningssystemet som hanterar ekonomiska processer, kartlägga samtliga delar som kan </a:t>
            </a:r>
            <a:r>
              <a:rPr lang="sv-SE" sz="1600" dirty="0" smtClean="0">
                <a:cs typeface="Arial" panose="020B0604020202020204" pitchFamily="34" charset="0"/>
              </a:rPr>
              <a:t>ingå </a:t>
            </a:r>
            <a:endParaRPr lang="sv-SE" sz="1600" dirty="0">
              <a:cs typeface="Arial" panose="020B0604020202020204" pitchFamily="34" charset="0"/>
            </a:endParaRPr>
          </a:p>
        </p:txBody>
      </p:sp>
    </p:spTree>
    <p:extLst>
      <p:ext uri="{BB962C8B-B14F-4D97-AF65-F5344CB8AC3E}">
        <p14:creationId xmlns:p14="http://schemas.microsoft.com/office/powerpoint/2010/main" val="419104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3997234"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6" name="Rubrik 5"/>
          <p:cNvSpPr>
            <a:spLocks noGrp="1"/>
          </p:cNvSpPr>
          <p:nvPr>
            <p:ph type="title"/>
          </p:nvPr>
        </p:nvSpPr>
        <p:spPr/>
        <p:txBody>
          <a:bodyPr/>
          <a:lstStyle/>
          <a:p>
            <a:r>
              <a:rPr lang="sv-SE" sz="2800" b="1" dirty="0" smtClean="0">
                <a:latin typeface="+mj-lt"/>
                <a:cs typeface="Arial" panose="020B0604020202020204" pitchFamily="34" charset="0"/>
              </a:rPr>
              <a:t>Marknadsundersökning</a:t>
            </a:r>
            <a:endParaRPr lang="sv-SE" sz="2800" dirty="0">
              <a:latin typeface="+mj-lt"/>
              <a:cs typeface="Arial" panose="020B0604020202020204" pitchFamily="34" charset="0"/>
            </a:endParaRPr>
          </a:p>
        </p:txBody>
      </p:sp>
      <p:sp>
        <p:nvSpPr>
          <p:cNvPr id="10" name="Platshållare för text 9"/>
          <p:cNvSpPr>
            <a:spLocks noGrp="1"/>
          </p:cNvSpPr>
          <p:nvPr>
            <p:ph type="body" sz="quarter" idx="12"/>
          </p:nvPr>
        </p:nvSpPr>
        <p:spPr/>
        <p:txBody>
          <a:bodyPr/>
          <a:lstStyle/>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Finns lösningen vi efterfrågar?</a:t>
            </a:r>
          </a:p>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Vad har privata företag för lösningar?</a:t>
            </a:r>
          </a:p>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Vad har andra myndigheter upphandlat?</a:t>
            </a:r>
          </a:p>
          <a:p>
            <a:pPr marL="285750" indent="-285750">
              <a:buFont typeface="Arial" panose="020B0604020202020204" pitchFamily="34" charset="0"/>
              <a:buChar char="•"/>
            </a:pPr>
            <a:endParaRPr lang="sv-SE" sz="1600" dirty="0">
              <a:ea typeface="HelveticaNeueLT Std" panose="020B0604020202020204" pitchFamily="34" charset="0"/>
              <a:cs typeface="Arial" panose="020B0604020202020204" pitchFamily="34" charset="0"/>
            </a:endParaRPr>
          </a:p>
          <a:p>
            <a:pPr marL="285750" indent="-285750">
              <a:buFont typeface="Arial" panose="020B0604020202020204" pitchFamily="34" charset="0"/>
              <a:buChar char="•"/>
            </a:pPr>
            <a:r>
              <a:rPr lang="sv-SE" sz="1600" dirty="0" smtClean="0">
                <a:ea typeface="HelveticaNeueLT Std" panose="020B0604020202020204" pitchFamily="34" charset="0"/>
                <a:cs typeface="Arial" panose="020B0604020202020204" pitchFamily="34" charset="0"/>
              </a:rPr>
              <a:t>RFI - </a:t>
            </a:r>
            <a:r>
              <a:rPr lang="sv-SE" sz="1600" dirty="0">
                <a:ea typeface="HelveticaNeueLT Std" panose="020B0604020202020204" pitchFamily="34" charset="0"/>
                <a:cs typeface="Arial" panose="020B0604020202020204" pitchFamily="34" charset="0"/>
              </a:rPr>
              <a:t>12 svar</a:t>
            </a:r>
          </a:p>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Digitala demopresentationer av 10 leverantörer á 3 timmar</a:t>
            </a:r>
          </a:p>
          <a:p>
            <a:endParaRPr lang="sv-SE" dirty="0">
              <a:cs typeface="Arial" panose="020B0604020202020204" pitchFamily="34" charset="0"/>
            </a:endParaRPr>
          </a:p>
        </p:txBody>
      </p:sp>
    </p:spTree>
    <p:extLst>
      <p:ext uri="{BB962C8B-B14F-4D97-AF65-F5344CB8AC3E}">
        <p14:creationId xmlns:p14="http://schemas.microsoft.com/office/powerpoint/2010/main" val="15053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F6FC"/>
        </a:solidFill>
        <a:effectLst/>
      </p:bgPr>
    </p:bg>
    <p:spTree>
      <p:nvGrpSpPr>
        <p:cNvPr id="1" name=""/>
        <p:cNvGrpSpPr/>
        <p:nvPr/>
      </p:nvGrpSpPr>
      <p:grpSpPr>
        <a:xfrm>
          <a:off x="0" y="0"/>
          <a:ext cx="0" cy="0"/>
          <a:chOff x="0" y="0"/>
          <a:chExt cx="0" cy="0"/>
        </a:xfrm>
      </p:grpSpPr>
      <p:sp>
        <p:nvSpPr>
          <p:cNvPr id="18" name="Rubrik 1"/>
          <p:cNvSpPr>
            <a:spLocks noGrp="1"/>
          </p:cNvSpPr>
          <p:nvPr>
            <p:ph type="title"/>
          </p:nvPr>
        </p:nvSpPr>
        <p:spPr>
          <a:xfrm>
            <a:off x="4856835" y="696710"/>
            <a:ext cx="6464793" cy="666489"/>
          </a:xfrm>
        </p:spPr>
        <p:txBody>
          <a:bodyPr/>
          <a:lstStyle/>
          <a:p>
            <a:r>
              <a:rPr lang="sv-SE" sz="2000" b="1" spc="-40" dirty="0" smtClean="0">
                <a:solidFill>
                  <a:srgbClr val="002850"/>
                </a:solidFill>
                <a:latin typeface="Arial" panose="020B0604020202020204" pitchFamily="34" charset="0"/>
                <a:ea typeface="HelveticaNeueLT Std" panose="020B0604020202020204" pitchFamily="34" charset="0"/>
                <a:cs typeface="Arial" panose="020B0604020202020204" pitchFamily="34" charset="0"/>
              </a:rPr>
              <a:t/>
            </a:r>
            <a:br>
              <a:rPr lang="sv-SE" sz="2000" b="1" spc="-40" dirty="0" smtClean="0">
                <a:solidFill>
                  <a:srgbClr val="002850"/>
                </a:solidFill>
                <a:latin typeface="Arial" panose="020B0604020202020204" pitchFamily="34" charset="0"/>
                <a:ea typeface="HelveticaNeueLT Std" panose="020B0604020202020204" pitchFamily="34" charset="0"/>
                <a:cs typeface="Arial" panose="020B0604020202020204" pitchFamily="34" charset="0"/>
              </a:rPr>
            </a:br>
            <a:r>
              <a:rPr lang="sv-SE" sz="2800" b="1" spc="-40" dirty="0" smtClean="0">
                <a:solidFill>
                  <a:srgbClr val="002850"/>
                </a:solidFill>
                <a:latin typeface="+mj-lt"/>
                <a:ea typeface="HelveticaNeueLT Std" panose="020B0604020202020204" pitchFamily="34" charset="0"/>
                <a:cs typeface="Arial" panose="020B0604020202020204" pitchFamily="34" charset="0"/>
              </a:rPr>
              <a:t>Kravarbete</a:t>
            </a:r>
            <a:endParaRPr lang="sv-SE" sz="2000" b="1" spc="-40" dirty="0">
              <a:solidFill>
                <a:srgbClr val="002850"/>
              </a:solidFill>
              <a:latin typeface="+mj-lt"/>
              <a:ea typeface="HelveticaNeueLT Std" panose="020B0604020202020204" pitchFamily="34" charset="0"/>
              <a:cs typeface="Arial" panose="020B0604020202020204" pitchFamily="34" charset="0"/>
            </a:endParaRPr>
          </a:p>
        </p:txBody>
      </p:sp>
      <p:sp>
        <p:nvSpPr>
          <p:cNvPr id="20" name="Platshållare för text 2"/>
          <p:cNvSpPr txBox="1">
            <a:spLocks/>
          </p:cNvSpPr>
          <p:nvPr/>
        </p:nvSpPr>
        <p:spPr>
          <a:xfrm>
            <a:off x="4856835" y="1870080"/>
            <a:ext cx="6424941" cy="39029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sv-SE" sz="1600" dirty="0">
                <a:solidFill>
                  <a:srgbClr val="002850"/>
                </a:solidFill>
                <a:ea typeface="HelveticaNeueLT Std" panose="020B0604020202020204" pitchFamily="34" charset="0"/>
                <a:cs typeface="Arial" panose="020B0604020202020204" pitchFamily="34" charset="0"/>
              </a:rPr>
              <a:t>Förhandlat förfarande</a:t>
            </a:r>
          </a:p>
          <a:p>
            <a:pPr marL="285750" indent="-285750"/>
            <a:r>
              <a:rPr lang="sv-SE" sz="1600" dirty="0">
                <a:solidFill>
                  <a:srgbClr val="002850"/>
                </a:solidFill>
                <a:ea typeface="HelveticaNeueLT Std" panose="020B0604020202020204" pitchFamily="34" charset="0"/>
                <a:cs typeface="Arial" panose="020B0604020202020204" pitchFamily="34" charset="0"/>
              </a:rPr>
              <a:t>Funktionskrav</a:t>
            </a:r>
          </a:p>
          <a:p>
            <a:pPr marL="285750" indent="-285750"/>
            <a:r>
              <a:rPr lang="sv-SE" sz="1600" dirty="0">
                <a:solidFill>
                  <a:srgbClr val="002850"/>
                </a:solidFill>
                <a:ea typeface="HelveticaNeueLT Std" panose="020B0604020202020204" pitchFamily="34" charset="0"/>
                <a:cs typeface="Arial" panose="020B0604020202020204" pitchFamily="34" charset="0"/>
              </a:rPr>
              <a:t>Röda tråden ”en lösning” </a:t>
            </a:r>
          </a:p>
          <a:p>
            <a:pPr marL="285750" indent="-285750"/>
            <a:r>
              <a:rPr lang="sv-SE" sz="1600" dirty="0">
                <a:solidFill>
                  <a:srgbClr val="002850"/>
                </a:solidFill>
                <a:ea typeface="HelveticaNeueLT Std" panose="020B0604020202020204" pitchFamily="34" charset="0"/>
                <a:cs typeface="Arial" panose="020B0604020202020204" pitchFamily="34" charset="0"/>
              </a:rPr>
              <a:t>Standardlösning med få unika anpassningar </a:t>
            </a:r>
          </a:p>
          <a:p>
            <a:pPr marL="285750" indent="-285750"/>
            <a:r>
              <a:rPr lang="sv-SE" sz="1600" dirty="0">
                <a:solidFill>
                  <a:srgbClr val="002850"/>
                </a:solidFill>
                <a:ea typeface="HelveticaNeueLT Std" panose="020B0604020202020204" pitchFamily="34" charset="0"/>
                <a:cs typeface="Arial" panose="020B0604020202020204" pitchFamily="34" charset="0"/>
              </a:rPr>
              <a:t>Anpassa vårt arbetssätt till den nya lösningen</a:t>
            </a:r>
          </a:p>
          <a:p>
            <a:pPr marL="285750" indent="-285750"/>
            <a:r>
              <a:rPr lang="sv-SE" sz="1600" dirty="0">
                <a:solidFill>
                  <a:srgbClr val="002850"/>
                </a:solidFill>
                <a:ea typeface="HelveticaNeueLT Std" panose="020B0604020202020204" pitchFamily="34" charset="0"/>
                <a:cs typeface="Arial" panose="020B0604020202020204" pitchFamily="34" charset="0"/>
              </a:rPr>
              <a:t>Krav från MSB avseende icke funktionella krav</a:t>
            </a:r>
          </a:p>
          <a:p>
            <a:pPr marL="285750" indent="-285750"/>
            <a:r>
              <a:rPr lang="sv-SE" sz="1600" dirty="0">
                <a:solidFill>
                  <a:srgbClr val="002850"/>
                </a:solidFill>
                <a:ea typeface="HelveticaNeueLT Std" panose="020B0604020202020204" pitchFamily="34" charset="0"/>
                <a:cs typeface="Arial" panose="020B0604020202020204" pitchFamily="34" charset="0"/>
              </a:rPr>
              <a:t>Utvärdera användarvänlighet och kvalitet</a:t>
            </a:r>
          </a:p>
          <a:p>
            <a:pPr marL="285750" indent="-285750"/>
            <a:endParaRPr lang="sv-SE" sz="1600" dirty="0">
              <a:solidFill>
                <a:srgbClr val="002850"/>
              </a:solidFill>
              <a:ea typeface="HelveticaNeueLT Std" panose="020B0604020202020204" pitchFamily="34" charset="0"/>
              <a:cs typeface="Arial" panose="020B0604020202020204" pitchFamily="34" charset="0"/>
            </a:endParaRPr>
          </a:p>
          <a:p>
            <a:pPr marL="285750" indent="-285750"/>
            <a:r>
              <a:rPr lang="sv-SE" sz="1600" dirty="0">
                <a:solidFill>
                  <a:srgbClr val="002850"/>
                </a:solidFill>
                <a:ea typeface="HelveticaNeueLT Std" panose="020B0604020202020204" pitchFamily="34" charset="0"/>
                <a:cs typeface="Arial" panose="020B0604020202020204" pitchFamily="34" charset="0"/>
              </a:rPr>
              <a:t>Projektgruppen </a:t>
            </a:r>
          </a:p>
          <a:p>
            <a:pPr marL="285750" indent="-285750"/>
            <a:r>
              <a:rPr lang="sv-SE" sz="1600" dirty="0">
                <a:solidFill>
                  <a:srgbClr val="002850"/>
                </a:solidFill>
                <a:ea typeface="HelveticaNeueLT Std" panose="020B0604020202020204" pitchFamily="34" charset="0"/>
                <a:cs typeface="Arial" panose="020B0604020202020204" pitchFamily="34" charset="0"/>
              </a:rPr>
              <a:t>Delprojektledarna ansvarade för sina områden och krav</a:t>
            </a:r>
          </a:p>
          <a:p>
            <a:pPr marL="0" indent="0">
              <a:buNone/>
            </a:pPr>
            <a:endParaRPr lang="sv-SE" sz="1600" dirty="0">
              <a:cs typeface="Arial" panose="020B0604020202020204" pitchFamily="34" charset="0"/>
            </a:endParaRPr>
          </a:p>
        </p:txBody>
      </p:sp>
    </p:spTree>
    <p:extLst>
      <p:ext uri="{BB962C8B-B14F-4D97-AF65-F5344CB8AC3E}">
        <p14:creationId xmlns:p14="http://schemas.microsoft.com/office/powerpoint/2010/main" val="41444285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p:cNvGrpSpPr/>
          <p:nvPr/>
        </p:nvGrpSpPr>
        <p:grpSpPr>
          <a:xfrm>
            <a:off x="969583" y="3708124"/>
            <a:ext cx="9989054" cy="1175443"/>
            <a:chOff x="999740" y="2089548"/>
            <a:chExt cx="6898588" cy="593875"/>
          </a:xfrm>
        </p:grpSpPr>
        <p:sp>
          <p:nvSpPr>
            <p:cNvPr id="5" name="textruta 4"/>
            <p:cNvSpPr txBox="1"/>
            <p:nvPr/>
          </p:nvSpPr>
          <p:spPr>
            <a:xfrm>
              <a:off x="4217394" y="2089549"/>
              <a:ext cx="908244" cy="591125"/>
            </a:xfrm>
            <a:prstGeom prst="rect">
              <a:avLst/>
            </a:prstGeom>
            <a:solidFill>
              <a:schemeClr val="accent1">
                <a:lumMod val="20000"/>
                <a:lumOff val="80000"/>
              </a:schemeClr>
            </a:solidFill>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defPPr>
                <a:defRPr lang="sv-SE"/>
              </a:defPPr>
              <a:lvl1pPr marR="0" lvl="0" indent="0" algn="ctr" fontAlgn="auto">
                <a:lnSpc>
                  <a:spcPct val="100000"/>
                </a:lnSpc>
                <a:spcBef>
                  <a:spcPts val="0"/>
                </a:spcBef>
                <a:spcAft>
                  <a:spcPts val="0"/>
                </a:spcAft>
                <a:buClrTx/>
                <a:buSzTx/>
                <a:buFontTx/>
                <a:buNone/>
                <a:tabLst/>
                <a:defRPr kumimoji="0" sz="700" b="1" i="0" u="none" strike="noStrike" cap="none" spc="0" normalizeH="0" baseline="0">
                  <a:ln>
                    <a:noFill/>
                  </a:ln>
                  <a:solidFill>
                    <a:srgbClr val="5B9BD5">
                      <a:lumMod val="75000"/>
                    </a:srgbClr>
                  </a:solidFill>
                  <a:effectLst/>
                  <a:uLnTx/>
                  <a:uFillTx/>
                  <a:latin typeface="Calibri" panose="020F0502020204030204" pitchFamily="34" charset="0"/>
                  <a:cs typeface="Calibri" panose="020F0502020204030204" pitchFamily="34" charset="0"/>
                </a:defRPr>
              </a:lvl1pPr>
            </a:lstStyle>
            <a:p>
              <a:r>
                <a:rPr lang="sv-SE" sz="1000" dirty="0" smtClean="0"/>
                <a:t>INKÖP</a:t>
              </a:r>
              <a:endParaRPr lang="sv-SE" sz="1000" dirty="0"/>
            </a:p>
            <a:p>
              <a:r>
                <a:rPr lang="sv-SE" sz="1000" b="0" dirty="0"/>
                <a:t>Beställning till </a:t>
              </a:r>
              <a:r>
                <a:rPr lang="sv-SE" sz="1000" b="0" dirty="0" smtClean="0"/>
                <a:t>faktura   </a:t>
              </a:r>
            </a:p>
            <a:p>
              <a:endParaRPr lang="sv-SE" dirty="0" smtClean="0"/>
            </a:p>
            <a:p>
              <a:endParaRPr lang="sv-SE" dirty="0" smtClean="0"/>
            </a:p>
            <a:p>
              <a:endParaRPr lang="sv-SE" dirty="0" smtClean="0"/>
            </a:p>
            <a:p>
              <a:r>
                <a:rPr lang="sv-SE" dirty="0" smtClean="0"/>
                <a:t/>
              </a:r>
              <a:br>
                <a:rPr lang="sv-SE" dirty="0" smtClean="0"/>
              </a:br>
              <a:endParaRPr lang="sv-SE" dirty="0"/>
            </a:p>
            <a:p>
              <a:endParaRPr lang="sv-SE" dirty="0"/>
            </a:p>
          </p:txBody>
        </p:sp>
        <p:sp>
          <p:nvSpPr>
            <p:cNvPr id="6" name="textruta 5"/>
            <p:cNvSpPr txBox="1"/>
            <p:nvPr/>
          </p:nvSpPr>
          <p:spPr>
            <a:xfrm>
              <a:off x="2389305" y="2089548"/>
              <a:ext cx="1735831" cy="591125"/>
            </a:xfrm>
            <a:prstGeom prst="rect">
              <a:avLst/>
            </a:prstGeom>
            <a:solidFill>
              <a:schemeClr val="accent1">
                <a:lumMod val="20000"/>
                <a:lumOff val="80000"/>
              </a:schemeClr>
            </a:solidFill>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defPPr>
                <a:defRPr lang="sv-SE"/>
              </a:defPPr>
              <a:lvl1pPr marR="0" lvl="0" indent="0" algn="ctr" fontAlgn="auto">
                <a:lnSpc>
                  <a:spcPct val="100000"/>
                </a:lnSpc>
                <a:spcBef>
                  <a:spcPts val="0"/>
                </a:spcBef>
                <a:spcAft>
                  <a:spcPts val="0"/>
                </a:spcAft>
                <a:buClrTx/>
                <a:buSzTx/>
                <a:buFontTx/>
                <a:buNone/>
                <a:tabLst/>
                <a:defRPr kumimoji="0" sz="800" b="1" i="0" u="none" strike="noStrike" cap="none" spc="0" normalizeH="0" baseline="0">
                  <a:ln>
                    <a:noFill/>
                  </a:ln>
                  <a:solidFill>
                    <a:srgbClr val="5B9BD5">
                      <a:lumMod val="75000"/>
                    </a:srgbClr>
                  </a:solidFill>
                  <a:effectLst/>
                  <a:uLnTx/>
                  <a:uFillTx/>
                  <a:latin typeface="Calibri" panose="020F0502020204030204" pitchFamily="34" charset="0"/>
                  <a:cs typeface="Calibri" panose="020F0502020204030204" pitchFamily="34" charset="0"/>
                </a:defRPr>
              </a:lvl1pPr>
            </a:lstStyle>
            <a:p>
              <a:r>
                <a:rPr lang="sv-SE" sz="1000" dirty="0"/>
                <a:t>PRODUKTION , SERVICE OCH UNDERHÅLL</a:t>
              </a:r>
            </a:p>
            <a:p>
              <a:pPr>
                <a:defRPr/>
              </a:pPr>
              <a:r>
                <a:rPr lang="sv-SE" sz="1000" b="0" dirty="0"/>
                <a:t>Artiklar</a:t>
              </a:r>
            </a:p>
            <a:p>
              <a:pPr>
                <a:defRPr/>
              </a:pPr>
              <a:r>
                <a:rPr lang="sv-SE" sz="1000" b="0" dirty="0"/>
                <a:t>Anläggningar</a:t>
              </a:r>
            </a:p>
            <a:p>
              <a:pPr>
                <a:defRPr/>
              </a:pPr>
              <a:r>
                <a:rPr lang="sv-SE" sz="1000" b="0" dirty="0"/>
                <a:t>Lager</a:t>
              </a:r>
            </a:p>
            <a:p>
              <a:pPr>
                <a:defRPr/>
              </a:pPr>
              <a:r>
                <a:rPr lang="sv-SE" sz="1000" b="0" dirty="0"/>
                <a:t>Produktions- och underhållsplan</a:t>
              </a:r>
            </a:p>
            <a:p>
              <a:pPr>
                <a:defRPr/>
              </a:pPr>
              <a:r>
                <a:rPr lang="sv-SE" sz="1000" b="0" dirty="0"/>
                <a:t>Arbetsorder</a:t>
              </a:r>
            </a:p>
            <a:p>
              <a:endParaRPr lang="sv-SE" dirty="0"/>
            </a:p>
          </p:txBody>
        </p:sp>
        <p:sp>
          <p:nvSpPr>
            <p:cNvPr id="7" name="textruta 6"/>
            <p:cNvSpPr txBox="1"/>
            <p:nvPr/>
          </p:nvSpPr>
          <p:spPr>
            <a:xfrm>
              <a:off x="999740" y="2092525"/>
              <a:ext cx="1300747" cy="590898"/>
            </a:xfrm>
            <a:prstGeom prst="rect">
              <a:avLst/>
            </a:prstGeom>
            <a:solidFill>
              <a:schemeClr val="accent1">
                <a:lumMod val="20000"/>
                <a:lumOff val="80000"/>
              </a:schemeClr>
            </a:solidFill>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smtClean="0">
                  <a:ln>
                    <a:noFill/>
                  </a:ln>
                  <a:solidFill>
                    <a:srgbClr val="5B9BD5">
                      <a:lumMod val="75000"/>
                    </a:srgbClr>
                  </a:solidFill>
                  <a:effectLst/>
                  <a:uLnTx/>
                  <a:uFillTx/>
                  <a:latin typeface="Calibri" panose="020F0502020204030204" pitchFamily="34" charset="0"/>
                  <a:ea typeface="+mn-ea"/>
                  <a:cs typeface="Calibri" panose="020F0502020204030204" pitchFamily="34" charset="0"/>
                </a:rPr>
                <a:t>FÖRSÄLJNING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5B9BD5">
                      <a:lumMod val="75000"/>
                    </a:srgbClr>
                  </a:solidFill>
                  <a:effectLst/>
                  <a:uLnTx/>
                  <a:uFillTx/>
                  <a:latin typeface="Calibri" panose="020F0502020204030204" pitchFamily="34" charset="0"/>
                  <a:ea typeface="+mn-ea"/>
                  <a:cs typeface="Calibri" panose="020F0502020204030204" pitchFamily="34" charset="0"/>
                </a:rPr>
                <a:t>Kund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5B9BD5">
                      <a:lumMod val="75000"/>
                    </a:srgbClr>
                  </a:solidFill>
                  <a:effectLst/>
                  <a:uLnTx/>
                  <a:uFillTx/>
                  <a:latin typeface="Calibri" panose="020F0502020204030204" pitchFamily="34" charset="0"/>
                  <a:ea typeface="+mn-ea"/>
                  <a:cs typeface="Calibri" panose="020F0502020204030204" pitchFamily="34" charset="0"/>
                </a:rPr>
                <a:t>CRM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5B9BD5">
                      <a:lumMod val="75000"/>
                    </a:srgbClr>
                  </a:solidFill>
                  <a:effectLst/>
                  <a:uLnTx/>
                  <a:uFillTx/>
                  <a:latin typeface="Calibri" panose="020F0502020204030204" pitchFamily="34" charset="0"/>
                  <a:ea typeface="+mn-ea"/>
                  <a:cs typeface="Calibri" panose="020F0502020204030204" pitchFamily="34" charset="0"/>
                </a:rPr>
                <a:t>Produkter (varor/tjänster)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5B9BD5">
                      <a:lumMod val="75000"/>
                    </a:srgbClr>
                  </a:solidFill>
                  <a:effectLst/>
                  <a:uLnTx/>
                  <a:uFillTx/>
                  <a:latin typeface="Calibri" panose="020F0502020204030204" pitchFamily="34" charset="0"/>
                  <a:ea typeface="+mn-ea"/>
                  <a:cs typeface="Calibri" panose="020F0502020204030204" pitchFamily="34" charset="0"/>
                </a:rPr>
                <a:t>Offerter</a:t>
              </a:r>
              <a:endParaRPr kumimoji="0" lang="sv-SE" sz="1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Kundorder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smtClean="0">
                  <a:ln>
                    <a:noFill/>
                  </a:ln>
                  <a:solidFill>
                    <a:srgbClr val="5B9BD5">
                      <a:lumMod val="75000"/>
                    </a:srgbClr>
                  </a:solidFill>
                  <a:effectLst/>
                  <a:uLnTx/>
                  <a:uFillTx/>
                  <a:latin typeface="Calibri" panose="020F0502020204030204" pitchFamily="34" charset="0"/>
                  <a:ea typeface="+mn-ea"/>
                  <a:cs typeface="Calibri" panose="020F0502020204030204" pitchFamily="34" charset="0"/>
                </a:rPr>
                <a:t>Fakturaunderlag</a:t>
              </a:r>
              <a:endParaRPr kumimoji="0" lang="sv-SE" sz="1000" b="0"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p:txBody>
        </p:sp>
        <p:sp>
          <p:nvSpPr>
            <p:cNvPr id="8" name="textruta 7"/>
            <p:cNvSpPr txBox="1"/>
            <p:nvPr/>
          </p:nvSpPr>
          <p:spPr>
            <a:xfrm>
              <a:off x="5213924" y="2089549"/>
              <a:ext cx="1300747" cy="591125"/>
            </a:xfrm>
            <a:prstGeom prst="rect">
              <a:avLst/>
            </a:prstGeom>
            <a:solidFill>
              <a:schemeClr val="accent1">
                <a:lumMod val="20000"/>
                <a:lumOff val="80000"/>
              </a:schemeClr>
            </a:solidFill>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dirty="0" smtClean="0">
                  <a:solidFill>
                    <a:srgbClr val="5B9BD5">
                      <a:lumMod val="75000"/>
                    </a:srgbClr>
                  </a:solidFill>
                  <a:latin typeface="Calibri" panose="020F0502020204030204" pitchFamily="34" charset="0"/>
                  <a:cs typeface="Calibri" panose="020F0502020204030204" pitchFamily="34" charset="0"/>
                </a:rPr>
                <a:t>REDOVISNING</a:t>
              </a:r>
              <a:endParaRPr kumimoji="0" lang="sv-SE" sz="1000" b="1" i="0" u="none" strike="noStrike" kern="1200" cap="none" spc="0" normalizeH="0" baseline="0" noProof="0" dirty="0" smtClean="0">
                <a:ln>
                  <a:noFill/>
                </a:ln>
                <a:solidFill>
                  <a:srgbClr val="5B9BD5">
                    <a:lumMod val="75000"/>
                  </a:srgbClr>
                </a:solidFill>
                <a:effectLst/>
                <a:uLnTx/>
                <a:uFillTx/>
                <a:latin typeface="Calibri" panose="020F0502020204030204" pitchFamily="34" charset="0"/>
                <a:cs typeface="Calibri" panose="020F0502020204030204" pitchFamily="34" charset="0"/>
              </a:endParaRPr>
            </a:p>
            <a:p>
              <a:pPr lvl="0" algn="ctr">
                <a:defRPr/>
              </a:pPr>
              <a:r>
                <a:rPr lang="sv-SE" sz="1000" dirty="0">
                  <a:solidFill>
                    <a:srgbClr val="5B9BD5">
                      <a:lumMod val="75000"/>
                    </a:srgbClr>
                  </a:solidFill>
                  <a:latin typeface="Calibri" panose="020F0502020204030204" pitchFamily="34" charset="0"/>
                  <a:cs typeface="Calibri" panose="020F0502020204030204" pitchFamily="34" charset="0"/>
                </a:rPr>
                <a:t>Kundreskontra Leverantörsreskontra</a:t>
              </a:r>
            </a:p>
            <a:p>
              <a:pPr lvl="0" algn="ctr">
                <a:defRPr/>
              </a:pPr>
              <a:r>
                <a:rPr lang="sv-SE" sz="1000" dirty="0">
                  <a:solidFill>
                    <a:srgbClr val="5B9BD5">
                      <a:lumMod val="75000"/>
                    </a:srgbClr>
                  </a:solidFill>
                  <a:latin typeface="Calibri" panose="020F0502020204030204" pitchFamily="34" charset="0"/>
                  <a:cs typeface="Calibri" panose="020F0502020204030204" pitchFamily="34" charset="0"/>
                </a:rPr>
                <a:t>Anläggningar/inventarier</a:t>
              </a:r>
            </a:p>
            <a:p>
              <a:pPr lvl="0" algn="ctr">
                <a:defRPr/>
              </a:pPr>
              <a:r>
                <a:rPr lang="sv-SE" sz="1000" dirty="0">
                  <a:solidFill>
                    <a:srgbClr val="5B9BD5">
                      <a:lumMod val="75000"/>
                    </a:srgbClr>
                  </a:solidFill>
                  <a:latin typeface="Calibri" panose="020F0502020204030204" pitchFamily="34" charset="0"/>
                  <a:cs typeface="Calibri" panose="020F0502020204030204" pitchFamily="34" charset="0"/>
                </a:rPr>
                <a:t>Tid och </a:t>
              </a:r>
              <a:r>
                <a:rPr lang="sv-SE" sz="1000" dirty="0" smtClean="0">
                  <a:solidFill>
                    <a:srgbClr val="5B9BD5">
                      <a:lumMod val="75000"/>
                    </a:srgbClr>
                  </a:solidFill>
                  <a:latin typeface="Calibri" panose="020F0502020204030204" pitchFamily="34" charset="0"/>
                  <a:cs typeface="Calibri" panose="020F0502020204030204" pitchFamily="34" charset="0"/>
                </a:rPr>
                <a:t>projekt</a:t>
              </a:r>
            </a:p>
            <a:p>
              <a:pPr lvl="0" algn="ctr">
                <a:defRPr/>
              </a:pPr>
              <a:endParaRPr lang="sv-SE" sz="700" dirty="0">
                <a:solidFill>
                  <a:srgbClr val="5B9BD5">
                    <a:lumMod val="75000"/>
                  </a:srgbClr>
                </a:solidFill>
                <a:latin typeface="Calibri" panose="020F0502020204030204" pitchFamily="34" charset="0"/>
                <a:cs typeface="Calibri" panose="020F0502020204030204" pitchFamily="34" charset="0"/>
              </a:endParaRPr>
            </a:p>
            <a:p>
              <a:pPr lvl="0" algn="ctr">
                <a:defRPr/>
              </a:pPr>
              <a:endParaRPr lang="sv-SE" sz="700" dirty="0">
                <a:solidFill>
                  <a:srgbClr val="5B9BD5">
                    <a:lumMod val="75000"/>
                  </a:srgbClr>
                </a:solidFill>
                <a:latin typeface="Calibri" panose="020F0502020204030204" pitchFamily="34" charset="0"/>
                <a:cs typeface="Calibri" panose="020F0502020204030204" pitchFamily="34" charset="0"/>
              </a:endParaRPr>
            </a:p>
          </p:txBody>
        </p:sp>
        <p:sp>
          <p:nvSpPr>
            <p:cNvPr id="9" name="textruta 8"/>
            <p:cNvSpPr txBox="1"/>
            <p:nvPr/>
          </p:nvSpPr>
          <p:spPr>
            <a:xfrm>
              <a:off x="6597581" y="2089550"/>
              <a:ext cx="1300747" cy="591125"/>
            </a:xfrm>
            <a:prstGeom prst="rect">
              <a:avLst/>
            </a:prstGeom>
            <a:solidFill>
              <a:schemeClr val="accent1">
                <a:lumMod val="20000"/>
                <a:lumOff val="80000"/>
              </a:schemeClr>
            </a:solidFill>
            <a:ln>
              <a:solidFill>
                <a:schemeClr val="accent1">
                  <a:lumMod val="60000"/>
                  <a:lumOff val="40000"/>
                </a:schemeClr>
              </a:solidFill>
            </a:ln>
          </p:spPr>
          <p:style>
            <a:lnRef idx="2">
              <a:schemeClr val="accent4"/>
            </a:lnRef>
            <a:fillRef idx="1">
              <a:schemeClr val="lt1"/>
            </a:fillRef>
            <a:effectRef idx="0">
              <a:schemeClr val="accent4"/>
            </a:effectRef>
            <a:fontRef idx="minor">
              <a:schemeClr val="dk1"/>
            </a:fontRef>
          </p:style>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00" b="1" dirty="0" smtClean="0">
                  <a:solidFill>
                    <a:srgbClr val="5B9BD5">
                      <a:lumMod val="75000"/>
                    </a:srgbClr>
                  </a:solidFill>
                  <a:latin typeface="Calibri" panose="020F0502020204030204" pitchFamily="34" charset="0"/>
                  <a:cs typeface="Calibri" panose="020F0502020204030204" pitchFamily="34" charset="0"/>
                </a:rPr>
                <a:t>STYRNING OCH UPPFÖLJNING</a:t>
              </a:r>
              <a:endParaRPr kumimoji="0" lang="sv-SE" sz="1000" b="1" i="0" u="none" strike="noStrike" kern="1200" cap="none" spc="0" normalizeH="0" baseline="0" noProof="0" dirty="0" smtClean="0">
                <a:ln>
                  <a:noFill/>
                </a:ln>
                <a:solidFill>
                  <a:srgbClr val="5B9BD5">
                    <a:lumMod val="75000"/>
                  </a:srgbClr>
                </a:solidFill>
                <a:effectLst/>
                <a:uLnTx/>
                <a:uFillTx/>
                <a:latin typeface="Calibri" panose="020F0502020204030204" pitchFamily="34" charset="0"/>
                <a:cs typeface="Calibri" panose="020F0502020204030204" pitchFamily="34" charset="0"/>
              </a:endParaRPr>
            </a:p>
            <a:p>
              <a:pPr algn="ctr"/>
              <a:r>
                <a:rPr lang="sv-SE" sz="1000" dirty="0">
                  <a:solidFill>
                    <a:srgbClr val="5B9BD5">
                      <a:lumMod val="75000"/>
                    </a:srgbClr>
                  </a:solidFill>
                  <a:latin typeface="Calibri" panose="020F0502020204030204" pitchFamily="34" charset="0"/>
                  <a:cs typeface="Calibri" panose="020F0502020204030204" pitchFamily="34" charset="0"/>
                </a:rPr>
                <a:t>Kundreskontra Rapporter</a:t>
              </a:r>
            </a:p>
            <a:p>
              <a:pPr algn="ctr"/>
              <a:r>
                <a:rPr lang="sv-SE" sz="1000" dirty="0">
                  <a:solidFill>
                    <a:srgbClr val="5B9BD5">
                      <a:lumMod val="75000"/>
                    </a:srgbClr>
                  </a:solidFill>
                  <a:latin typeface="Calibri" panose="020F0502020204030204" pitchFamily="34" charset="0"/>
                  <a:cs typeface="Calibri" panose="020F0502020204030204" pitchFamily="34" charset="0"/>
                </a:rPr>
                <a:t>Budget och </a:t>
              </a:r>
              <a:r>
                <a:rPr lang="sv-SE" sz="1000" dirty="0" smtClean="0">
                  <a:solidFill>
                    <a:srgbClr val="5B9BD5">
                      <a:lumMod val="75000"/>
                    </a:srgbClr>
                  </a:solidFill>
                  <a:latin typeface="Calibri" panose="020F0502020204030204" pitchFamily="34" charset="0"/>
                  <a:cs typeface="Calibri" panose="020F0502020204030204" pitchFamily="34" charset="0"/>
                </a:rPr>
                <a:t>prognos</a:t>
              </a:r>
            </a:p>
            <a:p>
              <a:pPr algn="ctr"/>
              <a:endParaRPr lang="sv-SE" sz="700" dirty="0">
                <a:solidFill>
                  <a:srgbClr val="5B9BD5">
                    <a:lumMod val="75000"/>
                  </a:srgbClr>
                </a:solidFill>
                <a:latin typeface="Calibri" panose="020F0502020204030204" pitchFamily="34" charset="0"/>
                <a:cs typeface="Calibri" panose="020F0502020204030204" pitchFamily="34" charset="0"/>
              </a:endParaRPr>
            </a:p>
            <a:p>
              <a:pPr lvl="0" algn="ctr">
                <a:defRPr/>
              </a:pPr>
              <a:endParaRPr lang="sv-SE" sz="700" dirty="0">
                <a:solidFill>
                  <a:srgbClr val="5B9BD5">
                    <a:lumMod val="75000"/>
                  </a:srgbClr>
                </a:solidFill>
                <a:latin typeface="Calibri" panose="020F0502020204030204" pitchFamily="34" charset="0"/>
                <a:cs typeface="Calibri" panose="020F0502020204030204" pitchFamily="34" charset="0"/>
              </a:endParaRPr>
            </a:p>
            <a:p>
              <a:pPr lvl="0" algn="ctr">
                <a:defRPr/>
              </a:pPr>
              <a:endParaRPr lang="sv-SE" sz="700" dirty="0">
                <a:solidFill>
                  <a:srgbClr val="5B9BD5">
                    <a:lumMod val="75000"/>
                  </a:srgbClr>
                </a:solidFill>
                <a:latin typeface="Calibri" panose="020F0502020204030204" pitchFamily="34" charset="0"/>
                <a:cs typeface="Calibri" panose="020F0502020204030204" pitchFamily="34" charset="0"/>
              </a:endParaRPr>
            </a:p>
          </p:txBody>
        </p:sp>
      </p:grpSp>
      <p:sp>
        <p:nvSpPr>
          <p:cNvPr id="10" name="Rektangel 9"/>
          <p:cNvSpPr/>
          <p:nvPr/>
        </p:nvSpPr>
        <p:spPr>
          <a:xfrm>
            <a:off x="862172" y="1373976"/>
            <a:ext cx="9237514" cy="646331"/>
          </a:xfrm>
          <a:prstGeom prst="rect">
            <a:avLst/>
          </a:prstGeom>
        </p:spPr>
        <p:txBody>
          <a:bodyPr wrap="square">
            <a:spAutoFit/>
          </a:bodyPr>
          <a:lstStyle/>
          <a:p>
            <a:endParaRPr lang="sv-SE" dirty="0"/>
          </a:p>
          <a:p>
            <a:endParaRPr lang="sv-SE" dirty="0" smtClean="0">
              <a:solidFill>
                <a:srgbClr val="EFF6FC"/>
              </a:solidFill>
            </a:endParaRPr>
          </a:p>
        </p:txBody>
      </p:sp>
      <p:sp>
        <p:nvSpPr>
          <p:cNvPr id="11" name="Rubrik 10"/>
          <p:cNvSpPr>
            <a:spLocks noGrp="1"/>
          </p:cNvSpPr>
          <p:nvPr>
            <p:ph type="title"/>
          </p:nvPr>
        </p:nvSpPr>
        <p:spPr/>
        <p:txBody>
          <a:bodyPr/>
          <a:lstStyle/>
          <a:p>
            <a:r>
              <a:rPr lang="sv-SE" sz="2800" b="1" dirty="0" smtClean="0">
                <a:cs typeface="Arial" panose="020B0604020202020204" pitchFamily="34" charset="0"/>
              </a:rPr>
              <a:t>Scoopet</a:t>
            </a:r>
            <a:endParaRPr lang="sv-SE" sz="2800" b="1" dirty="0">
              <a:cs typeface="Arial" panose="020B0604020202020204" pitchFamily="34" charset="0"/>
            </a:endParaRPr>
          </a:p>
        </p:txBody>
      </p:sp>
      <p:sp>
        <p:nvSpPr>
          <p:cNvPr id="13" name="Rektangel 12"/>
          <p:cNvSpPr/>
          <p:nvPr/>
        </p:nvSpPr>
        <p:spPr>
          <a:xfrm>
            <a:off x="874289" y="1948132"/>
            <a:ext cx="9279644" cy="830997"/>
          </a:xfrm>
          <a:prstGeom prst="rect">
            <a:avLst/>
          </a:prstGeom>
        </p:spPr>
        <p:txBody>
          <a:bodyPr wrap="square">
            <a:spAutoFit/>
          </a:bodyPr>
          <a:lstStyle/>
          <a:p>
            <a:r>
              <a:rPr lang="sv-SE" sz="1600" dirty="0">
                <a:solidFill>
                  <a:srgbClr val="EFF6FC"/>
                </a:solidFill>
                <a:cs typeface="Arial" panose="020B0604020202020204" pitchFamily="34" charset="0"/>
              </a:rPr>
              <a:t>En lösning som ska bidra till att hålla samman de processer som ger ekonomiska avtryck vilket ska leda till en ökad effektivitet och kvalitet samt möjliggöra en förbättrad styrning och uppföljning av verksamheten.</a:t>
            </a:r>
          </a:p>
        </p:txBody>
      </p:sp>
    </p:spTree>
    <p:extLst>
      <p:ext uri="{BB962C8B-B14F-4D97-AF65-F5344CB8AC3E}">
        <p14:creationId xmlns:p14="http://schemas.microsoft.com/office/powerpoint/2010/main" val="2939015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08C"/>
        </a:solidFill>
        <a:effectLst/>
      </p:bgPr>
    </p:bg>
    <p:spTree>
      <p:nvGrpSpPr>
        <p:cNvPr id="1" name=""/>
        <p:cNvGrpSpPr/>
        <p:nvPr/>
      </p:nvGrpSpPr>
      <p:grpSpPr>
        <a:xfrm>
          <a:off x="0" y="0"/>
          <a:ext cx="0" cy="0"/>
          <a:chOff x="0" y="0"/>
          <a:chExt cx="0" cy="0"/>
        </a:xfrm>
      </p:grpSpPr>
      <p:sp>
        <p:nvSpPr>
          <p:cNvPr id="12" name="Rubrik 1"/>
          <p:cNvSpPr>
            <a:spLocks noGrp="1"/>
          </p:cNvSpPr>
          <p:nvPr>
            <p:ph type="title"/>
          </p:nvPr>
        </p:nvSpPr>
        <p:spPr>
          <a:xfrm>
            <a:off x="4856835" y="696710"/>
            <a:ext cx="6464793" cy="666489"/>
          </a:xfrm>
        </p:spPr>
        <p:txBody>
          <a:bodyPr/>
          <a:lstStyle/>
          <a:p>
            <a:r>
              <a:rPr lang="sv-SE" sz="2800" b="1" dirty="0" smtClean="0">
                <a:cs typeface="Arial" panose="020B0604020202020204" pitchFamily="34" charset="0"/>
              </a:rPr>
              <a:t>Annonsering steg 1</a:t>
            </a:r>
            <a:endParaRPr lang="sv-SE" sz="2800" dirty="0">
              <a:cs typeface="Arial" panose="020B0604020202020204" pitchFamily="34" charset="0"/>
            </a:endParaRPr>
          </a:p>
        </p:txBody>
      </p:sp>
      <p:sp>
        <p:nvSpPr>
          <p:cNvPr id="13" name="Platshållare för text 2"/>
          <p:cNvSpPr>
            <a:spLocks noGrp="1"/>
          </p:cNvSpPr>
          <p:nvPr>
            <p:ph type="body" sz="quarter" idx="12"/>
          </p:nvPr>
        </p:nvSpPr>
        <p:spPr>
          <a:xfrm>
            <a:off x="4859824" y="1839600"/>
            <a:ext cx="6424941" cy="3902994"/>
          </a:xfrm>
        </p:spPr>
        <p:txBody>
          <a:bodyPr/>
          <a:lstStyle/>
          <a:p>
            <a:pPr marL="285750" indent="-285750">
              <a:buFont typeface="Arial" panose="020B0604020202020204" pitchFamily="34" charset="0"/>
              <a:buChar char="•"/>
            </a:pPr>
            <a:r>
              <a:rPr lang="sv-SE" sz="1600" dirty="0" smtClean="0">
                <a:cs typeface="Arial" panose="020B0604020202020204" pitchFamily="34" charset="0"/>
              </a:rPr>
              <a:t>Minimikrav</a:t>
            </a:r>
            <a:endParaRPr lang="sv-SE" sz="1600" dirty="0">
              <a:cs typeface="Arial" panose="020B0604020202020204" pitchFamily="34" charset="0"/>
            </a:endParaRPr>
          </a:p>
          <a:p>
            <a:pPr marL="285750" indent="-285750">
              <a:buFont typeface="Arial" panose="020B0604020202020204" pitchFamily="34" charset="0"/>
              <a:buChar char="•"/>
            </a:pPr>
            <a:r>
              <a:rPr lang="sv-SE" sz="1600" dirty="0">
                <a:cs typeface="Arial" panose="020B0604020202020204" pitchFamily="34" charset="0"/>
              </a:rPr>
              <a:t>Driftform</a:t>
            </a:r>
          </a:p>
          <a:p>
            <a:pPr marL="285750" indent="-285750">
              <a:buFont typeface="Arial" panose="020B0604020202020204" pitchFamily="34" charset="0"/>
              <a:buChar char="•"/>
            </a:pPr>
            <a:r>
              <a:rPr lang="sv-SE" sz="1600" dirty="0">
                <a:cs typeface="Arial" panose="020B0604020202020204" pitchFamily="34" charset="0"/>
              </a:rPr>
              <a:t>Krav kring våra 5 områden</a:t>
            </a:r>
            <a:br>
              <a:rPr lang="sv-SE" sz="1600" dirty="0">
                <a:cs typeface="Arial" panose="020B0604020202020204" pitchFamily="34" charset="0"/>
              </a:rPr>
            </a:br>
            <a:endParaRPr lang="sv-SE" sz="1600" dirty="0">
              <a:cs typeface="Arial" panose="020B0604020202020204" pitchFamily="34" charset="0"/>
            </a:endParaRPr>
          </a:p>
          <a:p>
            <a:pPr marL="285750" indent="-285750">
              <a:buFont typeface="Arial" panose="020B0604020202020204" pitchFamily="34" charset="0"/>
              <a:buChar char="•"/>
            </a:pPr>
            <a:endParaRPr lang="sv-SE" sz="1600" dirty="0">
              <a:cs typeface="Arial" panose="020B0604020202020204" pitchFamily="34" charset="0"/>
            </a:endParaRPr>
          </a:p>
          <a:p>
            <a:pPr marL="285750" indent="-285750">
              <a:buFont typeface="Arial" panose="020B0604020202020204" pitchFamily="34" charset="0"/>
              <a:buChar char="•"/>
            </a:pPr>
            <a:r>
              <a:rPr lang="sv-SE" sz="1600" dirty="0">
                <a:cs typeface="Arial" panose="020B0604020202020204" pitchFamily="34" charset="0"/>
              </a:rPr>
              <a:t>8 ansökningar</a:t>
            </a:r>
          </a:p>
          <a:p>
            <a:pPr marL="285750" indent="-285750">
              <a:buFont typeface="Arial" panose="020B0604020202020204" pitchFamily="34" charset="0"/>
              <a:buChar char="•"/>
            </a:pPr>
            <a:r>
              <a:rPr lang="sv-SE" sz="1600" dirty="0">
                <a:cs typeface="Arial" panose="020B0604020202020204" pitchFamily="34" charset="0"/>
              </a:rPr>
              <a:t>4 ansökningar gick vidare till steg 2</a:t>
            </a:r>
          </a:p>
          <a:p>
            <a:r>
              <a:rPr lang="sv-SE" sz="1600" dirty="0" smtClean="0">
                <a:cs typeface="Arial" panose="020B0604020202020204" pitchFamily="34" charset="0"/>
              </a:rPr>
              <a:t> </a:t>
            </a:r>
            <a:endParaRPr lang="sv-SE" sz="1600" dirty="0">
              <a:cs typeface="Arial" panose="020B0604020202020204" pitchFamily="34" charset="0"/>
            </a:endParaRPr>
          </a:p>
        </p:txBody>
      </p:sp>
    </p:spTree>
    <p:extLst>
      <p:ext uri="{BB962C8B-B14F-4D97-AF65-F5344CB8AC3E}">
        <p14:creationId xmlns:p14="http://schemas.microsoft.com/office/powerpoint/2010/main" val="2000017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F6FC"/>
        </a:solidFill>
        <a:effectLst/>
      </p:bgPr>
    </p:bg>
    <p:spTree>
      <p:nvGrpSpPr>
        <p:cNvPr id="1" name=""/>
        <p:cNvGrpSpPr/>
        <p:nvPr/>
      </p:nvGrpSpPr>
      <p:grpSpPr>
        <a:xfrm>
          <a:off x="0" y="0"/>
          <a:ext cx="0" cy="0"/>
          <a:chOff x="0" y="0"/>
          <a:chExt cx="0" cy="0"/>
        </a:xfrm>
      </p:grpSpPr>
      <p:sp>
        <p:nvSpPr>
          <p:cNvPr id="6" name="Rubrik 1"/>
          <p:cNvSpPr>
            <a:spLocks noGrp="1"/>
          </p:cNvSpPr>
          <p:nvPr>
            <p:ph type="title"/>
          </p:nvPr>
        </p:nvSpPr>
        <p:spPr>
          <a:xfrm>
            <a:off x="4856835" y="696710"/>
            <a:ext cx="6464793" cy="666489"/>
          </a:xfrm>
        </p:spPr>
        <p:txBody>
          <a:bodyPr/>
          <a:lstStyle/>
          <a:p>
            <a:r>
              <a:rPr lang="sv-SE" sz="2000" b="1" spc="-40" dirty="0" smtClean="0">
                <a:solidFill>
                  <a:srgbClr val="002850"/>
                </a:solidFill>
                <a:latin typeface="Arial" panose="020B0604020202020204" pitchFamily="34" charset="0"/>
                <a:ea typeface="HelveticaNeueLT Std" panose="020B0604020202020204" pitchFamily="34" charset="0"/>
                <a:cs typeface="Arial" panose="020B0604020202020204" pitchFamily="34" charset="0"/>
              </a:rPr>
              <a:t/>
            </a:r>
            <a:br>
              <a:rPr lang="sv-SE" sz="2000" b="1" spc="-40" dirty="0" smtClean="0">
                <a:solidFill>
                  <a:srgbClr val="002850"/>
                </a:solidFill>
                <a:latin typeface="Arial" panose="020B0604020202020204" pitchFamily="34" charset="0"/>
                <a:ea typeface="HelveticaNeueLT Std" panose="020B0604020202020204" pitchFamily="34" charset="0"/>
                <a:cs typeface="Arial" panose="020B0604020202020204" pitchFamily="34" charset="0"/>
              </a:rPr>
            </a:br>
            <a:r>
              <a:rPr lang="sv-SE" sz="2800" b="1" spc="-40" dirty="0" smtClean="0">
                <a:solidFill>
                  <a:srgbClr val="002850"/>
                </a:solidFill>
                <a:latin typeface="+mj-lt"/>
                <a:ea typeface="HelveticaNeueLT Std" panose="020B0604020202020204" pitchFamily="34" charset="0"/>
                <a:cs typeface="Arial" panose="020B0604020202020204" pitchFamily="34" charset="0"/>
              </a:rPr>
              <a:t>Annonsering </a:t>
            </a:r>
            <a:r>
              <a:rPr lang="sv-SE" sz="2800" b="1" spc="-40" dirty="0">
                <a:solidFill>
                  <a:srgbClr val="002850"/>
                </a:solidFill>
                <a:latin typeface="+mj-lt"/>
                <a:ea typeface="HelveticaNeueLT Std" panose="020B0604020202020204" pitchFamily="34" charset="0"/>
                <a:cs typeface="Arial" panose="020B0604020202020204" pitchFamily="34" charset="0"/>
              </a:rPr>
              <a:t>steg </a:t>
            </a:r>
            <a:r>
              <a:rPr lang="sv-SE" sz="2800" b="1" spc="-40" dirty="0" smtClean="0">
                <a:solidFill>
                  <a:srgbClr val="002850"/>
                </a:solidFill>
                <a:latin typeface="+mj-lt"/>
                <a:ea typeface="HelveticaNeueLT Std" panose="020B0604020202020204" pitchFamily="34" charset="0"/>
                <a:cs typeface="Arial" panose="020B0604020202020204" pitchFamily="34" charset="0"/>
              </a:rPr>
              <a:t>2</a:t>
            </a:r>
            <a:endParaRPr lang="sv-SE" sz="2800" b="1" spc="-40" dirty="0">
              <a:solidFill>
                <a:srgbClr val="002850"/>
              </a:solidFill>
              <a:latin typeface="+mj-lt"/>
              <a:ea typeface="HelveticaNeueLT Std" panose="020B0604020202020204" pitchFamily="34" charset="0"/>
              <a:cs typeface="Arial" panose="020B0604020202020204" pitchFamily="34" charset="0"/>
            </a:endParaRPr>
          </a:p>
        </p:txBody>
      </p:sp>
      <p:sp>
        <p:nvSpPr>
          <p:cNvPr id="7" name="Platshållare för text 2"/>
          <p:cNvSpPr txBox="1">
            <a:spLocks/>
          </p:cNvSpPr>
          <p:nvPr/>
        </p:nvSpPr>
        <p:spPr>
          <a:xfrm>
            <a:off x="4859824" y="1839600"/>
            <a:ext cx="6424941" cy="39029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sv-SE" sz="1600" dirty="0">
                <a:solidFill>
                  <a:srgbClr val="002850"/>
                </a:solidFill>
                <a:ea typeface="HelveticaNeueLT Std" panose="020B0604020202020204" pitchFamily="34" charset="0"/>
                <a:cs typeface="Arial" panose="020B0604020202020204" pitchFamily="34" charset="0"/>
              </a:rPr>
              <a:t>Omfattande underlag</a:t>
            </a:r>
          </a:p>
          <a:p>
            <a:pPr marL="285750" indent="-285750"/>
            <a:r>
              <a:rPr lang="sv-SE" sz="1600" dirty="0" smtClean="0">
                <a:solidFill>
                  <a:srgbClr val="002850"/>
                </a:solidFill>
                <a:ea typeface="HelveticaNeueLT Std" panose="020B0604020202020204" pitchFamily="34" charset="0"/>
                <a:cs typeface="Arial" panose="020B0604020202020204" pitchFamily="34" charset="0"/>
              </a:rPr>
              <a:t>Annonsering </a:t>
            </a:r>
            <a:r>
              <a:rPr lang="sv-SE" sz="1600" dirty="0">
                <a:solidFill>
                  <a:srgbClr val="002850"/>
                </a:solidFill>
                <a:ea typeface="HelveticaNeueLT Std" panose="020B0604020202020204" pitchFamily="34" charset="0"/>
                <a:cs typeface="Arial" panose="020B0604020202020204" pitchFamily="34" charset="0"/>
              </a:rPr>
              <a:t>ca 2 månader</a:t>
            </a:r>
          </a:p>
          <a:p>
            <a:pPr marL="285750" indent="-285750"/>
            <a:endParaRPr lang="sv-SE" sz="1600" dirty="0">
              <a:solidFill>
                <a:srgbClr val="002850"/>
              </a:solidFill>
              <a:ea typeface="HelveticaNeueLT Std" panose="020B0604020202020204" pitchFamily="34" charset="0"/>
              <a:cs typeface="Arial" panose="020B0604020202020204" pitchFamily="34" charset="0"/>
            </a:endParaRPr>
          </a:p>
          <a:p>
            <a:pPr marL="285750" indent="-285750"/>
            <a:r>
              <a:rPr lang="sv-SE" sz="1600" dirty="0">
                <a:solidFill>
                  <a:srgbClr val="002850"/>
                </a:solidFill>
                <a:ea typeface="HelveticaNeueLT Std" panose="020B0604020202020204" pitchFamily="34" charset="0"/>
                <a:cs typeface="Arial" panose="020B0604020202020204" pitchFamily="34" charset="0"/>
              </a:rPr>
              <a:t>Utfall</a:t>
            </a:r>
          </a:p>
          <a:p>
            <a:pPr marL="285750" indent="-285750"/>
            <a:r>
              <a:rPr lang="sv-SE" sz="1600" dirty="0">
                <a:solidFill>
                  <a:srgbClr val="002850"/>
                </a:solidFill>
                <a:ea typeface="HelveticaNeueLT Std" panose="020B0604020202020204" pitchFamily="34" charset="0"/>
                <a:cs typeface="Arial" panose="020B0604020202020204" pitchFamily="34" charset="0"/>
              </a:rPr>
              <a:t>Beslut om att gå vidare</a:t>
            </a:r>
          </a:p>
          <a:p>
            <a:pPr marL="0" indent="0">
              <a:buNone/>
            </a:pP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573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08C"/>
        </a:solidFill>
        <a:effectLst/>
      </p:bgPr>
    </p:bg>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3992580" cy="6867053"/>
          </a:xfrm>
          <a:prstGeom prst="rect">
            <a:avLst/>
          </a:prstGeom>
        </p:spPr>
      </p:pic>
      <p:sp>
        <p:nvSpPr>
          <p:cNvPr id="8" name="Rubrik 1"/>
          <p:cNvSpPr>
            <a:spLocks noGrp="1"/>
          </p:cNvSpPr>
          <p:nvPr>
            <p:ph type="title"/>
          </p:nvPr>
        </p:nvSpPr>
        <p:spPr>
          <a:xfrm>
            <a:off x="4856835" y="696710"/>
            <a:ext cx="6464793" cy="666489"/>
          </a:xfrm>
        </p:spPr>
        <p:txBody>
          <a:bodyPr/>
          <a:lstStyle/>
          <a:p>
            <a:r>
              <a:rPr lang="sv-SE" sz="2800" b="1" dirty="0" smtClean="0">
                <a:latin typeface="+mj-lt"/>
                <a:cs typeface="Arial" panose="020B0604020202020204" pitchFamily="34" charset="0"/>
              </a:rPr>
              <a:t>Genomförda dialoger</a:t>
            </a:r>
            <a:endParaRPr lang="sv-SE" sz="2800" dirty="0">
              <a:latin typeface="+mj-lt"/>
              <a:cs typeface="Arial" panose="020B0604020202020204" pitchFamily="34" charset="0"/>
            </a:endParaRPr>
          </a:p>
        </p:txBody>
      </p:sp>
      <p:sp>
        <p:nvSpPr>
          <p:cNvPr id="9" name="Platshållare för text 2"/>
          <p:cNvSpPr>
            <a:spLocks noGrp="1"/>
          </p:cNvSpPr>
          <p:nvPr>
            <p:ph type="body" sz="quarter" idx="12"/>
          </p:nvPr>
        </p:nvSpPr>
        <p:spPr>
          <a:xfrm>
            <a:off x="4859824" y="1839600"/>
            <a:ext cx="6424941" cy="3902994"/>
          </a:xfrm>
        </p:spPr>
        <p:txBody>
          <a:bodyPr/>
          <a:lstStyle/>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Digitala möten</a:t>
            </a:r>
          </a:p>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Utvärdering användarfall</a:t>
            </a:r>
          </a:p>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Unika kundanpassningar</a:t>
            </a:r>
          </a:p>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Kostnadsdrivande krav</a:t>
            </a:r>
          </a:p>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I</a:t>
            </a:r>
            <a:r>
              <a:rPr lang="sv-SE" sz="1600" dirty="0" smtClean="0">
                <a:ea typeface="HelveticaNeueLT Std" panose="020B0604020202020204" pitchFamily="34" charset="0"/>
                <a:cs typeface="Arial" panose="020B0604020202020204" pitchFamily="34" charset="0"/>
              </a:rPr>
              <a:t>ntern </a:t>
            </a:r>
            <a:r>
              <a:rPr lang="sv-SE" sz="1600" dirty="0">
                <a:ea typeface="HelveticaNeueLT Std" panose="020B0604020202020204" pitchFamily="34" charset="0"/>
                <a:cs typeface="Arial" panose="020B0604020202020204" pitchFamily="34" charset="0"/>
              </a:rPr>
              <a:t>kunskap om lösningen</a:t>
            </a:r>
          </a:p>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Förstå prissättningen</a:t>
            </a:r>
          </a:p>
        </p:txBody>
      </p:sp>
    </p:spTree>
    <p:extLst>
      <p:ext uri="{BB962C8B-B14F-4D97-AF65-F5344CB8AC3E}">
        <p14:creationId xmlns:p14="http://schemas.microsoft.com/office/powerpoint/2010/main" val="3723576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69" y="0"/>
            <a:ext cx="3968496" cy="6858000"/>
          </a:xfrm>
          <a:prstGeom prst="rect">
            <a:avLst/>
          </a:prstGeom>
          <a:blipFill dpi="0" rotWithShape="1">
            <a:blip r:embed="rId4">
              <a:alphaModFix amt="0"/>
            </a:blip>
            <a:srcRect/>
            <a:stretch>
              <a:fillRect/>
            </a:stretch>
          </a:blipFill>
        </p:spPr>
      </p:pic>
      <p:sp>
        <p:nvSpPr>
          <p:cNvPr id="3" name="Platshållare för text 2"/>
          <p:cNvSpPr>
            <a:spLocks noGrp="1"/>
          </p:cNvSpPr>
          <p:nvPr>
            <p:ph type="body" sz="quarter" idx="12"/>
          </p:nvPr>
        </p:nvSpPr>
        <p:spPr/>
        <p:txBody>
          <a:bodyPr/>
          <a:lstStyle/>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Prissänkning med 26,4 %</a:t>
            </a:r>
          </a:p>
          <a:p>
            <a:pPr marL="285750" indent="-285750">
              <a:buFont typeface="Arial" panose="020B0604020202020204" pitchFamily="34" charset="0"/>
              <a:buChar char="•"/>
            </a:pPr>
            <a:r>
              <a:rPr lang="sv-SE" sz="1600" dirty="0" smtClean="0">
                <a:ea typeface="HelveticaNeueLT Std" panose="020B0604020202020204" pitchFamily="34" charset="0"/>
                <a:cs typeface="Arial" panose="020B0604020202020204" pitchFamily="34" charset="0"/>
              </a:rPr>
              <a:t>5 </a:t>
            </a:r>
            <a:r>
              <a:rPr lang="sv-SE" sz="1600" dirty="0">
                <a:ea typeface="HelveticaNeueLT Std" panose="020B0604020202020204" pitchFamily="34" charset="0"/>
                <a:cs typeface="Arial" panose="020B0604020202020204" pitchFamily="34" charset="0"/>
              </a:rPr>
              <a:t>st. moduler och lösningsförslag utgick</a:t>
            </a:r>
          </a:p>
          <a:p>
            <a:pPr marL="285750" indent="-285750">
              <a:buFont typeface="Arial" panose="020B0604020202020204" pitchFamily="34" charset="0"/>
              <a:buChar char="•"/>
            </a:pPr>
            <a:r>
              <a:rPr lang="sv-SE" sz="1600" dirty="0">
                <a:ea typeface="HelveticaNeueLT Std" panose="020B0604020202020204" pitchFamily="34" charset="0"/>
                <a:cs typeface="Arial" panose="020B0604020202020204" pitchFamily="34" charset="0"/>
              </a:rPr>
              <a:t>C</a:t>
            </a:r>
            <a:r>
              <a:rPr lang="sv-SE" sz="1600" dirty="0" smtClean="0">
                <a:ea typeface="HelveticaNeueLT Std" panose="020B0604020202020204" pitchFamily="34" charset="0"/>
                <a:cs typeface="Arial" panose="020B0604020202020204" pitchFamily="34" charset="0"/>
              </a:rPr>
              <a:t>a </a:t>
            </a:r>
            <a:r>
              <a:rPr lang="sv-SE" sz="1600" dirty="0">
                <a:ea typeface="HelveticaNeueLT Std" panose="020B0604020202020204" pitchFamily="34" charset="0"/>
                <a:cs typeface="Arial" panose="020B0604020202020204" pitchFamily="34" charset="0"/>
              </a:rPr>
              <a:t>1800 h </a:t>
            </a:r>
            <a:r>
              <a:rPr lang="sv-SE" sz="1600" dirty="0" smtClean="0">
                <a:ea typeface="HelveticaNeueLT Std" panose="020B0604020202020204" pitchFamily="34" charset="0"/>
                <a:cs typeface="Arial" panose="020B0604020202020204" pitchFamily="34" charset="0"/>
              </a:rPr>
              <a:t>avseende kundunika anpassningar utgick</a:t>
            </a:r>
            <a:r>
              <a:rPr lang="sv-SE" sz="1600" dirty="0">
                <a:ea typeface="HelveticaNeueLT Std" panose="020B0604020202020204" pitchFamily="34" charset="0"/>
                <a:cs typeface="Arial" panose="020B0604020202020204" pitchFamily="34" charset="0"/>
              </a:rPr>
              <a:t>, motsvarar 12 krav som kunde ersättas med standardfunktionalitet</a:t>
            </a:r>
          </a:p>
          <a:p>
            <a:endParaRPr lang="sv-SE" dirty="0">
              <a:latin typeface="Arial" panose="020B0604020202020204" pitchFamily="34" charset="0"/>
              <a:cs typeface="Arial" panose="020B0604020202020204" pitchFamily="34" charset="0"/>
            </a:endParaRPr>
          </a:p>
        </p:txBody>
      </p:sp>
      <p:sp>
        <p:nvSpPr>
          <p:cNvPr id="6" name="Rubrik 5"/>
          <p:cNvSpPr>
            <a:spLocks noGrp="1"/>
          </p:cNvSpPr>
          <p:nvPr>
            <p:ph type="title"/>
          </p:nvPr>
        </p:nvSpPr>
        <p:spPr/>
        <p:txBody>
          <a:bodyPr/>
          <a:lstStyle/>
          <a:p>
            <a:r>
              <a:rPr lang="sv-SE" sz="2800" b="1" dirty="0" smtClean="0">
                <a:latin typeface="+mj-lt"/>
                <a:cs typeface="Arial" panose="020B0604020202020204" pitchFamily="34" charset="0"/>
              </a:rPr>
              <a:t>Utfall</a:t>
            </a:r>
            <a:endParaRPr lang="sv-SE" sz="2800" dirty="0">
              <a:latin typeface="+mj-lt"/>
              <a:cs typeface="Arial" panose="020B0604020202020204" pitchFamily="34" charset="0"/>
            </a:endParaRPr>
          </a:p>
        </p:txBody>
      </p:sp>
    </p:spTree>
    <p:extLst>
      <p:ext uri="{BB962C8B-B14F-4D97-AF65-F5344CB8AC3E}">
        <p14:creationId xmlns:p14="http://schemas.microsoft.com/office/powerpoint/2010/main" val="11682323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TEMA" val="XXfEJjkG"/>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ema">
  <a:themeElements>
    <a:clrScheme name="SFV">
      <a:dk1>
        <a:srgbClr val="003259"/>
      </a:dk1>
      <a:lt1>
        <a:srgbClr val="E2EDFA"/>
      </a:lt1>
      <a:dk2>
        <a:srgbClr val="004888"/>
      </a:dk2>
      <a:lt2>
        <a:srgbClr val="E2EDFA"/>
      </a:lt2>
      <a:accent1>
        <a:srgbClr val="E2EDFA"/>
      </a:accent1>
      <a:accent2>
        <a:srgbClr val="009EE0"/>
      </a:accent2>
      <a:accent3>
        <a:srgbClr val="004888"/>
      </a:accent3>
      <a:accent4>
        <a:srgbClr val="00315A"/>
      </a:accent4>
      <a:accent5>
        <a:srgbClr val="CC6700"/>
      </a:accent5>
      <a:accent6>
        <a:srgbClr val="C78800"/>
      </a:accent6>
      <a:hlink>
        <a:srgbClr val="0563C1"/>
      </a:hlink>
      <a:folHlink>
        <a:srgbClr val="954F72"/>
      </a:folHlink>
    </a:clrScheme>
    <a:fontScheme name="SFV">
      <a:majorFont>
        <a:latin typeface="HelveticaNeueLT Std Med"/>
        <a:ea typeface=""/>
        <a:cs typeface=""/>
      </a:majorFont>
      <a:minorFont>
        <a:latin typeface="HelveticaNeue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st_HN (1)" id="{7E0715DB-822A-154A-B6B6-EEBE902D0F5A}" vid="{6557F7FA-E674-9443-8CC0-41F3816FD34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FV">
    <a:dk1>
      <a:srgbClr val="003259"/>
    </a:dk1>
    <a:lt1>
      <a:srgbClr val="E2EDFA"/>
    </a:lt1>
    <a:dk2>
      <a:srgbClr val="004888"/>
    </a:dk2>
    <a:lt2>
      <a:srgbClr val="E2EDFA"/>
    </a:lt2>
    <a:accent1>
      <a:srgbClr val="E2EDFA"/>
    </a:accent1>
    <a:accent2>
      <a:srgbClr val="009EE0"/>
    </a:accent2>
    <a:accent3>
      <a:srgbClr val="004888"/>
    </a:accent3>
    <a:accent4>
      <a:srgbClr val="00315A"/>
    </a:accent4>
    <a:accent5>
      <a:srgbClr val="CC6700"/>
    </a:accent5>
    <a:accent6>
      <a:srgbClr val="C78800"/>
    </a:accent6>
    <a:hlink>
      <a:srgbClr val="0563C1"/>
    </a:hlink>
    <a:folHlink>
      <a:srgbClr val="954F72"/>
    </a:folHlink>
  </a:clrScheme>
</a:themeOverride>
</file>

<file path=ppt/theme/themeOverride2.xml><?xml version="1.0" encoding="utf-8"?>
<a:themeOverride xmlns:a="http://schemas.openxmlformats.org/drawingml/2006/main">
  <a:clrScheme name="SFV">
    <a:dk1>
      <a:srgbClr val="003259"/>
    </a:dk1>
    <a:lt1>
      <a:srgbClr val="E2EDFA"/>
    </a:lt1>
    <a:dk2>
      <a:srgbClr val="004888"/>
    </a:dk2>
    <a:lt2>
      <a:srgbClr val="E2EDFA"/>
    </a:lt2>
    <a:accent1>
      <a:srgbClr val="E2EDFA"/>
    </a:accent1>
    <a:accent2>
      <a:srgbClr val="009EE0"/>
    </a:accent2>
    <a:accent3>
      <a:srgbClr val="004888"/>
    </a:accent3>
    <a:accent4>
      <a:srgbClr val="00315A"/>
    </a:accent4>
    <a:accent5>
      <a:srgbClr val="CC6700"/>
    </a:accent5>
    <a:accent6>
      <a:srgbClr val="C78800"/>
    </a:accent6>
    <a:hlink>
      <a:srgbClr val="0563C1"/>
    </a:hlink>
    <a:folHlink>
      <a:srgbClr val="954F72"/>
    </a:folHlink>
  </a:clrScheme>
</a:themeOverride>
</file>

<file path=ppt/theme/themeOverride3.xml><?xml version="1.0" encoding="utf-8"?>
<a:themeOverride xmlns:a="http://schemas.openxmlformats.org/drawingml/2006/main">
  <a:clrScheme name="SFV">
    <a:dk1>
      <a:srgbClr val="003259"/>
    </a:dk1>
    <a:lt1>
      <a:srgbClr val="E2EDFA"/>
    </a:lt1>
    <a:dk2>
      <a:srgbClr val="004888"/>
    </a:dk2>
    <a:lt2>
      <a:srgbClr val="E2EDFA"/>
    </a:lt2>
    <a:accent1>
      <a:srgbClr val="E2EDFA"/>
    </a:accent1>
    <a:accent2>
      <a:srgbClr val="009EE0"/>
    </a:accent2>
    <a:accent3>
      <a:srgbClr val="004888"/>
    </a:accent3>
    <a:accent4>
      <a:srgbClr val="00315A"/>
    </a:accent4>
    <a:accent5>
      <a:srgbClr val="CC6700"/>
    </a:accent5>
    <a:accent6>
      <a:srgbClr val="C78800"/>
    </a:accent6>
    <a:hlink>
      <a:srgbClr val="0563C1"/>
    </a:hlink>
    <a:folHlink>
      <a:srgbClr val="954F72"/>
    </a:folHlink>
  </a:clrScheme>
</a:themeOverride>
</file>

<file path=ppt/theme/themeOverride4.xml><?xml version="1.0" encoding="utf-8"?>
<a:themeOverride xmlns:a="http://schemas.openxmlformats.org/drawingml/2006/main">
  <a:clrScheme name="SFV">
    <a:dk1>
      <a:srgbClr val="003259"/>
    </a:dk1>
    <a:lt1>
      <a:srgbClr val="E2EDFA"/>
    </a:lt1>
    <a:dk2>
      <a:srgbClr val="004888"/>
    </a:dk2>
    <a:lt2>
      <a:srgbClr val="E2EDFA"/>
    </a:lt2>
    <a:accent1>
      <a:srgbClr val="E2EDFA"/>
    </a:accent1>
    <a:accent2>
      <a:srgbClr val="009EE0"/>
    </a:accent2>
    <a:accent3>
      <a:srgbClr val="004888"/>
    </a:accent3>
    <a:accent4>
      <a:srgbClr val="00315A"/>
    </a:accent4>
    <a:accent5>
      <a:srgbClr val="CC6700"/>
    </a:accent5>
    <a:accent6>
      <a:srgbClr val="C78800"/>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2DAA63F9F5B4A439BEA6F0951466851" ma:contentTypeVersion="0" ma:contentTypeDescription="Skapa ett nytt dokument." ma:contentTypeScope="" ma:versionID="8f814b330beb37e1c093d02a47caf32b">
  <xsd:schema xmlns:xsd="http://www.w3.org/2001/XMLSchema" xmlns:xs="http://www.w3.org/2001/XMLSchema" xmlns:p="http://schemas.microsoft.com/office/2006/metadata/properties" xmlns:ns2="c75220ed-e36b-49c6-9b90-fb0f7c53947c" targetNamespace="http://schemas.microsoft.com/office/2006/metadata/properties" ma:root="true" ma:fieldsID="bdf3012bfc253265cb74485424e0fea5" ns2:_="">
    <xsd:import namespace="c75220ed-e36b-49c6-9b90-fb0f7c53947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220ed-e36b-49c6-9b90-fb0f7c53947c"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kument" ma:contentTypeID="0x010100497D87C78E2DE34F8B1DDEC34A1AE62A" ma:contentTypeVersion="14" ma:contentTypeDescription="Skapa ett nytt dokument." ma:contentTypeScope="" ma:versionID="d903233acffda9a02e315c4fdc5eca93">
  <xsd:schema xmlns:xsd="http://www.w3.org/2001/XMLSchema" xmlns:xs="http://www.w3.org/2001/XMLSchema" xmlns:p="http://schemas.microsoft.com/office/2006/metadata/properties" xmlns:ns2="7cb6a11d-8025-4f7e-b812-5adfc83f902e" xmlns:ns3="9d5fb665-3f78-4217-94da-456282004488" targetNamespace="http://schemas.microsoft.com/office/2006/metadata/properties" ma:root="true" ma:fieldsID="60f40ad9d6b7c569f9152a805818aef2" ns2:_="" ns3:_="">
    <xsd:import namespace="7cb6a11d-8025-4f7e-b812-5adfc83f902e"/>
    <xsd:import namespace="9d5fb665-3f78-4217-94da-4562820044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6a11d-8025-4f7e-b812-5adfc83f90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50422717-dbc4-4c88-9406-613b8b4efbad"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fb665-3f78-4217-94da-456282004488"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7d0637c-d891-4939-9122-aabb0f37189e}" ma:internalName="TaxCatchAll" ma:showField="CatchAllData" ma:web="9d5fb665-3f78-4217-94da-4562820044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7cb6a11d-8025-4f7e-b812-5adfc83f902e">
      <Terms xmlns="http://schemas.microsoft.com/office/infopath/2007/PartnerControls"/>
    </lcf76f155ced4ddcb4097134ff3c332f>
    <TaxCatchAll xmlns="9d5fb665-3f78-4217-94da-456282004488" xsi:nil="true"/>
  </documentManagement>
</p:properties>
</file>

<file path=customXml/itemProps1.xml><?xml version="1.0" encoding="utf-8"?>
<ds:datastoreItem xmlns:ds="http://schemas.openxmlformats.org/officeDocument/2006/customXml" ds:itemID="{2240D8FD-6E2E-41FD-9E3D-48161E1F5837}">
  <ds:schemaRefs>
    <ds:schemaRef ds:uri="http://schemas.microsoft.com/sharepoint/v3/contenttype/forms"/>
  </ds:schemaRefs>
</ds:datastoreItem>
</file>

<file path=customXml/itemProps2.xml><?xml version="1.0" encoding="utf-8"?>
<ds:datastoreItem xmlns:ds="http://schemas.openxmlformats.org/officeDocument/2006/customXml" ds:itemID="{2119C20E-94CE-479D-8C3F-51A20977C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220ed-e36b-49c6-9b90-fb0f7c539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D62452-E273-4A21-9EFE-6279EAB5B53A}"/>
</file>

<file path=customXml/itemProps4.xml><?xml version="1.0" encoding="utf-8"?>
<ds:datastoreItem xmlns:ds="http://schemas.openxmlformats.org/officeDocument/2006/customXml" ds:itemID="{D811CA09-8C20-49A3-B8F4-7EF4D430B4C6}">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75220ed-e36b-49c6-9b90-fb0f7c53947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15829</TotalTime>
  <Words>622</Words>
  <Application>Microsoft Office PowerPoint</Application>
  <PresentationFormat>Bredbild</PresentationFormat>
  <Paragraphs>187</Paragraphs>
  <Slides>16</Slides>
  <Notes>6</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Arial</vt:lpstr>
      <vt:lpstr>Calibri</vt:lpstr>
      <vt:lpstr>Helvetica Neue</vt:lpstr>
      <vt:lpstr>Helvetica Neue Medium</vt:lpstr>
      <vt:lpstr>HelveticaNeueLT Std</vt:lpstr>
      <vt:lpstr>HelveticaNeueLT Std Med</vt:lpstr>
      <vt:lpstr>Office-tema</vt:lpstr>
      <vt:lpstr>Upphandling Nytt Affärssystem </vt:lpstr>
      <vt:lpstr>Bakgrund </vt:lpstr>
      <vt:lpstr>Marknadsundersökning</vt:lpstr>
      <vt:lpstr> Kravarbete</vt:lpstr>
      <vt:lpstr>Scoopet</vt:lpstr>
      <vt:lpstr>Annonsering steg 1</vt:lpstr>
      <vt:lpstr> Annonsering steg 2</vt:lpstr>
      <vt:lpstr>Genomförda dialoger</vt:lpstr>
      <vt:lpstr>Utfall</vt:lpstr>
      <vt:lpstr>Reflektioner projektgruppen</vt:lpstr>
      <vt:lpstr>Mina reflektioner</vt:lpstr>
      <vt:lpstr>Införandet steg 1  Ersätta dagens ekonomisystem Införa en ny ekonomimodell Integrationer ca 10 stycken</vt:lpstr>
      <vt:lpstr>Införandet steg 2  Införa en ny ekonomimodell Integrationer som kvarstår</vt:lpstr>
      <vt:lpstr> Min roll i införandeprojektet</vt:lpstr>
      <vt:lpstr>Vad säger projektmedlemmarna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Sjöfartsverket</dc:title>
  <dc:creator>elin.willen@sjofartsverket.se</dc:creator>
  <cp:lastModifiedBy>Willén, Elin</cp:lastModifiedBy>
  <cp:revision>365</cp:revision>
  <dcterms:created xsi:type="dcterms:W3CDTF">2021-09-01T07:37:11Z</dcterms:created>
  <dcterms:modified xsi:type="dcterms:W3CDTF">2023-04-11T15:51:37Z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0x01010012DAA63F9F5B4A439BEA6F0951466851</vt:lpwstr>
  </property>
  <property fmtid="{D5CDD505-2E9C-101B-9397-08002B2CF9AE}" pid="3" name="ArticulateGUID">
    <vt:lpwstr>4320C4C9-ADFE-4BC0-9983-A117649C8253</vt:lpwstr>
  </property>
  <property fmtid="{D5CDD505-2E9C-101B-9397-08002B2CF9AE}" pid="4" name="ArticulatePath">
    <vt:lpwstr>https://considab-my.sharepoint.com/personal/sofia_hjulin_consid_se/Documents/Skrivbordet/SFV_kommentar%20ppt-mall_Helena+Micke</vt:lpwstr>
  </property>
  <property fmtid="{D5CDD505-2E9C-101B-9397-08002B2CF9AE}" pid="5" name="_dlc_DocIdItemGuid">
    <vt:lpwstr>028cc4c7-670b-4edf-b844-fc42dd8fbddd</vt:lpwstr>
  </property>
</Properties>
</file>