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diagrams/data1.xml" ContentType="application/vnd.openxmlformats-officedocument.drawingml.diagramData+xml"/>
  <Override PartName="/ppt/diagrams/data8.xml" ContentType="application/vnd.openxmlformats-officedocument.drawingml.diagramData+xml"/>
  <Override PartName="/ppt/diagrams/data7.xml" ContentType="application/vnd.openxmlformats-officedocument.drawingml.diagramData+xml"/>
  <Override PartName="/ppt/diagrams/data6.xml" ContentType="application/vnd.openxmlformats-officedocument.drawingml.diagramData+xml"/>
  <Override PartName="/ppt/diagrams/data5.xml" ContentType="application/vnd.openxmlformats-officedocument.drawingml.diagramData+xml"/>
  <Override PartName="/ppt/diagrams/data4.xml" ContentType="application/vnd.openxmlformats-officedocument.drawingml.diagramData+xml"/>
  <Override PartName="/ppt/diagrams/data3.xml" ContentType="application/vnd.openxmlformats-officedocument.drawingml.diagramData+xml"/>
  <Override PartName="/ppt/diagrams/data2.xml" ContentType="application/vnd.openxmlformats-officedocument.drawingml.diagramData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rawing2.xml" ContentType="application/vnd.ms-office.drawingml.diagramDrawing+xml"/>
  <Override PartName="/ppt/theme/theme3.xml" ContentType="application/vnd.openxmlformats-officedocument.theme+xml"/>
  <Override PartName="/ppt/theme/theme2.xml" ContentType="application/vnd.openxmlformats-officedocument.theme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layout6.xml" ContentType="application/vnd.openxmlformats-officedocument.drawingml.diagramLayout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theme/theme1.xml" ContentType="application/vnd.openxmlformats-officedocument.theme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colors2.xml" ContentType="application/vnd.openxmlformats-officedocument.drawingml.diagramColors+xml"/>
  <Override PartName="/ppt/diagrams/quickStyle6.xml" ContentType="application/vnd.openxmlformats-officedocument.drawingml.diagramStyle+xml"/>
  <Override PartName="/ppt/diagrams/drawing6.xml" ContentType="application/vnd.ms-office.drawingml.diagramDrawing+xml"/>
  <Override PartName="/ppt/diagrams/colors6.xml" ContentType="application/vnd.openxmlformats-officedocument.drawingml.diagramColors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268" r:id="rId3"/>
    <p:sldId id="257" r:id="rId4"/>
    <p:sldId id="269" r:id="rId5"/>
    <p:sldId id="272" r:id="rId6"/>
    <p:sldId id="270" r:id="rId7"/>
    <p:sldId id="274" r:id="rId8"/>
    <p:sldId id="275" r:id="rId9"/>
    <p:sldId id="260" r:id="rId10"/>
    <p:sldId id="261" r:id="rId11"/>
    <p:sldId id="262" r:id="rId12"/>
    <p:sldId id="264" r:id="rId13"/>
    <p:sldId id="271" r:id="rId14"/>
    <p:sldId id="266" r:id="rId15"/>
    <p:sldId id="267" r:id="rId16"/>
  </p:sldIdLst>
  <p:sldSz cx="12192000" cy="6858000"/>
  <p:notesSz cx="6858000" cy="9144000"/>
  <p:custDataLst>
    <p:tags r:id="rId19"/>
  </p:custData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3" orient="horz" pos="3758" userDrawn="1">
          <p15:clr>
            <a:srgbClr val="A4A3A4"/>
          </p15:clr>
        </p15:guide>
        <p15:guide id="6" pos="3840" userDrawn="1">
          <p15:clr>
            <a:srgbClr val="A4A3A4"/>
          </p15:clr>
        </p15:guide>
        <p15:guide id="10" orient="horz" pos="361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r Erik Österlund" initials="PEÖ" lastIdx="2" clrIdx="0">
    <p:extLst>
      <p:ext uri="{19B8F6BF-5375-455C-9EA6-DF929625EA0E}">
        <p15:presenceInfo xmlns:p15="http://schemas.microsoft.com/office/powerpoint/2012/main" userId="Per Erik Österlun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786" autoAdjust="0"/>
  </p:normalViewPr>
  <p:slideViewPr>
    <p:cSldViewPr>
      <p:cViewPr varScale="1">
        <p:scale>
          <a:sx n="115" d="100"/>
          <a:sy n="115" d="100"/>
        </p:scale>
        <p:origin x="372" y="108"/>
      </p:cViewPr>
      <p:guideLst>
        <p:guide orient="horz" pos="2160"/>
        <p:guide orient="horz" pos="3758"/>
        <p:guide pos="3840"/>
        <p:guide orient="horz" pos="361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6" d="100"/>
          <a:sy n="86" d="100"/>
        </p:scale>
        <p:origin x="3786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0C9D20-015C-4A20-9C40-73E3F74683E5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AF1AE8AF-2AFF-4A2B-896C-322A67A4E19F}">
      <dgm:prSet custT="1"/>
      <dgm:spPr/>
      <dgm:t>
        <a:bodyPr/>
        <a:lstStyle/>
        <a:p>
          <a:pPr rtl="0"/>
          <a:r>
            <a:rPr lang="sv-SE" sz="2000" dirty="0" smtClean="0"/>
            <a:t>Kräver ny teknik och nya metoder</a:t>
          </a:r>
          <a:endParaRPr lang="sv-SE" sz="2000" dirty="0"/>
        </a:p>
      </dgm:t>
    </dgm:pt>
    <dgm:pt modelId="{215485C8-5198-4698-AB99-951E0B69F2DD}" type="parTrans" cxnId="{ACCD8FCA-B446-4155-A9E5-7DFE0FE62334}">
      <dgm:prSet/>
      <dgm:spPr/>
      <dgm:t>
        <a:bodyPr/>
        <a:lstStyle/>
        <a:p>
          <a:endParaRPr lang="sv-SE"/>
        </a:p>
      </dgm:t>
    </dgm:pt>
    <dgm:pt modelId="{80E999F5-3C51-403D-836E-C9A50F885A36}" type="sibTrans" cxnId="{ACCD8FCA-B446-4155-A9E5-7DFE0FE62334}">
      <dgm:prSet/>
      <dgm:spPr/>
      <dgm:t>
        <a:bodyPr/>
        <a:lstStyle/>
        <a:p>
          <a:endParaRPr lang="sv-SE"/>
        </a:p>
      </dgm:t>
    </dgm:pt>
    <dgm:pt modelId="{63E6E8EB-0C11-4734-873C-7DEA7A23B212}">
      <dgm:prSet custT="1"/>
      <dgm:spPr/>
      <dgm:t>
        <a:bodyPr/>
        <a:lstStyle/>
        <a:p>
          <a:pPr rtl="0"/>
          <a:r>
            <a:rPr lang="sv-SE" sz="2000" dirty="0" smtClean="0"/>
            <a:t>Kräver lärande och kompetens</a:t>
          </a:r>
          <a:endParaRPr lang="sv-SE" sz="2000" dirty="0"/>
        </a:p>
      </dgm:t>
    </dgm:pt>
    <dgm:pt modelId="{7C95CBE4-4226-40D7-BF86-CBABF078AB29}" type="parTrans" cxnId="{832070AD-67D8-44BC-B5B3-4CE035E012F9}">
      <dgm:prSet/>
      <dgm:spPr/>
      <dgm:t>
        <a:bodyPr/>
        <a:lstStyle/>
        <a:p>
          <a:endParaRPr lang="sv-SE"/>
        </a:p>
      </dgm:t>
    </dgm:pt>
    <dgm:pt modelId="{B10D742F-C124-44DE-9801-25FD7D475A71}" type="sibTrans" cxnId="{832070AD-67D8-44BC-B5B3-4CE035E012F9}">
      <dgm:prSet/>
      <dgm:spPr/>
      <dgm:t>
        <a:bodyPr/>
        <a:lstStyle/>
        <a:p>
          <a:endParaRPr lang="sv-SE"/>
        </a:p>
      </dgm:t>
    </dgm:pt>
    <dgm:pt modelId="{89F3B5F3-8C6A-45C4-884F-1CB5CB7E58EA}">
      <dgm:prSet custT="1"/>
      <dgm:spPr/>
      <dgm:t>
        <a:bodyPr/>
        <a:lstStyle/>
        <a:p>
          <a:pPr rtl="0"/>
          <a:r>
            <a:rPr lang="sv-SE" sz="2000" dirty="0" smtClean="0"/>
            <a:t>Kräver att vi lyssnar</a:t>
          </a:r>
          <a:endParaRPr lang="sv-SE" sz="2000" dirty="0"/>
        </a:p>
      </dgm:t>
    </dgm:pt>
    <dgm:pt modelId="{257602F8-0ECE-43F4-8553-88D3367ACB94}" type="parTrans" cxnId="{FAAE2BB4-8223-4180-AE3E-72031479C675}">
      <dgm:prSet/>
      <dgm:spPr/>
      <dgm:t>
        <a:bodyPr/>
        <a:lstStyle/>
        <a:p>
          <a:endParaRPr lang="sv-SE"/>
        </a:p>
      </dgm:t>
    </dgm:pt>
    <dgm:pt modelId="{65E7E5C9-1864-4AA4-88D3-E4DC9014EE4F}" type="sibTrans" cxnId="{FAAE2BB4-8223-4180-AE3E-72031479C675}">
      <dgm:prSet/>
      <dgm:spPr/>
      <dgm:t>
        <a:bodyPr/>
        <a:lstStyle/>
        <a:p>
          <a:endParaRPr lang="sv-SE"/>
        </a:p>
      </dgm:t>
    </dgm:pt>
    <dgm:pt modelId="{FDC37F4E-BFB9-4E34-A119-60F987B10FE8}">
      <dgm:prSet custT="1"/>
      <dgm:spPr/>
      <dgm:t>
        <a:bodyPr/>
        <a:lstStyle/>
        <a:p>
          <a:pPr rtl="0"/>
          <a:r>
            <a:rPr lang="sv-SE" sz="2000" dirty="0" smtClean="0"/>
            <a:t>Kräver att vi vågar testa</a:t>
          </a:r>
          <a:endParaRPr lang="sv-SE" sz="2000" dirty="0"/>
        </a:p>
      </dgm:t>
    </dgm:pt>
    <dgm:pt modelId="{07166A35-8C37-4170-B4B1-D93FF7269A7D}" type="parTrans" cxnId="{7A07FA6D-6C3A-4B8D-AF45-6D2F24044DAA}">
      <dgm:prSet/>
      <dgm:spPr/>
      <dgm:t>
        <a:bodyPr/>
        <a:lstStyle/>
        <a:p>
          <a:endParaRPr lang="sv-SE"/>
        </a:p>
      </dgm:t>
    </dgm:pt>
    <dgm:pt modelId="{DFF1657B-DABF-40C0-B15B-7D7870AA85E8}" type="sibTrans" cxnId="{7A07FA6D-6C3A-4B8D-AF45-6D2F24044DAA}">
      <dgm:prSet/>
      <dgm:spPr/>
      <dgm:t>
        <a:bodyPr/>
        <a:lstStyle/>
        <a:p>
          <a:endParaRPr lang="sv-SE"/>
        </a:p>
      </dgm:t>
    </dgm:pt>
    <dgm:pt modelId="{3B05F6A6-69A5-4616-869C-F9D6D9986408}" type="pres">
      <dgm:prSet presAssocID="{A80C9D20-015C-4A20-9C40-73E3F74683E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A952609E-9A77-4C8D-B635-91A46FBD00F9}" type="pres">
      <dgm:prSet presAssocID="{AF1AE8AF-2AFF-4A2B-896C-322A67A4E19F}" presName="parentText" presStyleLbl="node1" presStyleIdx="0" presStyleCnt="4" custScaleX="42372" custScaleY="67321" custLinFactNeighborX="-25248" custLinFactNeighborY="-2434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CEE0AA-F87D-4F5A-B613-913121766EB4}" type="pres">
      <dgm:prSet presAssocID="{80E999F5-3C51-403D-836E-C9A50F885A36}" presName="spacer" presStyleCnt="0"/>
      <dgm:spPr/>
    </dgm:pt>
    <dgm:pt modelId="{BF9D8D98-1058-4436-A930-6DD270E49FCA}" type="pres">
      <dgm:prSet presAssocID="{63E6E8EB-0C11-4734-873C-7DEA7A23B212}" presName="parentText" presStyleLbl="node1" presStyleIdx="1" presStyleCnt="4" custScaleX="42372" custScaleY="62284" custLinFactNeighborX="-25184" custLinFactNeighborY="-67796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9D8AD29-CC4E-48E5-9F69-579F61C5ADBA}" type="pres">
      <dgm:prSet presAssocID="{B10D742F-C124-44DE-9801-25FD7D475A71}" presName="spacer" presStyleCnt="0"/>
      <dgm:spPr/>
    </dgm:pt>
    <dgm:pt modelId="{D1DA9196-E857-4CEC-93A3-9503B9476312}" type="pres">
      <dgm:prSet presAssocID="{89F3B5F3-8C6A-45C4-884F-1CB5CB7E58EA}" presName="parentText" presStyleLbl="node1" presStyleIdx="2" presStyleCnt="4" custScaleX="42372" custScaleY="54055" custLinFactNeighborX="-25248" custLinFactNeighborY="-54017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249AF02-3884-452B-B08C-B66D1BF56942}" type="pres">
      <dgm:prSet presAssocID="{65E7E5C9-1864-4AA4-88D3-E4DC9014EE4F}" presName="spacer" presStyleCnt="0"/>
      <dgm:spPr/>
    </dgm:pt>
    <dgm:pt modelId="{EFF7E18D-24A0-4924-8DFC-8BBDFA352913}" type="pres">
      <dgm:prSet presAssocID="{FDC37F4E-BFB9-4E34-A119-60F987B10FE8}" presName="parentText" presStyleLbl="node1" presStyleIdx="3" presStyleCnt="4" custScaleX="42372" custScaleY="49028" custLinFactNeighborX="-25248" custLinFactNeighborY="-42219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B4F4115-C805-4AC6-A6A2-3003F970EABB}" type="presOf" srcId="{A80C9D20-015C-4A20-9C40-73E3F74683E5}" destId="{3B05F6A6-69A5-4616-869C-F9D6D9986408}" srcOrd="0" destOrd="0" presId="urn:microsoft.com/office/officeart/2005/8/layout/vList2"/>
    <dgm:cxn modelId="{7CA2251F-82BA-42A5-9AD0-C0E79763D073}" type="presOf" srcId="{AF1AE8AF-2AFF-4A2B-896C-322A67A4E19F}" destId="{A952609E-9A77-4C8D-B635-91A46FBD00F9}" srcOrd="0" destOrd="0" presId="urn:microsoft.com/office/officeart/2005/8/layout/vList2"/>
    <dgm:cxn modelId="{ACCD8FCA-B446-4155-A9E5-7DFE0FE62334}" srcId="{A80C9D20-015C-4A20-9C40-73E3F74683E5}" destId="{AF1AE8AF-2AFF-4A2B-896C-322A67A4E19F}" srcOrd="0" destOrd="0" parTransId="{215485C8-5198-4698-AB99-951E0B69F2DD}" sibTransId="{80E999F5-3C51-403D-836E-C9A50F885A36}"/>
    <dgm:cxn modelId="{832070AD-67D8-44BC-B5B3-4CE035E012F9}" srcId="{A80C9D20-015C-4A20-9C40-73E3F74683E5}" destId="{63E6E8EB-0C11-4734-873C-7DEA7A23B212}" srcOrd="1" destOrd="0" parTransId="{7C95CBE4-4226-40D7-BF86-CBABF078AB29}" sibTransId="{B10D742F-C124-44DE-9801-25FD7D475A71}"/>
    <dgm:cxn modelId="{2D31973E-C9A5-4E6D-911B-9B9C74075C82}" type="presOf" srcId="{FDC37F4E-BFB9-4E34-A119-60F987B10FE8}" destId="{EFF7E18D-24A0-4924-8DFC-8BBDFA352913}" srcOrd="0" destOrd="0" presId="urn:microsoft.com/office/officeart/2005/8/layout/vList2"/>
    <dgm:cxn modelId="{FAAE2BB4-8223-4180-AE3E-72031479C675}" srcId="{A80C9D20-015C-4A20-9C40-73E3F74683E5}" destId="{89F3B5F3-8C6A-45C4-884F-1CB5CB7E58EA}" srcOrd="2" destOrd="0" parTransId="{257602F8-0ECE-43F4-8553-88D3367ACB94}" sibTransId="{65E7E5C9-1864-4AA4-88D3-E4DC9014EE4F}"/>
    <dgm:cxn modelId="{7A07FA6D-6C3A-4B8D-AF45-6D2F24044DAA}" srcId="{A80C9D20-015C-4A20-9C40-73E3F74683E5}" destId="{FDC37F4E-BFB9-4E34-A119-60F987B10FE8}" srcOrd="3" destOrd="0" parTransId="{07166A35-8C37-4170-B4B1-D93FF7269A7D}" sibTransId="{DFF1657B-DABF-40C0-B15B-7D7870AA85E8}"/>
    <dgm:cxn modelId="{2044B933-1FE2-445B-9E2F-11EA5DE43CDD}" type="presOf" srcId="{63E6E8EB-0C11-4734-873C-7DEA7A23B212}" destId="{BF9D8D98-1058-4436-A930-6DD270E49FCA}" srcOrd="0" destOrd="0" presId="urn:microsoft.com/office/officeart/2005/8/layout/vList2"/>
    <dgm:cxn modelId="{A4A1FE0E-70E6-484F-A8AC-1BD7ADAC48AB}" type="presOf" srcId="{89F3B5F3-8C6A-45C4-884F-1CB5CB7E58EA}" destId="{D1DA9196-E857-4CEC-93A3-9503B9476312}" srcOrd="0" destOrd="0" presId="urn:microsoft.com/office/officeart/2005/8/layout/vList2"/>
    <dgm:cxn modelId="{19F3C9D1-2852-41C3-A016-2B80B1F16760}" type="presParOf" srcId="{3B05F6A6-69A5-4616-869C-F9D6D9986408}" destId="{A952609E-9A77-4C8D-B635-91A46FBD00F9}" srcOrd="0" destOrd="0" presId="urn:microsoft.com/office/officeart/2005/8/layout/vList2"/>
    <dgm:cxn modelId="{D215616A-6DCE-4E8B-906A-CD4B09684A7F}" type="presParOf" srcId="{3B05F6A6-69A5-4616-869C-F9D6D9986408}" destId="{48CEE0AA-F87D-4F5A-B613-913121766EB4}" srcOrd="1" destOrd="0" presId="urn:microsoft.com/office/officeart/2005/8/layout/vList2"/>
    <dgm:cxn modelId="{71FEFB6A-5BF5-4857-A31F-6C1BDB2AF92C}" type="presParOf" srcId="{3B05F6A6-69A5-4616-869C-F9D6D9986408}" destId="{BF9D8D98-1058-4436-A930-6DD270E49FCA}" srcOrd="2" destOrd="0" presId="urn:microsoft.com/office/officeart/2005/8/layout/vList2"/>
    <dgm:cxn modelId="{1827BC00-B196-46C4-A196-BAD259095040}" type="presParOf" srcId="{3B05F6A6-69A5-4616-869C-F9D6D9986408}" destId="{99D8AD29-CC4E-48E5-9F69-579F61C5ADBA}" srcOrd="3" destOrd="0" presId="urn:microsoft.com/office/officeart/2005/8/layout/vList2"/>
    <dgm:cxn modelId="{41A8C68F-DF1B-48C9-8CC0-AFC07A9473AF}" type="presParOf" srcId="{3B05F6A6-69A5-4616-869C-F9D6D9986408}" destId="{D1DA9196-E857-4CEC-93A3-9503B9476312}" srcOrd="4" destOrd="0" presId="urn:microsoft.com/office/officeart/2005/8/layout/vList2"/>
    <dgm:cxn modelId="{FA9147DB-F658-45F0-8282-902802DF031C}" type="presParOf" srcId="{3B05F6A6-69A5-4616-869C-F9D6D9986408}" destId="{2249AF02-3884-452B-B08C-B66D1BF56942}" srcOrd="5" destOrd="0" presId="urn:microsoft.com/office/officeart/2005/8/layout/vList2"/>
    <dgm:cxn modelId="{6A20B82F-3BC4-456F-B491-9C8079F713BD}" type="presParOf" srcId="{3B05F6A6-69A5-4616-869C-F9D6D9986408}" destId="{EFF7E18D-24A0-4924-8DFC-8BBDFA352913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0C3DF7-AC98-4AD8-96D6-5C63E3DF37D9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578E1E2A-5ECB-4D0C-8C09-21BEEB47AF4C}">
      <dgm:prSet/>
      <dgm:spPr/>
      <dgm:t>
        <a:bodyPr/>
        <a:lstStyle/>
        <a:p>
          <a:pPr rtl="0"/>
          <a:r>
            <a:rPr lang="sv-SE" dirty="0" smtClean="0"/>
            <a:t>Inbjudan för ansökan att delta i dialog</a:t>
          </a:r>
          <a:endParaRPr lang="sv-SE" dirty="0"/>
        </a:p>
      </dgm:t>
    </dgm:pt>
    <dgm:pt modelId="{9B905601-FA33-4FCF-A660-647A8139A1A5}" type="parTrans" cxnId="{309D8860-C2EE-4917-8126-3B55AA026581}">
      <dgm:prSet/>
      <dgm:spPr/>
      <dgm:t>
        <a:bodyPr/>
        <a:lstStyle/>
        <a:p>
          <a:endParaRPr lang="sv-SE"/>
        </a:p>
      </dgm:t>
    </dgm:pt>
    <dgm:pt modelId="{F7AB076F-399A-4A6D-89F2-DD64C46EA0C5}" type="sibTrans" cxnId="{309D8860-C2EE-4917-8126-3B55AA026581}">
      <dgm:prSet/>
      <dgm:spPr/>
      <dgm:t>
        <a:bodyPr/>
        <a:lstStyle/>
        <a:p>
          <a:endParaRPr lang="sv-SE"/>
        </a:p>
      </dgm:t>
    </dgm:pt>
    <dgm:pt modelId="{F3597BA7-9257-4760-B834-E3A6A72374A6}">
      <dgm:prSet/>
      <dgm:spPr/>
      <dgm:t>
        <a:bodyPr/>
        <a:lstStyle/>
        <a:p>
          <a:pPr rtl="0"/>
          <a:r>
            <a:rPr lang="sv-SE" dirty="0" smtClean="0"/>
            <a:t>Utvärdering ansökan</a:t>
          </a:r>
          <a:endParaRPr lang="sv-SE" dirty="0"/>
        </a:p>
      </dgm:t>
    </dgm:pt>
    <dgm:pt modelId="{730D3527-EFC6-4E9E-A80D-2E1780A93DD7}" type="parTrans" cxnId="{78E0C42D-F665-4E22-977B-903DC09322FF}">
      <dgm:prSet/>
      <dgm:spPr/>
      <dgm:t>
        <a:bodyPr/>
        <a:lstStyle/>
        <a:p>
          <a:endParaRPr lang="sv-SE"/>
        </a:p>
      </dgm:t>
    </dgm:pt>
    <dgm:pt modelId="{6E589261-701A-45B5-8828-2CD5C0D982C6}" type="sibTrans" cxnId="{78E0C42D-F665-4E22-977B-903DC09322FF}">
      <dgm:prSet/>
      <dgm:spPr/>
      <dgm:t>
        <a:bodyPr/>
        <a:lstStyle/>
        <a:p>
          <a:endParaRPr lang="sv-SE"/>
        </a:p>
      </dgm:t>
    </dgm:pt>
    <dgm:pt modelId="{893FA98E-FAE8-438C-A43D-2AEC29F8B2B4}">
      <dgm:prSet/>
      <dgm:spPr/>
      <dgm:t>
        <a:bodyPr/>
        <a:lstStyle/>
        <a:p>
          <a:pPr rtl="0"/>
          <a:r>
            <a:rPr lang="sv-SE" dirty="0" smtClean="0"/>
            <a:t>Inbjudan att delta i dialog</a:t>
          </a:r>
          <a:endParaRPr lang="sv-SE" dirty="0"/>
        </a:p>
      </dgm:t>
    </dgm:pt>
    <dgm:pt modelId="{DC87B021-0A94-4399-8CEB-E025CC3C9482}" type="parTrans" cxnId="{4B741308-99FC-4A3F-99E2-08687A4FACE2}">
      <dgm:prSet/>
      <dgm:spPr/>
      <dgm:t>
        <a:bodyPr/>
        <a:lstStyle/>
        <a:p>
          <a:endParaRPr lang="sv-SE"/>
        </a:p>
      </dgm:t>
    </dgm:pt>
    <dgm:pt modelId="{BE855FD2-7A3A-4863-A44F-E76EA71DA8B2}" type="sibTrans" cxnId="{4B741308-99FC-4A3F-99E2-08687A4FACE2}">
      <dgm:prSet/>
      <dgm:spPr/>
      <dgm:t>
        <a:bodyPr/>
        <a:lstStyle/>
        <a:p>
          <a:endParaRPr lang="sv-SE"/>
        </a:p>
      </dgm:t>
    </dgm:pt>
    <dgm:pt modelId="{37046CA7-6FEC-40AF-9FA9-D932E3CFF33F}">
      <dgm:prSet/>
      <dgm:spPr/>
      <dgm:t>
        <a:bodyPr/>
        <a:lstStyle/>
        <a:p>
          <a:pPr rtl="0"/>
          <a:r>
            <a:rPr lang="sv-SE" dirty="0" smtClean="0"/>
            <a:t>Dialog</a:t>
          </a:r>
          <a:endParaRPr lang="sv-SE" dirty="0"/>
        </a:p>
      </dgm:t>
    </dgm:pt>
    <dgm:pt modelId="{94F4785B-EFA2-40CE-9DA9-E7097BF3BF95}" type="parTrans" cxnId="{99BC649F-2BCC-4344-B6BD-3FE94DDAF05E}">
      <dgm:prSet/>
      <dgm:spPr/>
      <dgm:t>
        <a:bodyPr/>
        <a:lstStyle/>
        <a:p>
          <a:endParaRPr lang="sv-SE"/>
        </a:p>
      </dgm:t>
    </dgm:pt>
    <dgm:pt modelId="{63F1BBA2-4DBA-42D9-ACAF-57D42CFF8A35}" type="sibTrans" cxnId="{99BC649F-2BCC-4344-B6BD-3FE94DDAF05E}">
      <dgm:prSet/>
      <dgm:spPr/>
      <dgm:t>
        <a:bodyPr/>
        <a:lstStyle/>
        <a:p>
          <a:endParaRPr lang="sv-SE"/>
        </a:p>
      </dgm:t>
    </dgm:pt>
    <dgm:pt modelId="{3AC4A754-6E04-4CDB-A63F-04911DEF88C7}">
      <dgm:prSet/>
      <dgm:spPr/>
      <dgm:t>
        <a:bodyPr/>
        <a:lstStyle/>
        <a:p>
          <a:pPr rtl="0"/>
          <a:r>
            <a:rPr lang="sv-SE" dirty="0" smtClean="0"/>
            <a:t>Framtagande av slutgiltigt FU</a:t>
          </a:r>
          <a:endParaRPr lang="sv-SE" dirty="0"/>
        </a:p>
      </dgm:t>
    </dgm:pt>
    <dgm:pt modelId="{2CBAFC86-73AE-43E1-9059-DAD36D3E6128}" type="parTrans" cxnId="{FFF58194-FB7A-40DC-88FB-E69308F4C1AE}">
      <dgm:prSet/>
      <dgm:spPr/>
      <dgm:t>
        <a:bodyPr/>
        <a:lstStyle/>
        <a:p>
          <a:endParaRPr lang="sv-SE"/>
        </a:p>
      </dgm:t>
    </dgm:pt>
    <dgm:pt modelId="{7CB024DB-D00A-4B53-8763-79CF87FABF18}" type="sibTrans" cxnId="{FFF58194-FB7A-40DC-88FB-E69308F4C1AE}">
      <dgm:prSet/>
      <dgm:spPr/>
      <dgm:t>
        <a:bodyPr/>
        <a:lstStyle/>
        <a:p>
          <a:endParaRPr lang="sv-SE"/>
        </a:p>
      </dgm:t>
    </dgm:pt>
    <dgm:pt modelId="{878913EB-A21E-4084-A502-7C0CDF582680}">
      <dgm:prSet/>
      <dgm:spPr/>
      <dgm:t>
        <a:bodyPr/>
        <a:lstStyle/>
        <a:p>
          <a:pPr rtl="0"/>
          <a:r>
            <a:rPr lang="sv-SE" dirty="0" smtClean="0"/>
            <a:t>Dialog avslutas</a:t>
          </a:r>
          <a:endParaRPr lang="sv-SE" dirty="0"/>
        </a:p>
      </dgm:t>
    </dgm:pt>
    <dgm:pt modelId="{857262DC-5004-43AD-8923-4AC819A281E2}" type="parTrans" cxnId="{590EA6C0-9324-44C9-BEEE-9768BEE036BF}">
      <dgm:prSet/>
      <dgm:spPr/>
      <dgm:t>
        <a:bodyPr/>
        <a:lstStyle/>
        <a:p>
          <a:endParaRPr lang="sv-SE"/>
        </a:p>
      </dgm:t>
    </dgm:pt>
    <dgm:pt modelId="{E1333019-FA50-43FF-A9FA-432FF7C91843}" type="sibTrans" cxnId="{590EA6C0-9324-44C9-BEEE-9768BEE036BF}">
      <dgm:prSet/>
      <dgm:spPr/>
      <dgm:t>
        <a:bodyPr/>
        <a:lstStyle/>
        <a:p>
          <a:endParaRPr lang="sv-SE"/>
        </a:p>
      </dgm:t>
    </dgm:pt>
    <dgm:pt modelId="{D950128E-CB93-422D-ACC1-E4F191194D2C}">
      <dgm:prSet/>
      <dgm:spPr/>
      <dgm:t>
        <a:bodyPr/>
        <a:lstStyle/>
        <a:p>
          <a:pPr rtl="0"/>
          <a:r>
            <a:rPr lang="sv-SE" dirty="0" smtClean="0"/>
            <a:t>Slutgiltigt anbud</a:t>
          </a:r>
        </a:p>
      </dgm:t>
    </dgm:pt>
    <dgm:pt modelId="{13C5C0A7-F21C-4550-8E48-DA40AB127727}" type="parTrans" cxnId="{490FD4E0-9F7F-40CA-B319-FAF0B8FA4066}">
      <dgm:prSet/>
      <dgm:spPr/>
      <dgm:t>
        <a:bodyPr/>
        <a:lstStyle/>
        <a:p>
          <a:endParaRPr lang="sv-SE"/>
        </a:p>
      </dgm:t>
    </dgm:pt>
    <dgm:pt modelId="{A18DCA0D-EE68-4480-926C-F57854E83A68}" type="sibTrans" cxnId="{490FD4E0-9F7F-40CA-B319-FAF0B8FA4066}">
      <dgm:prSet/>
      <dgm:spPr/>
      <dgm:t>
        <a:bodyPr/>
        <a:lstStyle/>
        <a:p>
          <a:endParaRPr lang="sv-SE"/>
        </a:p>
      </dgm:t>
    </dgm:pt>
    <dgm:pt modelId="{2369F76D-0F6D-4708-99B6-512C50943305}">
      <dgm:prSet/>
      <dgm:spPr/>
      <dgm:t>
        <a:bodyPr/>
        <a:lstStyle/>
        <a:p>
          <a:pPr rtl="0"/>
          <a:r>
            <a:rPr lang="sv-SE" dirty="0" smtClean="0"/>
            <a:t>Utvärdering av anbud</a:t>
          </a:r>
        </a:p>
      </dgm:t>
    </dgm:pt>
    <dgm:pt modelId="{9A8EC47F-E9E2-4BD1-B50C-683EAC9EB326}" type="parTrans" cxnId="{4F51A66B-4929-4831-AC71-12A783657638}">
      <dgm:prSet/>
      <dgm:spPr/>
      <dgm:t>
        <a:bodyPr/>
        <a:lstStyle/>
        <a:p>
          <a:endParaRPr lang="sv-SE"/>
        </a:p>
      </dgm:t>
    </dgm:pt>
    <dgm:pt modelId="{758E9258-E452-4899-80ED-33A73C45D72E}" type="sibTrans" cxnId="{4F51A66B-4929-4831-AC71-12A783657638}">
      <dgm:prSet/>
      <dgm:spPr/>
      <dgm:t>
        <a:bodyPr/>
        <a:lstStyle/>
        <a:p>
          <a:endParaRPr lang="sv-SE"/>
        </a:p>
      </dgm:t>
    </dgm:pt>
    <dgm:pt modelId="{5BFFD3FC-9FC3-48F0-B094-9CCD8030F475}" type="pres">
      <dgm:prSet presAssocID="{B40C3DF7-AC98-4AD8-96D6-5C63E3DF37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1E92038-1AB1-42A6-9DD3-EF0999F57B57}" type="pres">
      <dgm:prSet presAssocID="{578E1E2A-5ECB-4D0C-8C09-21BEEB47AF4C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D55AC5-7AD6-443A-A18B-0EBEA1B16757}" type="pres">
      <dgm:prSet presAssocID="{F7AB076F-399A-4A6D-89F2-DD64C46EA0C5}" presName="parSpace" presStyleCnt="0"/>
      <dgm:spPr/>
      <dgm:t>
        <a:bodyPr/>
        <a:lstStyle/>
        <a:p>
          <a:endParaRPr lang="sv-SE"/>
        </a:p>
      </dgm:t>
    </dgm:pt>
    <dgm:pt modelId="{8FDBE4A7-B56C-4F15-B4C0-DC0399F36436}" type="pres">
      <dgm:prSet presAssocID="{F3597BA7-9257-4760-B834-E3A6A72374A6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CFCB4E-126D-452C-A211-6682E0D241E4}" type="pres">
      <dgm:prSet presAssocID="{6E589261-701A-45B5-8828-2CD5C0D982C6}" presName="parSpace" presStyleCnt="0"/>
      <dgm:spPr/>
      <dgm:t>
        <a:bodyPr/>
        <a:lstStyle/>
        <a:p>
          <a:endParaRPr lang="sv-SE"/>
        </a:p>
      </dgm:t>
    </dgm:pt>
    <dgm:pt modelId="{C32DC40F-E32B-4258-97EB-205FA56EEB8B}" type="pres">
      <dgm:prSet presAssocID="{893FA98E-FAE8-438C-A43D-2AEC29F8B2B4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59B05BF-4182-44FE-B833-6A789BF5564C}" type="pres">
      <dgm:prSet presAssocID="{BE855FD2-7A3A-4863-A44F-E76EA71DA8B2}" presName="parSpace" presStyleCnt="0"/>
      <dgm:spPr/>
      <dgm:t>
        <a:bodyPr/>
        <a:lstStyle/>
        <a:p>
          <a:endParaRPr lang="sv-SE"/>
        </a:p>
      </dgm:t>
    </dgm:pt>
    <dgm:pt modelId="{88C14C43-3234-4E20-8775-B64FE7B1595C}" type="pres">
      <dgm:prSet presAssocID="{37046CA7-6FEC-40AF-9FA9-D932E3CFF33F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88E25F9-26AB-4951-9CBA-5D40C500F8D5}" type="pres">
      <dgm:prSet presAssocID="{63F1BBA2-4DBA-42D9-ACAF-57D42CFF8A35}" presName="parSpace" presStyleCnt="0"/>
      <dgm:spPr/>
      <dgm:t>
        <a:bodyPr/>
        <a:lstStyle/>
        <a:p>
          <a:endParaRPr lang="sv-SE"/>
        </a:p>
      </dgm:t>
    </dgm:pt>
    <dgm:pt modelId="{9313B834-5F72-4D8C-8F71-12E318F7A7B7}" type="pres">
      <dgm:prSet presAssocID="{3AC4A754-6E04-4CDB-A63F-04911DEF88C7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7D187C-AEF6-4D39-854D-CBF9FCB62383}" type="pres">
      <dgm:prSet presAssocID="{7CB024DB-D00A-4B53-8763-79CF87FABF18}" presName="parSpace" presStyleCnt="0"/>
      <dgm:spPr/>
      <dgm:t>
        <a:bodyPr/>
        <a:lstStyle/>
        <a:p>
          <a:endParaRPr lang="sv-SE"/>
        </a:p>
      </dgm:t>
    </dgm:pt>
    <dgm:pt modelId="{107D6821-937C-4A33-BC0B-FAC4890FE3A5}" type="pres">
      <dgm:prSet presAssocID="{878913EB-A21E-4084-A502-7C0CDF582680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EC08B1-A2F5-4840-B8B9-B507472AF73F}" type="pres">
      <dgm:prSet presAssocID="{E1333019-FA50-43FF-A9FA-432FF7C91843}" presName="parSpace" presStyleCnt="0"/>
      <dgm:spPr/>
      <dgm:t>
        <a:bodyPr/>
        <a:lstStyle/>
        <a:p>
          <a:endParaRPr lang="sv-SE"/>
        </a:p>
      </dgm:t>
    </dgm:pt>
    <dgm:pt modelId="{D77E44E5-2F61-4313-9249-3CCDC7B6015F}" type="pres">
      <dgm:prSet presAssocID="{D950128E-CB93-422D-ACC1-E4F191194D2C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B90C697-C481-4991-9E67-247C7D8EA091}" type="pres">
      <dgm:prSet presAssocID="{A18DCA0D-EE68-4480-926C-F57854E83A68}" presName="parSpace" presStyleCnt="0"/>
      <dgm:spPr/>
      <dgm:t>
        <a:bodyPr/>
        <a:lstStyle/>
        <a:p>
          <a:endParaRPr lang="sv-SE"/>
        </a:p>
      </dgm:t>
    </dgm:pt>
    <dgm:pt modelId="{50050777-754D-4101-BB34-2BB21F3FC757}" type="pres">
      <dgm:prSet presAssocID="{2369F76D-0F6D-4708-99B6-512C50943305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9BC649F-2BCC-4344-B6BD-3FE94DDAF05E}" srcId="{B40C3DF7-AC98-4AD8-96D6-5C63E3DF37D9}" destId="{37046CA7-6FEC-40AF-9FA9-D932E3CFF33F}" srcOrd="3" destOrd="0" parTransId="{94F4785B-EFA2-40CE-9DA9-E7097BF3BF95}" sibTransId="{63F1BBA2-4DBA-42D9-ACAF-57D42CFF8A35}"/>
    <dgm:cxn modelId="{4B741308-99FC-4A3F-99E2-08687A4FACE2}" srcId="{B40C3DF7-AC98-4AD8-96D6-5C63E3DF37D9}" destId="{893FA98E-FAE8-438C-A43D-2AEC29F8B2B4}" srcOrd="2" destOrd="0" parTransId="{DC87B021-0A94-4399-8CEB-E025CC3C9482}" sibTransId="{BE855FD2-7A3A-4863-A44F-E76EA71DA8B2}"/>
    <dgm:cxn modelId="{9CD6F6F6-650C-4C04-AD10-5E6C38191F3D}" type="presOf" srcId="{878913EB-A21E-4084-A502-7C0CDF582680}" destId="{107D6821-937C-4A33-BC0B-FAC4890FE3A5}" srcOrd="0" destOrd="0" presId="urn:microsoft.com/office/officeart/2005/8/layout/hChevron3"/>
    <dgm:cxn modelId="{490FD4E0-9F7F-40CA-B319-FAF0B8FA4066}" srcId="{B40C3DF7-AC98-4AD8-96D6-5C63E3DF37D9}" destId="{D950128E-CB93-422D-ACC1-E4F191194D2C}" srcOrd="6" destOrd="0" parTransId="{13C5C0A7-F21C-4550-8E48-DA40AB127727}" sibTransId="{A18DCA0D-EE68-4480-926C-F57854E83A68}"/>
    <dgm:cxn modelId="{C4384377-9D5D-4622-915D-ED3EA32A1E52}" type="presOf" srcId="{2369F76D-0F6D-4708-99B6-512C50943305}" destId="{50050777-754D-4101-BB34-2BB21F3FC757}" srcOrd="0" destOrd="0" presId="urn:microsoft.com/office/officeart/2005/8/layout/hChevron3"/>
    <dgm:cxn modelId="{78E0C42D-F665-4E22-977B-903DC09322FF}" srcId="{B40C3DF7-AC98-4AD8-96D6-5C63E3DF37D9}" destId="{F3597BA7-9257-4760-B834-E3A6A72374A6}" srcOrd="1" destOrd="0" parTransId="{730D3527-EFC6-4E9E-A80D-2E1780A93DD7}" sibTransId="{6E589261-701A-45B5-8828-2CD5C0D982C6}"/>
    <dgm:cxn modelId="{590EA6C0-9324-44C9-BEEE-9768BEE036BF}" srcId="{B40C3DF7-AC98-4AD8-96D6-5C63E3DF37D9}" destId="{878913EB-A21E-4084-A502-7C0CDF582680}" srcOrd="5" destOrd="0" parTransId="{857262DC-5004-43AD-8923-4AC819A281E2}" sibTransId="{E1333019-FA50-43FF-A9FA-432FF7C91843}"/>
    <dgm:cxn modelId="{764AB6AD-AD41-49CC-89E2-E027A0B1B47A}" type="presOf" srcId="{B40C3DF7-AC98-4AD8-96D6-5C63E3DF37D9}" destId="{5BFFD3FC-9FC3-48F0-B094-9CCD8030F475}" srcOrd="0" destOrd="0" presId="urn:microsoft.com/office/officeart/2005/8/layout/hChevron3"/>
    <dgm:cxn modelId="{6434F7A3-094B-40E6-9D5A-8A1E7D001B9E}" type="presOf" srcId="{3AC4A754-6E04-4CDB-A63F-04911DEF88C7}" destId="{9313B834-5F72-4D8C-8F71-12E318F7A7B7}" srcOrd="0" destOrd="0" presId="urn:microsoft.com/office/officeart/2005/8/layout/hChevron3"/>
    <dgm:cxn modelId="{372D44CD-01E4-4602-AA61-BA7DE475C874}" type="presOf" srcId="{578E1E2A-5ECB-4D0C-8C09-21BEEB47AF4C}" destId="{61E92038-1AB1-42A6-9DD3-EF0999F57B57}" srcOrd="0" destOrd="0" presId="urn:microsoft.com/office/officeart/2005/8/layout/hChevron3"/>
    <dgm:cxn modelId="{D75CADD9-C24C-44D9-9FA5-A0337C3F24BD}" type="presOf" srcId="{37046CA7-6FEC-40AF-9FA9-D932E3CFF33F}" destId="{88C14C43-3234-4E20-8775-B64FE7B1595C}" srcOrd="0" destOrd="0" presId="urn:microsoft.com/office/officeart/2005/8/layout/hChevron3"/>
    <dgm:cxn modelId="{309D8860-C2EE-4917-8126-3B55AA026581}" srcId="{B40C3DF7-AC98-4AD8-96D6-5C63E3DF37D9}" destId="{578E1E2A-5ECB-4D0C-8C09-21BEEB47AF4C}" srcOrd="0" destOrd="0" parTransId="{9B905601-FA33-4FCF-A660-647A8139A1A5}" sibTransId="{F7AB076F-399A-4A6D-89F2-DD64C46EA0C5}"/>
    <dgm:cxn modelId="{4F51A66B-4929-4831-AC71-12A783657638}" srcId="{B40C3DF7-AC98-4AD8-96D6-5C63E3DF37D9}" destId="{2369F76D-0F6D-4708-99B6-512C50943305}" srcOrd="7" destOrd="0" parTransId="{9A8EC47F-E9E2-4BD1-B50C-683EAC9EB326}" sibTransId="{758E9258-E452-4899-80ED-33A73C45D72E}"/>
    <dgm:cxn modelId="{16FD0613-1052-43C6-ACDD-4D993D33145D}" type="presOf" srcId="{D950128E-CB93-422D-ACC1-E4F191194D2C}" destId="{D77E44E5-2F61-4313-9249-3CCDC7B6015F}" srcOrd="0" destOrd="0" presId="urn:microsoft.com/office/officeart/2005/8/layout/hChevron3"/>
    <dgm:cxn modelId="{FFF58194-FB7A-40DC-88FB-E69308F4C1AE}" srcId="{B40C3DF7-AC98-4AD8-96D6-5C63E3DF37D9}" destId="{3AC4A754-6E04-4CDB-A63F-04911DEF88C7}" srcOrd="4" destOrd="0" parTransId="{2CBAFC86-73AE-43E1-9059-DAD36D3E6128}" sibTransId="{7CB024DB-D00A-4B53-8763-79CF87FABF18}"/>
    <dgm:cxn modelId="{2DD96724-6D69-4C32-92B7-F1689C46FFB7}" type="presOf" srcId="{893FA98E-FAE8-438C-A43D-2AEC29F8B2B4}" destId="{C32DC40F-E32B-4258-97EB-205FA56EEB8B}" srcOrd="0" destOrd="0" presId="urn:microsoft.com/office/officeart/2005/8/layout/hChevron3"/>
    <dgm:cxn modelId="{5045EE97-6328-4F62-A021-F4DCEC36F943}" type="presOf" srcId="{F3597BA7-9257-4760-B834-E3A6A72374A6}" destId="{8FDBE4A7-B56C-4F15-B4C0-DC0399F36436}" srcOrd="0" destOrd="0" presId="urn:microsoft.com/office/officeart/2005/8/layout/hChevron3"/>
    <dgm:cxn modelId="{24B9A347-66F2-48A9-A339-9203E18BBFD9}" type="presParOf" srcId="{5BFFD3FC-9FC3-48F0-B094-9CCD8030F475}" destId="{61E92038-1AB1-42A6-9DD3-EF0999F57B57}" srcOrd="0" destOrd="0" presId="urn:microsoft.com/office/officeart/2005/8/layout/hChevron3"/>
    <dgm:cxn modelId="{B80316B2-25D7-4085-B03E-34E29D9C80C3}" type="presParOf" srcId="{5BFFD3FC-9FC3-48F0-B094-9CCD8030F475}" destId="{53D55AC5-7AD6-443A-A18B-0EBEA1B16757}" srcOrd="1" destOrd="0" presId="urn:microsoft.com/office/officeart/2005/8/layout/hChevron3"/>
    <dgm:cxn modelId="{8FD30B3C-4C9A-4A6A-BA67-8547CCB9D95E}" type="presParOf" srcId="{5BFFD3FC-9FC3-48F0-B094-9CCD8030F475}" destId="{8FDBE4A7-B56C-4F15-B4C0-DC0399F36436}" srcOrd="2" destOrd="0" presId="urn:microsoft.com/office/officeart/2005/8/layout/hChevron3"/>
    <dgm:cxn modelId="{0D58E773-6A1D-49F8-8EC6-79B06DB7A712}" type="presParOf" srcId="{5BFFD3FC-9FC3-48F0-B094-9CCD8030F475}" destId="{2ECFCB4E-126D-452C-A211-6682E0D241E4}" srcOrd="3" destOrd="0" presId="urn:microsoft.com/office/officeart/2005/8/layout/hChevron3"/>
    <dgm:cxn modelId="{752B4C0E-CBC9-4C6F-9E56-0F751AC43576}" type="presParOf" srcId="{5BFFD3FC-9FC3-48F0-B094-9CCD8030F475}" destId="{C32DC40F-E32B-4258-97EB-205FA56EEB8B}" srcOrd="4" destOrd="0" presId="urn:microsoft.com/office/officeart/2005/8/layout/hChevron3"/>
    <dgm:cxn modelId="{1D188F4C-831A-4967-B9C6-78D5591E36AC}" type="presParOf" srcId="{5BFFD3FC-9FC3-48F0-B094-9CCD8030F475}" destId="{659B05BF-4182-44FE-B833-6A789BF5564C}" srcOrd="5" destOrd="0" presId="urn:microsoft.com/office/officeart/2005/8/layout/hChevron3"/>
    <dgm:cxn modelId="{47230351-01E3-409E-B83E-3AA29FF50C17}" type="presParOf" srcId="{5BFFD3FC-9FC3-48F0-B094-9CCD8030F475}" destId="{88C14C43-3234-4E20-8775-B64FE7B1595C}" srcOrd="6" destOrd="0" presId="urn:microsoft.com/office/officeart/2005/8/layout/hChevron3"/>
    <dgm:cxn modelId="{BBCB00D6-C093-49D3-A52A-4F98FBE1B4FB}" type="presParOf" srcId="{5BFFD3FC-9FC3-48F0-B094-9CCD8030F475}" destId="{788E25F9-26AB-4951-9CBA-5D40C500F8D5}" srcOrd="7" destOrd="0" presId="urn:microsoft.com/office/officeart/2005/8/layout/hChevron3"/>
    <dgm:cxn modelId="{33EE0E45-C4A0-44F8-9E27-4FB57BBF625F}" type="presParOf" srcId="{5BFFD3FC-9FC3-48F0-B094-9CCD8030F475}" destId="{9313B834-5F72-4D8C-8F71-12E318F7A7B7}" srcOrd="8" destOrd="0" presId="urn:microsoft.com/office/officeart/2005/8/layout/hChevron3"/>
    <dgm:cxn modelId="{DE1926D4-9CF0-4559-B5E7-2AFAA1CDF60A}" type="presParOf" srcId="{5BFFD3FC-9FC3-48F0-B094-9CCD8030F475}" destId="{167D187C-AEF6-4D39-854D-CBF9FCB62383}" srcOrd="9" destOrd="0" presId="urn:microsoft.com/office/officeart/2005/8/layout/hChevron3"/>
    <dgm:cxn modelId="{82732AE1-AAFB-4CE1-860D-FF54692D97F3}" type="presParOf" srcId="{5BFFD3FC-9FC3-48F0-B094-9CCD8030F475}" destId="{107D6821-937C-4A33-BC0B-FAC4890FE3A5}" srcOrd="10" destOrd="0" presId="urn:microsoft.com/office/officeart/2005/8/layout/hChevron3"/>
    <dgm:cxn modelId="{8BBBD285-E9C9-4A34-BC42-EE9390C40F7C}" type="presParOf" srcId="{5BFFD3FC-9FC3-48F0-B094-9CCD8030F475}" destId="{81EC08B1-A2F5-4840-B8B9-B507472AF73F}" srcOrd="11" destOrd="0" presId="urn:microsoft.com/office/officeart/2005/8/layout/hChevron3"/>
    <dgm:cxn modelId="{36E18F7E-2B36-4F9C-B856-E053737FBB98}" type="presParOf" srcId="{5BFFD3FC-9FC3-48F0-B094-9CCD8030F475}" destId="{D77E44E5-2F61-4313-9249-3CCDC7B6015F}" srcOrd="12" destOrd="0" presId="urn:microsoft.com/office/officeart/2005/8/layout/hChevron3"/>
    <dgm:cxn modelId="{6FAD30FC-4D4E-443C-8A08-B95F3DCC76E4}" type="presParOf" srcId="{5BFFD3FC-9FC3-48F0-B094-9CCD8030F475}" destId="{7B90C697-C481-4991-9E67-247C7D8EA091}" srcOrd="13" destOrd="0" presId="urn:microsoft.com/office/officeart/2005/8/layout/hChevron3"/>
    <dgm:cxn modelId="{776AECB8-1D83-4624-9A6A-FFEF7744677B}" type="presParOf" srcId="{5BFFD3FC-9FC3-48F0-B094-9CCD8030F475}" destId="{50050777-754D-4101-BB34-2BB21F3FC757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0C3DF7-AC98-4AD8-96D6-5C63E3DF37D9}" type="doc">
      <dgm:prSet loTypeId="urn:microsoft.com/office/officeart/2005/8/layout/hChevron3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578E1E2A-5ECB-4D0C-8C09-21BEEB47AF4C}">
      <dgm:prSet/>
      <dgm:spPr/>
      <dgm:t>
        <a:bodyPr/>
        <a:lstStyle/>
        <a:p>
          <a:pPr rtl="0"/>
          <a:r>
            <a:rPr lang="sv-SE" dirty="0" smtClean="0"/>
            <a:t>Inbjudan för ansökan att delta i dialog</a:t>
          </a:r>
          <a:endParaRPr lang="sv-SE" dirty="0"/>
        </a:p>
      </dgm:t>
    </dgm:pt>
    <dgm:pt modelId="{9B905601-FA33-4FCF-A660-647A8139A1A5}" type="parTrans" cxnId="{309D8860-C2EE-4917-8126-3B55AA026581}">
      <dgm:prSet/>
      <dgm:spPr/>
      <dgm:t>
        <a:bodyPr/>
        <a:lstStyle/>
        <a:p>
          <a:endParaRPr lang="sv-SE"/>
        </a:p>
      </dgm:t>
    </dgm:pt>
    <dgm:pt modelId="{F7AB076F-399A-4A6D-89F2-DD64C46EA0C5}" type="sibTrans" cxnId="{309D8860-C2EE-4917-8126-3B55AA026581}">
      <dgm:prSet/>
      <dgm:spPr/>
      <dgm:t>
        <a:bodyPr/>
        <a:lstStyle/>
        <a:p>
          <a:endParaRPr lang="sv-SE"/>
        </a:p>
      </dgm:t>
    </dgm:pt>
    <dgm:pt modelId="{F3597BA7-9257-4760-B834-E3A6A72374A6}">
      <dgm:prSet/>
      <dgm:spPr/>
      <dgm:t>
        <a:bodyPr/>
        <a:lstStyle/>
        <a:p>
          <a:pPr rtl="0"/>
          <a:r>
            <a:rPr lang="sv-SE" dirty="0" smtClean="0"/>
            <a:t>Utvärdering ansökan</a:t>
          </a:r>
          <a:endParaRPr lang="sv-SE" dirty="0"/>
        </a:p>
      </dgm:t>
    </dgm:pt>
    <dgm:pt modelId="{730D3527-EFC6-4E9E-A80D-2E1780A93DD7}" type="parTrans" cxnId="{78E0C42D-F665-4E22-977B-903DC09322FF}">
      <dgm:prSet/>
      <dgm:spPr/>
      <dgm:t>
        <a:bodyPr/>
        <a:lstStyle/>
        <a:p>
          <a:endParaRPr lang="sv-SE"/>
        </a:p>
      </dgm:t>
    </dgm:pt>
    <dgm:pt modelId="{6E589261-701A-45B5-8828-2CD5C0D982C6}" type="sibTrans" cxnId="{78E0C42D-F665-4E22-977B-903DC09322FF}">
      <dgm:prSet/>
      <dgm:spPr/>
      <dgm:t>
        <a:bodyPr/>
        <a:lstStyle/>
        <a:p>
          <a:endParaRPr lang="sv-SE"/>
        </a:p>
      </dgm:t>
    </dgm:pt>
    <dgm:pt modelId="{893FA98E-FAE8-438C-A43D-2AEC29F8B2B4}">
      <dgm:prSet/>
      <dgm:spPr/>
      <dgm:t>
        <a:bodyPr/>
        <a:lstStyle/>
        <a:p>
          <a:pPr rtl="0"/>
          <a:r>
            <a:rPr lang="sv-SE" dirty="0" smtClean="0"/>
            <a:t>Inbjudan att delta i dialog</a:t>
          </a:r>
          <a:endParaRPr lang="sv-SE" dirty="0"/>
        </a:p>
      </dgm:t>
    </dgm:pt>
    <dgm:pt modelId="{DC87B021-0A94-4399-8CEB-E025CC3C9482}" type="parTrans" cxnId="{4B741308-99FC-4A3F-99E2-08687A4FACE2}">
      <dgm:prSet/>
      <dgm:spPr/>
      <dgm:t>
        <a:bodyPr/>
        <a:lstStyle/>
        <a:p>
          <a:endParaRPr lang="sv-SE"/>
        </a:p>
      </dgm:t>
    </dgm:pt>
    <dgm:pt modelId="{BE855FD2-7A3A-4863-A44F-E76EA71DA8B2}" type="sibTrans" cxnId="{4B741308-99FC-4A3F-99E2-08687A4FACE2}">
      <dgm:prSet/>
      <dgm:spPr/>
      <dgm:t>
        <a:bodyPr/>
        <a:lstStyle/>
        <a:p>
          <a:endParaRPr lang="sv-SE"/>
        </a:p>
      </dgm:t>
    </dgm:pt>
    <dgm:pt modelId="{37046CA7-6FEC-40AF-9FA9-D932E3CFF33F}">
      <dgm:prSet/>
      <dgm:spPr/>
      <dgm:t>
        <a:bodyPr/>
        <a:lstStyle/>
        <a:p>
          <a:pPr rtl="0"/>
          <a:r>
            <a:rPr lang="sv-SE" dirty="0" smtClean="0"/>
            <a:t>Dialog</a:t>
          </a:r>
          <a:endParaRPr lang="sv-SE" dirty="0"/>
        </a:p>
      </dgm:t>
    </dgm:pt>
    <dgm:pt modelId="{94F4785B-EFA2-40CE-9DA9-E7097BF3BF95}" type="parTrans" cxnId="{99BC649F-2BCC-4344-B6BD-3FE94DDAF05E}">
      <dgm:prSet/>
      <dgm:spPr/>
      <dgm:t>
        <a:bodyPr/>
        <a:lstStyle/>
        <a:p>
          <a:endParaRPr lang="sv-SE"/>
        </a:p>
      </dgm:t>
    </dgm:pt>
    <dgm:pt modelId="{63F1BBA2-4DBA-42D9-ACAF-57D42CFF8A35}" type="sibTrans" cxnId="{99BC649F-2BCC-4344-B6BD-3FE94DDAF05E}">
      <dgm:prSet/>
      <dgm:spPr/>
      <dgm:t>
        <a:bodyPr/>
        <a:lstStyle/>
        <a:p>
          <a:endParaRPr lang="sv-SE"/>
        </a:p>
      </dgm:t>
    </dgm:pt>
    <dgm:pt modelId="{3AC4A754-6E04-4CDB-A63F-04911DEF88C7}">
      <dgm:prSet/>
      <dgm:spPr/>
      <dgm:t>
        <a:bodyPr/>
        <a:lstStyle/>
        <a:p>
          <a:pPr rtl="0"/>
          <a:r>
            <a:rPr lang="sv-SE" dirty="0" smtClean="0"/>
            <a:t>Framtagande av slutgiltigt FU</a:t>
          </a:r>
          <a:endParaRPr lang="sv-SE" dirty="0"/>
        </a:p>
      </dgm:t>
    </dgm:pt>
    <dgm:pt modelId="{2CBAFC86-73AE-43E1-9059-DAD36D3E6128}" type="parTrans" cxnId="{FFF58194-FB7A-40DC-88FB-E69308F4C1AE}">
      <dgm:prSet/>
      <dgm:spPr/>
      <dgm:t>
        <a:bodyPr/>
        <a:lstStyle/>
        <a:p>
          <a:endParaRPr lang="sv-SE"/>
        </a:p>
      </dgm:t>
    </dgm:pt>
    <dgm:pt modelId="{7CB024DB-D00A-4B53-8763-79CF87FABF18}" type="sibTrans" cxnId="{FFF58194-FB7A-40DC-88FB-E69308F4C1AE}">
      <dgm:prSet/>
      <dgm:spPr/>
      <dgm:t>
        <a:bodyPr/>
        <a:lstStyle/>
        <a:p>
          <a:endParaRPr lang="sv-SE"/>
        </a:p>
      </dgm:t>
    </dgm:pt>
    <dgm:pt modelId="{878913EB-A21E-4084-A502-7C0CDF582680}">
      <dgm:prSet/>
      <dgm:spPr/>
      <dgm:t>
        <a:bodyPr/>
        <a:lstStyle/>
        <a:p>
          <a:pPr rtl="0"/>
          <a:r>
            <a:rPr lang="sv-SE" dirty="0" smtClean="0"/>
            <a:t>Dialog avslutas</a:t>
          </a:r>
          <a:endParaRPr lang="sv-SE" dirty="0"/>
        </a:p>
      </dgm:t>
    </dgm:pt>
    <dgm:pt modelId="{857262DC-5004-43AD-8923-4AC819A281E2}" type="parTrans" cxnId="{590EA6C0-9324-44C9-BEEE-9768BEE036BF}">
      <dgm:prSet/>
      <dgm:spPr/>
      <dgm:t>
        <a:bodyPr/>
        <a:lstStyle/>
        <a:p>
          <a:endParaRPr lang="sv-SE"/>
        </a:p>
      </dgm:t>
    </dgm:pt>
    <dgm:pt modelId="{E1333019-FA50-43FF-A9FA-432FF7C91843}" type="sibTrans" cxnId="{590EA6C0-9324-44C9-BEEE-9768BEE036BF}">
      <dgm:prSet/>
      <dgm:spPr/>
      <dgm:t>
        <a:bodyPr/>
        <a:lstStyle/>
        <a:p>
          <a:endParaRPr lang="sv-SE"/>
        </a:p>
      </dgm:t>
    </dgm:pt>
    <dgm:pt modelId="{D950128E-CB93-422D-ACC1-E4F191194D2C}">
      <dgm:prSet/>
      <dgm:spPr/>
      <dgm:t>
        <a:bodyPr/>
        <a:lstStyle/>
        <a:p>
          <a:pPr rtl="0"/>
          <a:r>
            <a:rPr lang="sv-SE" dirty="0" smtClean="0"/>
            <a:t>Slutgiltigt anbud</a:t>
          </a:r>
        </a:p>
      </dgm:t>
    </dgm:pt>
    <dgm:pt modelId="{13C5C0A7-F21C-4550-8E48-DA40AB127727}" type="parTrans" cxnId="{490FD4E0-9F7F-40CA-B319-FAF0B8FA4066}">
      <dgm:prSet/>
      <dgm:spPr/>
      <dgm:t>
        <a:bodyPr/>
        <a:lstStyle/>
        <a:p>
          <a:endParaRPr lang="sv-SE"/>
        </a:p>
      </dgm:t>
    </dgm:pt>
    <dgm:pt modelId="{A18DCA0D-EE68-4480-926C-F57854E83A68}" type="sibTrans" cxnId="{490FD4E0-9F7F-40CA-B319-FAF0B8FA4066}">
      <dgm:prSet/>
      <dgm:spPr/>
      <dgm:t>
        <a:bodyPr/>
        <a:lstStyle/>
        <a:p>
          <a:endParaRPr lang="sv-SE"/>
        </a:p>
      </dgm:t>
    </dgm:pt>
    <dgm:pt modelId="{2369F76D-0F6D-4708-99B6-512C50943305}">
      <dgm:prSet/>
      <dgm:spPr/>
      <dgm:t>
        <a:bodyPr/>
        <a:lstStyle/>
        <a:p>
          <a:pPr rtl="0"/>
          <a:r>
            <a:rPr lang="sv-SE" dirty="0" smtClean="0"/>
            <a:t>Utvärdering av anbud</a:t>
          </a:r>
        </a:p>
      </dgm:t>
    </dgm:pt>
    <dgm:pt modelId="{9A8EC47F-E9E2-4BD1-B50C-683EAC9EB326}" type="parTrans" cxnId="{4F51A66B-4929-4831-AC71-12A783657638}">
      <dgm:prSet/>
      <dgm:spPr/>
      <dgm:t>
        <a:bodyPr/>
        <a:lstStyle/>
        <a:p>
          <a:endParaRPr lang="sv-SE"/>
        </a:p>
      </dgm:t>
    </dgm:pt>
    <dgm:pt modelId="{758E9258-E452-4899-80ED-33A73C45D72E}" type="sibTrans" cxnId="{4F51A66B-4929-4831-AC71-12A783657638}">
      <dgm:prSet/>
      <dgm:spPr/>
      <dgm:t>
        <a:bodyPr/>
        <a:lstStyle/>
        <a:p>
          <a:endParaRPr lang="sv-SE"/>
        </a:p>
      </dgm:t>
    </dgm:pt>
    <dgm:pt modelId="{5BFFD3FC-9FC3-48F0-B094-9CCD8030F475}" type="pres">
      <dgm:prSet presAssocID="{B40C3DF7-AC98-4AD8-96D6-5C63E3DF37D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61E92038-1AB1-42A6-9DD3-EF0999F57B57}" type="pres">
      <dgm:prSet presAssocID="{578E1E2A-5ECB-4D0C-8C09-21BEEB47AF4C}" presName="parTxOnly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D55AC5-7AD6-443A-A18B-0EBEA1B16757}" type="pres">
      <dgm:prSet presAssocID="{F7AB076F-399A-4A6D-89F2-DD64C46EA0C5}" presName="parSpace" presStyleCnt="0"/>
      <dgm:spPr/>
      <dgm:t>
        <a:bodyPr/>
        <a:lstStyle/>
        <a:p>
          <a:endParaRPr lang="sv-SE"/>
        </a:p>
      </dgm:t>
    </dgm:pt>
    <dgm:pt modelId="{8FDBE4A7-B56C-4F15-B4C0-DC0399F36436}" type="pres">
      <dgm:prSet presAssocID="{F3597BA7-9257-4760-B834-E3A6A72374A6}" presName="parTxOnly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ECFCB4E-126D-452C-A211-6682E0D241E4}" type="pres">
      <dgm:prSet presAssocID="{6E589261-701A-45B5-8828-2CD5C0D982C6}" presName="parSpace" presStyleCnt="0"/>
      <dgm:spPr/>
      <dgm:t>
        <a:bodyPr/>
        <a:lstStyle/>
        <a:p>
          <a:endParaRPr lang="sv-SE"/>
        </a:p>
      </dgm:t>
    </dgm:pt>
    <dgm:pt modelId="{C32DC40F-E32B-4258-97EB-205FA56EEB8B}" type="pres">
      <dgm:prSet presAssocID="{893FA98E-FAE8-438C-A43D-2AEC29F8B2B4}" presName="parTxOnly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59B05BF-4182-44FE-B833-6A789BF5564C}" type="pres">
      <dgm:prSet presAssocID="{BE855FD2-7A3A-4863-A44F-E76EA71DA8B2}" presName="parSpace" presStyleCnt="0"/>
      <dgm:spPr/>
      <dgm:t>
        <a:bodyPr/>
        <a:lstStyle/>
        <a:p>
          <a:endParaRPr lang="sv-SE"/>
        </a:p>
      </dgm:t>
    </dgm:pt>
    <dgm:pt modelId="{88C14C43-3234-4E20-8775-B64FE7B1595C}" type="pres">
      <dgm:prSet presAssocID="{37046CA7-6FEC-40AF-9FA9-D932E3CFF33F}" presName="parTxOnly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88E25F9-26AB-4951-9CBA-5D40C500F8D5}" type="pres">
      <dgm:prSet presAssocID="{63F1BBA2-4DBA-42D9-ACAF-57D42CFF8A35}" presName="parSpace" presStyleCnt="0"/>
      <dgm:spPr/>
      <dgm:t>
        <a:bodyPr/>
        <a:lstStyle/>
        <a:p>
          <a:endParaRPr lang="sv-SE"/>
        </a:p>
      </dgm:t>
    </dgm:pt>
    <dgm:pt modelId="{9313B834-5F72-4D8C-8F71-12E318F7A7B7}" type="pres">
      <dgm:prSet presAssocID="{3AC4A754-6E04-4CDB-A63F-04911DEF88C7}" presName="parTxOnly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67D187C-AEF6-4D39-854D-CBF9FCB62383}" type="pres">
      <dgm:prSet presAssocID="{7CB024DB-D00A-4B53-8763-79CF87FABF18}" presName="parSpace" presStyleCnt="0"/>
      <dgm:spPr/>
      <dgm:t>
        <a:bodyPr/>
        <a:lstStyle/>
        <a:p>
          <a:endParaRPr lang="sv-SE"/>
        </a:p>
      </dgm:t>
    </dgm:pt>
    <dgm:pt modelId="{107D6821-937C-4A33-BC0B-FAC4890FE3A5}" type="pres">
      <dgm:prSet presAssocID="{878913EB-A21E-4084-A502-7C0CDF582680}" presName="parTxOnly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1EC08B1-A2F5-4840-B8B9-B507472AF73F}" type="pres">
      <dgm:prSet presAssocID="{E1333019-FA50-43FF-A9FA-432FF7C91843}" presName="parSpace" presStyleCnt="0"/>
      <dgm:spPr/>
      <dgm:t>
        <a:bodyPr/>
        <a:lstStyle/>
        <a:p>
          <a:endParaRPr lang="sv-SE"/>
        </a:p>
      </dgm:t>
    </dgm:pt>
    <dgm:pt modelId="{D77E44E5-2F61-4313-9249-3CCDC7B6015F}" type="pres">
      <dgm:prSet presAssocID="{D950128E-CB93-422D-ACC1-E4F191194D2C}" presName="parTxOnly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B90C697-C481-4991-9E67-247C7D8EA091}" type="pres">
      <dgm:prSet presAssocID="{A18DCA0D-EE68-4480-926C-F57854E83A68}" presName="parSpace" presStyleCnt="0"/>
      <dgm:spPr/>
      <dgm:t>
        <a:bodyPr/>
        <a:lstStyle/>
        <a:p>
          <a:endParaRPr lang="sv-SE"/>
        </a:p>
      </dgm:t>
    </dgm:pt>
    <dgm:pt modelId="{50050777-754D-4101-BB34-2BB21F3FC757}" type="pres">
      <dgm:prSet presAssocID="{2369F76D-0F6D-4708-99B6-512C50943305}" presName="parTxOnly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99BC649F-2BCC-4344-B6BD-3FE94DDAF05E}" srcId="{B40C3DF7-AC98-4AD8-96D6-5C63E3DF37D9}" destId="{37046CA7-6FEC-40AF-9FA9-D932E3CFF33F}" srcOrd="3" destOrd="0" parTransId="{94F4785B-EFA2-40CE-9DA9-E7097BF3BF95}" sibTransId="{63F1BBA2-4DBA-42D9-ACAF-57D42CFF8A35}"/>
    <dgm:cxn modelId="{4B741308-99FC-4A3F-99E2-08687A4FACE2}" srcId="{B40C3DF7-AC98-4AD8-96D6-5C63E3DF37D9}" destId="{893FA98E-FAE8-438C-A43D-2AEC29F8B2B4}" srcOrd="2" destOrd="0" parTransId="{DC87B021-0A94-4399-8CEB-E025CC3C9482}" sibTransId="{BE855FD2-7A3A-4863-A44F-E76EA71DA8B2}"/>
    <dgm:cxn modelId="{9CD6F6F6-650C-4C04-AD10-5E6C38191F3D}" type="presOf" srcId="{878913EB-A21E-4084-A502-7C0CDF582680}" destId="{107D6821-937C-4A33-BC0B-FAC4890FE3A5}" srcOrd="0" destOrd="0" presId="urn:microsoft.com/office/officeart/2005/8/layout/hChevron3"/>
    <dgm:cxn modelId="{490FD4E0-9F7F-40CA-B319-FAF0B8FA4066}" srcId="{B40C3DF7-AC98-4AD8-96D6-5C63E3DF37D9}" destId="{D950128E-CB93-422D-ACC1-E4F191194D2C}" srcOrd="6" destOrd="0" parTransId="{13C5C0A7-F21C-4550-8E48-DA40AB127727}" sibTransId="{A18DCA0D-EE68-4480-926C-F57854E83A68}"/>
    <dgm:cxn modelId="{C4384377-9D5D-4622-915D-ED3EA32A1E52}" type="presOf" srcId="{2369F76D-0F6D-4708-99B6-512C50943305}" destId="{50050777-754D-4101-BB34-2BB21F3FC757}" srcOrd="0" destOrd="0" presId="urn:microsoft.com/office/officeart/2005/8/layout/hChevron3"/>
    <dgm:cxn modelId="{78E0C42D-F665-4E22-977B-903DC09322FF}" srcId="{B40C3DF7-AC98-4AD8-96D6-5C63E3DF37D9}" destId="{F3597BA7-9257-4760-B834-E3A6A72374A6}" srcOrd="1" destOrd="0" parTransId="{730D3527-EFC6-4E9E-A80D-2E1780A93DD7}" sibTransId="{6E589261-701A-45B5-8828-2CD5C0D982C6}"/>
    <dgm:cxn modelId="{590EA6C0-9324-44C9-BEEE-9768BEE036BF}" srcId="{B40C3DF7-AC98-4AD8-96D6-5C63E3DF37D9}" destId="{878913EB-A21E-4084-A502-7C0CDF582680}" srcOrd="5" destOrd="0" parTransId="{857262DC-5004-43AD-8923-4AC819A281E2}" sibTransId="{E1333019-FA50-43FF-A9FA-432FF7C91843}"/>
    <dgm:cxn modelId="{764AB6AD-AD41-49CC-89E2-E027A0B1B47A}" type="presOf" srcId="{B40C3DF7-AC98-4AD8-96D6-5C63E3DF37D9}" destId="{5BFFD3FC-9FC3-48F0-B094-9CCD8030F475}" srcOrd="0" destOrd="0" presId="urn:microsoft.com/office/officeart/2005/8/layout/hChevron3"/>
    <dgm:cxn modelId="{6434F7A3-094B-40E6-9D5A-8A1E7D001B9E}" type="presOf" srcId="{3AC4A754-6E04-4CDB-A63F-04911DEF88C7}" destId="{9313B834-5F72-4D8C-8F71-12E318F7A7B7}" srcOrd="0" destOrd="0" presId="urn:microsoft.com/office/officeart/2005/8/layout/hChevron3"/>
    <dgm:cxn modelId="{372D44CD-01E4-4602-AA61-BA7DE475C874}" type="presOf" srcId="{578E1E2A-5ECB-4D0C-8C09-21BEEB47AF4C}" destId="{61E92038-1AB1-42A6-9DD3-EF0999F57B57}" srcOrd="0" destOrd="0" presId="urn:microsoft.com/office/officeart/2005/8/layout/hChevron3"/>
    <dgm:cxn modelId="{D75CADD9-C24C-44D9-9FA5-A0337C3F24BD}" type="presOf" srcId="{37046CA7-6FEC-40AF-9FA9-D932E3CFF33F}" destId="{88C14C43-3234-4E20-8775-B64FE7B1595C}" srcOrd="0" destOrd="0" presId="urn:microsoft.com/office/officeart/2005/8/layout/hChevron3"/>
    <dgm:cxn modelId="{309D8860-C2EE-4917-8126-3B55AA026581}" srcId="{B40C3DF7-AC98-4AD8-96D6-5C63E3DF37D9}" destId="{578E1E2A-5ECB-4D0C-8C09-21BEEB47AF4C}" srcOrd="0" destOrd="0" parTransId="{9B905601-FA33-4FCF-A660-647A8139A1A5}" sibTransId="{F7AB076F-399A-4A6D-89F2-DD64C46EA0C5}"/>
    <dgm:cxn modelId="{4F51A66B-4929-4831-AC71-12A783657638}" srcId="{B40C3DF7-AC98-4AD8-96D6-5C63E3DF37D9}" destId="{2369F76D-0F6D-4708-99B6-512C50943305}" srcOrd="7" destOrd="0" parTransId="{9A8EC47F-E9E2-4BD1-B50C-683EAC9EB326}" sibTransId="{758E9258-E452-4899-80ED-33A73C45D72E}"/>
    <dgm:cxn modelId="{16FD0613-1052-43C6-ACDD-4D993D33145D}" type="presOf" srcId="{D950128E-CB93-422D-ACC1-E4F191194D2C}" destId="{D77E44E5-2F61-4313-9249-3CCDC7B6015F}" srcOrd="0" destOrd="0" presId="urn:microsoft.com/office/officeart/2005/8/layout/hChevron3"/>
    <dgm:cxn modelId="{FFF58194-FB7A-40DC-88FB-E69308F4C1AE}" srcId="{B40C3DF7-AC98-4AD8-96D6-5C63E3DF37D9}" destId="{3AC4A754-6E04-4CDB-A63F-04911DEF88C7}" srcOrd="4" destOrd="0" parTransId="{2CBAFC86-73AE-43E1-9059-DAD36D3E6128}" sibTransId="{7CB024DB-D00A-4B53-8763-79CF87FABF18}"/>
    <dgm:cxn modelId="{2DD96724-6D69-4C32-92B7-F1689C46FFB7}" type="presOf" srcId="{893FA98E-FAE8-438C-A43D-2AEC29F8B2B4}" destId="{C32DC40F-E32B-4258-97EB-205FA56EEB8B}" srcOrd="0" destOrd="0" presId="urn:microsoft.com/office/officeart/2005/8/layout/hChevron3"/>
    <dgm:cxn modelId="{5045EE97-6328-4F62-A021-F4DCEC36F943}" type="presOf" srcId="{F3597BA7-9257-4760-B834-E3A6A72374A6}" destId="{8FDBE4A7-B56C-4F15-B4C0-DC0399F36436}" srcOrd="0" destOrd="0" presId="urn:microsoft.com/office/officeart/2005/8/layout/hChevron3"/>
    <dgm:cxn modelId="{24B9A347-66F2-48A9-A339-9203E18BBFD9}" type="presParOf" srcId="{5BFFD3FC-9FC3-48F0-B094-9CCD8030F475}" destId="{61E92038-1AB1-42A6-9DD3-EF0999F57B57}" srcOrd="0" destOrd="0" presId="urn:microsoft.com/office/officeart/2005/8/layout/hChevron3"/>
    <dgm:cxn modelId="{B80316B2-25D7-4085-B03E-34E29D9C80C3}" type="presParOf" srcId="{5BFFD3FC-9FC3-48F0-B094-9CCD8030F475}" destId="{53D55AC5-7AD6-443A-A18B-0EBEA1B16757}" srcOrd="1" destOrd="0" presId="urn:microsoft.com/office/officeart/2005/8/layout/hChevron3"/>
    <dgm:cxn modelId="{8FD30B3C-4C9A-4A6A-BA67-8547CCB9D95E}" type="presParOf" srcId="{5BFFD3FC-9FC3-48F0-B094-9CCD8030F475}" destId="{8FDBE4A7-B56C-4F15-B4C0-DC0399F36436}" srcOrd="2" destOrd="0" presId="urn:microsoft.com/office/officeart/2005/8/layout/hChevron3"/>
    <dgm:cxn modelId="{0D58E773-6A1D-49F8-8EC6-79B06DB7A712}" type="presParOf" srcId="{5BFFD3FC-9FC3-48F0-B094-9CCD8030F475}" destId="{2ECFCB4E-126D-452C-A211-6682E0D241E4}" srcOrd="3" destOrd="0" presId="urn:microsoft.com/office/officeart/2005/8/layout/hChevron3"/>
    <dgm:cxn modelId="{752B4C0E-CBC9-4C6F-9E56-0F751AC43576}" type="presParOf" srcId="{5BFFD3FC-9FC3-48F0-B094-9CCD8030F475}" destId="{C32DC40F-E32B-4258-97EB-205FA56EEB8B}" srcOrd="4" destOrd="0" presId="urn:microsoft.com/office/officeart/2005/8/layout/hChevron3"/>
    <dgm:cxn modelId="{1D188F4C-831A-4967-B9C6-78D5591E36AC}" type="presParOf" srcId="{5BFFD3FC-9FC3-48F0-B094-9CCD8030F475}" destId="{659B05BF-4182-44FE-B833-6A789BF5564C}" srcOrd="5" destOrd="0" presId="urn:microsoft.com/office/officeart/2005/8/layout/hChevron3"/>
    <dgm:cxn modelId="{47230351-01E3-409E-B83E-3AA29FF50C17}" type="presParOf" srcId="{5BFFD3FC-9FC3-48F0-B094-9CCD8030F475}" destId="{88C14C43-3234-4E20-8775-B64FE7B1595C}" srcOrd="6" destOrd="0" presId="urn:microsoft.com/office/officeart/2005/8/layout/hChevron3"/>
    <dgm:cxn modelId="{BBCB00D6-C093-49D3-A52A-4F98FBE1B4FB}" type="presParOf" srcId="{5BFFD3FC-9FC3-48F0-B094-9CCD8030F475}" destId="{788E25F9-26AB-4951-9CBA-5D40C500F8D5}" srcOrd="7" destOrd="0" presId="urn:microsoft.com/office/officeart/2005/8/layout/hChevron3"/>
    <dgm:cxn modelId="{33EE0E45-C4A0-44F8-9E27-4FB57BBF625F}" type="presParOf" srcId="{5BFFD3FC-9FC3-48F0-B094-9CCD8030F475}" destId="{9313B834-5F72-4D8C-8F71-12E318F7A7B7}" srcOrd="8" destOrd="0" presId="urn:microsoft.com/office/officeart/2005/8/layout/hChevron3"/>
    <dgm:cxn modelId="{DE1926D4-9CF0-4559-B5E7-2AFAA1CDF60A}" type="presParOf" srcId="{5BFFD3FC-9FC3-48F0-B094-9CCD8030F475}" destId="{167D187C-AEF6-4D39-854D-CBF9FCB62383}" srcOrd="9" destOrd="0" presId="urn:microsoft.com/office/officeart/2005/8/layout/hChevron3"/>
    <dgm:cxn modelId="{82732AE1-AAFB-4CE1-860D-FF54692D97F3}" type="presParOf" srcId="{5BFFD3FC-9FC3-48F0-B094-9CCD8030F475}" destId="{107D6821-937C-4A33-BC0B-FAC4890FE3A5}" srcOrd="10" destOrd="0" presId="urn:microsoft.com/office/officeart/2005/8/layout/hChevron3"/>
    <dgm:cxn modelId="{8BBBD285-E9C9-4A34-BC42-EE9390C40F7C}" type="presParOf" srcId="{5BFFD3FC-9FC3-48F0-B094-9CCD8030F475}" destId="{81EC08B1-A2F5-4840-B8B9-B507472AF73F}" srcOrd="11" destOrd="0" presId="urn:microsoft.com/office/officeart/2005/8/layout/hChevron3"/>
    <dgm:cxn modelId="{36E18F7E-2B36-4F9C-B856-E053737FBB98}" type="presParOf" srcId="{5BFFD3FC-9FC3-48F0-B094-9CCD8030F475}" destId="{D77E44E5-2F61-4313-9249-3CCDC7B6015F}" srcOrd="12" destOrd="0" presId="urn:microsoft.com/office/officeart/2005/8/layout/hChevron3"/>
    <dgm:cxn modelId="{6FAD30FC-4D4E-443C-8A08-B95F3DCC76E4}" type="presParOf" srcId="{5BFFD3FC-9FC3-48F0-B094-9CCD8030F475}" destId="{7B90C697-C481-4991-9E67-247C7D8EA091}" srcOrd="13" destOrd="0" presId="urn:microsoft.com/office/officeart/2005/8/layout/hChevron3"/>
    <dgm:cxn modelId="{776AECB8-1D83-4624-9A6A-FFEF7744677B}" type="presParOf" srcId="{5BFFD3FC-9FC3-48F0-B094-9CCD8030F475}" destId="{50050777-754D-4101-BB34-2BB21F3FC757}" srcOrd="14" destOrd="0" presId="urn:microsoft.com/office/officeart/2005/8/layout/hChevro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A147860-499E-49CB-A6AD-7FDCB729C29A}" type="doc">
      <dgm:prSet loTypeId="urn:microsoft.com/office/officeart/2005/8/layout/vList2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sv-SE"/>
        </a:p>
      </dgm:t>
    </dgm:pt>
    <dgm:pt modelId="{56760E01-14CD-4EB2-BB0A-56621DABCB11}">
      <dgm:prSet/>
      <dgm:spPr/>
      <dgm:t>
        <a:bodyPr/>
        <a:lstStyle/>
        <a:p>
          <a:pPr rtl="0"/>
          <a:r>
            <a:rPr lang="sv-SE" b="1" smtClean="0"/>
            <a:t>Hållbarhet i genomförande och begränsning av klimatavtryck </a:t>
          </a:r>
          <a:endParaRPr lang="sv-SE"/>
        </a:p>
      </dgm:t>
    </dgm:pt>
    <dgm:pt modelId="{C150ABE9-8260-4BB0-86D8-99693959D3A1}" type="parTrans" cxnId="{70474594-FE18-4566-933A-53CEA6E628B7}">
      <dgm:prSet/>
      <dgm:spPr/>
      <dgm:t>
        <a:bodyPr/>
        <a:lstStyle/>
        <a:p>
          <a:endParaRPr lang="sv-SE"/>
        </a:p>
      </dgm:t>
    </dgm:pt>
    <dgm:pt modelId="{0E88F5D0-4855-4769-B9EB-D2B14CC3E415}" type="sibTrans" cxnId="{70474594-FE18-4566-933A-53CEA6E628B7}">
      <dgm:prSet/>
      <dgm:spPr/>
      <dgm:t>
        <a:bodyPr/>
        <a:lstStyle/>
        <a:p>
          <a:endParaRPr lang="sv-SE"/>
        </a:p>
      </dgm:t>
    </dgm:pt>
    <dgm:pt modelId="{42F56591-871A-47E6-8686-56A6B9FBA349}">
      <dgm:prSet/>
      <dgm:spPr/>
      <dgm:t>
        <a:bodyPr/>
        <a:lstStyle/>
        <a:p>
          <a:pPr rtl="0"/>
          <a:r>
            <a:rPr lang="sv-SE" dirty="0" smtClean="0"/>
            <a:t>Hållbart och skalbart</a:t>
          </a:r>
          <a:endParaRPr lang="sv-SE" dirty="0"/>
        </a:p>
      </dgm:t>
    </dgm:pt>
    <dgm:pt modelId="{8352558A-E257-4A85-9781-38678C222A3F}" type="parTrans" cxnId="{830E39CF-3D04-4800-A59A-0CDD38EC4E39}">
      <dgm:prSet/>
      <dgm:spPr/>
      <dgm:t>
        <a:bodyPr/>
        <a:lstStyle/>
        <a:p>
          <a:endParaRPr lang="sv-SE"/>
        </a:p>
      </dgm:t>
    </dgm:pt>
    <dgm:pt modelId="{6313D8F5-7AC0-45AD-BD84-5D7D6A17BE8A}" type="sibTrans" cxnId="{830E39CF-3D04-4800-A59A-0CDD38EC4E39}">
      <dgm:prSet/>
      <dgm:spPr/>
      <dgm:t>
        <a:bodyPr/>
        <a:lstStyle/>
        <a:p>
          <a:endParaRPr lang="sv-SE"/>
        </a:p>
      </dgm:t>
    </dgm:pt>
    <dgm:pt modelId="{7248BDC0-8509-48C9-8171-F2111DA2F933}">
      <dgm:prSet/>
      <dgm:spPr/>
      <dgm:t>
        <a:bodyPr/>
        <a:lstStyle/>
        <a:p>
          <a:pPr rtl="0"/>
          <a:r>
            <a:rPr lang="sv-SE" b="1" smtClean="0"/>
            <a:t>Prissättning och avtalsmodell</a:t>
          </a:r>
          <a:endParaRPr lang="sv-SE"/>
        </a:p>
      </dgm:t>
    </dgm:pt>
    <dgm:pt modelId="{5D4DFCA5-C953-4A08-A5BA-5765F4C2671D}" type="parTrans" cxnId="{D4AACAF2-DFB7-4CB2-93B7-10B733BA389B}">
      <dgm:prSet/>
      <dgm:spPr/>
      <dgm:t>
        <a:bodyPr/>
        <a:lstStyle/>
        <a:p>
          <a:endParaRPr lang="sv-SE"/>
        </a:p>
      </dgm:t>
    </dgm:pt>
    <dgm:pt modelId="{17279C89-CB2F-4FC9-92C6-8ABE654E53AA}" type="sibTrans" cxnId="{D4AACAF2-DFB7-4CB2-93B7-10B733BA389B}">
      <dgm:prSet/>
      <dgm:spPr/>
      <dgm:t>
        <a:bodyPr/>
        <a:lstStyle/>
        <a:p>
          <a:endParaRPr lang="sv-SE"/>
        </a:p>
      </dgm:t>
    </dgm:pt>
    <dgm:pt modelId="{920BAEC4-1B4F-4120-930E-BCD4E0B30C71}">
      <dgm:prSet/>
      <dgm:spPr/>
      <dgm:t>
        <a:bodyPr/>
        <a:lstStyle/>
        <a:p>
          <a:pPr rtl="0"/>
          <a:r>
            <a:rPr lang="sv-SE" dirty="0" smtClean="0"/>
            <a:t>Dialogpunkten avser det juridiska ramverket kring entreprenaden.</a:t>
          </a:r>
          <a:endParaRPr lang="sv-SE" dirty="0"/>
        </a:p>
      </dgm:t>
    </dgm:pt>
    <dgm:pt modelId="{FCCB84DF-0C7C-4E6B-9149-5483F9A3A0FD}" type="parTrans" cxnId="{01D6E964-3DE1-4C49-BFD4-BCA4F28B3376}">
      <dgm:prSet/>
      <dgm:spPr/>
      <dgm:t>
        <a:bodyPr/>
        <a:lstStyle/>
        <a:p>
          <a:endParaRPr lang="sv-SE"/>
        </a:p>
      </dgm:t>
    </dgm:pt>
    <dgm:pt modelId="{E3382114-B258-435B-A007-406A886D27A8}" type="sibTrans" cxnId="{01D6E964-3DE1-4C49-BFD4-BCA4F28B3376}">
      <dgm:prSet/>
      <dgm:spPr/>
      <dgm:t>
        <a:bodyPr/>
        <a:lstStyle/>
        <a:p>
          <a:endParaRPr lang="sv-SE"/>
        </a:p>
      </dgm:t>
    </dgm:pt>
    <dgm:pt modelId="{99713DDC-7FA6-4179-9527-31F303FE8056}">
      <dgm:prSet/>
      <dgm:spPr/>
      <dgm:t>
        <a:bodyPr/>
        <a:lstStyle/>
        <a:p>
          <a:pPr rtl="0"/>
          <a:r>
            <a:rPr lang="sv-SE" b="1" smtClean="0"/>
            <a:t>Organisation</a:t>
          </a:r>
          <a:endParaRPr lang="sv-SE"/>
        </a:p>
      </dgm:t>
    </dgm:pt>
    <dgm:pt modelId="{590596BF-C032-4714-AC13-B6A10A5CBD75}" type="parTrans" cxnId="{893F755F-B15D-4759-8233-6868352C5CFE}">
      <dgm:prSet/>
      <dgm:spPr/>
      <dgm:t>
        <a:bodyPr/>
        <a:lstStyle/>
        <a:p>
          <a:endParaRPr lang="sv-SE"/>
        </a:p>
      </dgm:t>
    </dgm:pt>
    <dgm:pt modelId="{0D3F48C8-388E-4D3B-A14C-52FCB55368E5}" type="sibTrans" cxnId="{893F755F-B15D-4759-8233-6868352C5CFE}">
      <dgm:prSet/>
      <dgm:spPr/>
      <dgm:t>
        <a:bodyPr/>
        <a:lstStyle/>
        <a:p>
          <a:endParaRPr lang="sv-SE"/>
        </a:p>
      </dgm:t>
    </dgm:pt>
    <dgm:pt modelId="{A73B2247-15ED-40A1-BF07-5EB90DDF6361}">
      <dgm:prSet/>
      <dgm:spPr/>
      <dgm:t>
        <a:bodyPr/>
        <a:lstStyle/>
        <a:p>
          <a:pPr rtl="0"/>
          <a:r>
            <a:rPr lang="sv-SE" dirty="0" smtClean="0"/>
            <a:t>Kompetens i leverantörens projektorganisation.</a:t>
          </a:r>
          <a:endParaRPr lang="sv-SE" dirty="0"/>
        </a:p>
      </dgm:t>
    </dgm:pt>
    <dgm:pt modelId="{0B3963ED-A650-449A-A34C-3213F0FD6A8C}" type="parTrans" cxnId="{75D3BD17-D6C4-4EF7-B91F-65D9C08808AD}">
      <dgm:prSet/>
      <dgm:spPr/>
      <dgm:t>
        <a:bodyPr/>
        <a:lstStyle/>
        <a:p>
          <a:endParaRPr lang="sv-SE"/>
        </a:p>
      </dgm:t>
    </dgm:pt>
    <dgm:pt modelId="{B4D08C0A-A13C-4DB2-8DA0-568218817753}" type="sibTrans" cxnId="{75D3BD17-D6C4-4EF7-B91F-65D9C08808AD}">
      <dgm:prSet/>
      <dgm:spPr/>
      <dgm:t>
        <a:bodyPr/>
        <a:lstStyle/>
        <a:p>
          <a:endParaRPr lang="sv-SE"/>
        </a:p>
      </dgm:t>
    </dgm:pt>
    <dgm:pt modelId="{7F1F4B06-0A21-4785-911F-1F04616508ED}">
      <dgm:prSet/>
      <dgm:spPr/>
      <dgm:t>
        <a:bodyPr/>
        <a:lstStyle/>
        <a:p>
          <a:pPr rtl="0"/>
          <a:r>
            <a:rPr lang="sv-SE" b="1" smtClean="0"/>
            <a:t>Uppföljning</a:t>
          </a:r>
          <a:endParaRPr lang="sv-SE"/>
        </a:p>
      </dgm:t>
    </dgm:pt>
    <dgm:pt modelId="{A05B8667-BE6D-413E-96EE-20F064946B8E}" type="parTrans" cxnId="{F126D5E6-F60D-4204-8AB9-6D599B10FE60}">
      <dgm:prSet/>
      <dgm:spPr/>
      <dgm:t>
        <a:bodyPr/>
        <a:lstStyle/>
        <a:p>
          <a:endParaRPr lang="sv-SE"/>
        </a:p>
      </dgm:t>
    </dgm:pt>
    <dgm:pt modelId="{6DC8B447-D9E7-47E6-B42C-AC9819E147C1}" type="sibTrans" cxnId="{F126D5E6-F60D-4204-8AB9-6D599B10FE60}">
      <dgm:prSet/>
      <dgm:spPr/>
      <dgm:t>
        <a:bodyPr/>
        <a:lstStyle/>
        <a:p>
          <a:endParaRPr lang="sv-SE"/>
        </a:p>
      </dgm:t>
    </dgm:pt>
    <dgm:pt modelId="{D944CB7F-2F5B-46A7-90F4-869A29394EC1}">
      <dgm:prSet/>
      <dgm:spPr/>
      <dgm:t>
        <a:bodyPr/>
        <a:lstStyle/>
        <a:p>
          <a:pPr rtl="0"/>
          <a:r>
            <a:rPr lang="sv-SE" dirty="0" smtClean="0"/>
            <a:t>Hur entreprenaden kan följas upp. </a:t>
          </a:r>
          <a:endParaRPr lang="sv-SE" dirty="0"/>
        </a:p>
      </dgm:t>
    </dgm:pt>
    <dgm:pt modelId="{C7C89EB0-F8F0-40C7-BE3C-5434C612A784}" type="parTrans" cxnId="{D4B18555-1EC1-4133-B526-5C7A266A6EE9}">
      <dgm:prSet/>
      <dgm:spPr/>
      <dgm:t>
        <a:bodyPr/>
        <a:lstStyle/>
        <a:p>
          <a:endParaRPr lang="sv-SE"/>
        </a:p>
      </dgm:t>
    </dgm:pt>
    <dgm:pt modelId="{C9AEEC2E-AD0C-4313-8C9A-2A329DB0BE8D}" type="sibTrans" cxnId="{D4B18555-1EC1-4133-B526-5C7A266A6EE9}">
      <dgm:prSet/>
      <dgm:spPr/>
      <dgm:t>
        <a:bodyPr/>
        <a:lstStyle/>
        <a:p>
          <a:endParaRPr lang="sv-SE"/>
        </a:p>
      </dgm:t>
    </dgm:pt>
    <dgm:pt modelId="{B10CF1B5-BD70-4539-9349-A27735310952}">
      <dgm:prSet/>
      <dgm:spPr/>
      <dgm:t>
        <a:bodyPr/>
        <a:lstStyle/>
        <a:p>
          <a:pPr rtl="0"/>
          <a:r>
            <a:rPr lang="sv-SE" b="1" dirty="0" smtClean="0"/>
            <a:t>Anbudsgivarens övergripande hållbarhetsarbete</a:t>
          </a:r>
          <a:endParaRPr lang="sv-SE" dirty="0"/>
        </a:p>
      </dgm:t>
    </dgm:pt>
    <dgm:pt modelId="{D8FCC9FD-1E42-4771-8F6D-3AC705AD5B56}" type="parTrans" cxnId="{56D145B1-A7CE-45F8-ADD0-651DDFA20DAC}">
      <dgm:prSet/>
      <dgm:spPr/>
      <dgm:t>
        <a:bodyPr/>
        <a:lstStyle/>
        <a:p>
          <a:endParaRPr lang="sv-SE"/>
        </a:p>
      </dgm:t>
    </dgm:pt>
    <dgm:pt modelId="{E7AEDAF5-B603-4C6E-98DC-200C1D19290E}" type="sibTrans" cxnId="{56D145B1-A7CE-45F8-ADD0-651DDFA20DAC}">
      <dgm:prSet/>
      <dgm:spPr/>
      <dgm:t>
        <a:bodyPr/>
        <a:lstStyle/>
        <a:p>
          <a:endParaRPr lang="sv-SE"/>
        </a:p>
      </dgm:t>
    </dgm:pt>
    <dgm:pt modelId="{D700CBAE-5204-4E06-9294-09C40C4AE2BB}">
      <dgm:prSet/>
      <dgm:spPr/>
      <dgm:t>
        <a:bodyPr/>
        <a:lstStyle/>
        <a:p>
          <a:pPr rtl="0"/>
          <a:r>
            <a:rPr lang="sv-SE" dirty="0" smtClean="0"/>
            <a:t>För att uppnå de mål som finns i entreprenaden.</a:t>
          </a:r>
          <a:endParaRPr lang="sv-SE" dirty="0"/>
        </a:p>
      </dgm:t>
    </dgm:pt>
    <dgm:pt modelId="{99C015A4-6DC2-45B6-A41C-D905D66D22C8}" type="parTrans" cxnId="{2037072C-32F2-4A96-9D8A-7E87C3225482}">
      <dgm:prSet/>
      <dgm:spPr/>
      <dgm:t>
        <a:bodyPr/>
        <a:lstStyle/>
        <a:p>
          <a:endParaRPr lang="sv-SE"/>
        </a:p>
      </dgm:t>
    </dgm:pt>
    <dgm:pt modelId="{94957F27-4633-45A4-8BD2-4E6C9E10553D}" type="sibTrans" cxnId="{2037072C-32F2-4A96-9D8A-7E87C3225482}">
      <dgm:prSet/>
      <dgm:spPr/>
      <dgm:t>
        <a:bodyPr/>
        <a:lstStyle/>
        <a:p>
          <a:endParaRPr lang="sv-SE"/>
        </a:p>
      </dgm:t>
    </dgm:pt>
    <dgm:pt modelId="{3E985178-8978-4CD4-AC64-EB55802C7BE6}" type="pres">
      <dgm:prSet presAssocID="{0A147860-499E-49CB-A6AD-7FDCB729C29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279E5F50-E339-4808-8963-24CAC03037D7}" type="pres">
      <dgm:prSet presAssocID="{56760E01-14CD-4EB2-BB0A-56621DABCB1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C56CC1B-A730-4022-858F-467223BF021D}" type="pres">
      <dgm:prSet presAssocID="{56760E01-14CD-4EB2-BB0A-56621DABCB11}" presName="childTex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96F91DD2-3A46-41AB-AD4C-19CE8BD87168}" type="pres">
      <dgm:prSet presAssocID="{7248BDC0-8509-48C9-8171-F2111DA2F933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848CE3F-F9EA-4279-898F-D38879816883}" type="pres">
      <dgm:prSet presAssocID="{7248BDC0-8509-48C9-8171-F2111DA2F933}" presName="childTex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53302F6-67BB-48A4-9DDF-ED045C43B5BA}" type="pres">
      <dgm:prSet presAssocID="{99713DDC-7FA6-4179-9527-31F303FE8056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0340616-FB86-4856-8245-BD8A3FD9F508}" type="pres">
      <dgm:prSet presAssocID="{99713DDC-7FA6-4179-9527-31F303FE8056}" presName="childTex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399F2FE-8B89-4A56-AD77-F5D9A61F90B2}" type="pres">
      <dgm:prSet presAssocID="{7F1F4B06-0A21-4785-911F-1F04616508E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019CA5E-D0AE-49AB-A6D7-A5609CBAB6C7}" type="pres">
      <dgm:prSet presAssocID="{7F1F4B06-0A21-4785-911F-1F04616508ED}" presName="childTex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023C87F-0BC6-4329-AD3A-9DFC5170FF4F}" type="pres">
      <dgm:prSet presAssocID="{B10CF1B5-BD70-4539-9349-A2773531095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41BF48C-5DB8-4A6F-8143-066F01D10F74}" type="pres">
      <dgm:prSet presAssocID="{B10CF1B5-BD70-4539-9349-A27735310952}" presName="childTex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70474594-FE18-4566-933A-53CEA6E628B7}" srcId="{0A147860-499E-49CB-A6AD-7FDCB729C29A}" destId="{56760E01-14CD-4EB2-BB0A-56621DABCB11}" srcOrd="0" destOrd="0" parTransId="{C150ABE9-8260-4BB0-86D8-99693959D3A1}" sibTransId="{0E88F5D0-4855-4769-B9EB-D2B14CC3E415}"/>
    <dgm:cxn modelId="{0DA3BF06-61F2-4D87-90C4-42278314927B}" type="presOf" srcId="{B10CF1B5-BD70-4539-9349-A27735310952}" destId="{4023C87F-0BC6-4329-AD3A-9DFC5170FF4F}" srcOrd="0" destOrd="0" presId="urn:microsoft.com/office/officeart/2005/8/layout/vList2"/>
    <dgm:cxn modelId="{830E39CF-3D04-4800-A59A-0CDD38EC4E39}" srcId="{56760E01-14CD-4EB2-BB0A-56621DABCB11}" destId="{42F56591-871A-47E6-8686-56A6B9FBA349}" srcOrd="0" destOrd="0" parTransId="{8352558A-E257-4A85-9781-38678C222A3F}" sibTransId="{6313D8F5-7AC0-45AD-BD84-5D7D6A17BE8A}"/>
    <dgm:cxn modelId="{19D9189F-6703-4B16-A8A4-ECE197C185B8}" type="presOf" srcId="{99713DDC-7FA6-4179-9527-31F303FE8056}" destId="{453302F6-67BB-48A4-9DDF-ED045C43B5BA}" srcOrd="0" destOrd="0" presId="urn:microsoft.com/office/officeart/2005/8/layout/vList2"/>
    <dgm:cxn modelId="{F126D5E6-F60D-4204-8AB9-6D599B10FE60}" srcId="{0A147860-499E-49CB-A6AD-7FDCB729C29A}" destId="{7F1F4B06-0A21-4785-911F-1F04616508ED}" srcOrd="3" destOrd="0" parTransId="{A05B8667-BE6D-413E-96EE-20F064946B8E}" sibTransId="{6DC8B447-D9E7-47E6-B42C-AC9819E147C1}"/>
    <dgm:cxn modelId="{893F755F-B15D-4759-8233-6868352C5CFE}" srcId="{0A147860-499E-49CB-A6AD-7FDCB729C29A}" destId="{99713DDC-7FA6-4179-9527-31F303FE8056}" srcOrd="2" destOrd="0" parTransId="{590596BF-C032-4714-AC13-B6A10A5CBD75}" sibTransId="{0D3F48C8-388E-4D3B-A14C-52FCB55368E5}"/>
    <dgm:cxn modelId="{A8282A1D-600D-430A-909C-6430755A0711}" type="presOf" srcId="{7248BDC0-8509-48C9-8171-F2111DA2F933}" destId="{96F91DD2-3A46-41AB-AD4C-19CE8BD87168}" srcOrd="0" destOrd="0" presId="urn:microsoft.com/office/officeart/2005/8/layout/vList2"/>
    <dgm:cxn modelId="{01D6E964-3DE1-4C49-BFD4-BCA4F28B3376}" srcId="{7248BDC0-8509-48C9-8171-F2111DA2F933}" destId="{920BAEC4-1B4F-4120-930E-BCD4E0B30C71}" srcOrd="0" destOrd="0" parTransId="{FCCB84DF-0C7C-4E6B-9149-5483F9A3A0FD}" sibTransId="{E3382114-B258-435B-A007-406A886D27A8}"/>
    <dgm:cxn modelId="{56D145B1-A7CE-45F8-ADD0-651DDFA20DAC}" srcId="{0A147860-499E-49CB-A6AD-7FDCB729C29A}" destId="{B10CF1B5-BD70-4539-9349-A27735310952}" srcOrd="4" destOrd="0" parTransId="{D8FCC9FD-1E42-4771-8F6D-3AC705AD5B56}" sibTransId="{E7AEDAF5-B603-4C6E-98DC-200C1D19290E}"/>
    <dgm:cxn modelId="{41E0D7C8-013E-4AF9-A3C2-161D21B832BB}" type="presOf" srcId="{56760E01-14CD-4EB2-BB0A-56621DABCB11}" destId="{279E5F50-E339-4808-8963-24CAC03037D7}" srcOrd="0" destOrd="0" presId="urn:microsoft.com/office/officeart/2005/8/layout/vList2"/>
    <dgm:cxn modelId="{95AE0C49-0776-4AF8-AC5F-8DA75DD5BE89}" type="presOf" srcId="{920BAEC4-1B4F-4120-930E-BCD4E0B30C71}" destId="{4848CE3F-F9EA-4279-898F-D38879816883}" srcOrd="0" destOrd="0" presId="urn:microsoft.com/office/officeart/2005/8/layout/vList2"/>
    <dgm:cxn modelId="{75D3BD17-D6C4-4EF7-B91F-65D9C08808AD}" srcId="{99713DDC-7FA6-4179-9527-31F303FE8056}" destId="{A73B2247-15ED-40A1-BF07-5EB90DDF6361}" srcOrd="0" destOrd="0" parTransId="{0B3963ED-A650-449A-A34C-3213F0FD6A8C}" sibTransId="{B4D08C0A-A13C-4DB2-8DA0-568218817753}"/>
    <dgm:cxn modelId="{D4AACAF2-DFB7-4CB2-93B7-10B733BA389B}" srcId="{0A147860-499E-49CB-A6AD-7FDCB729C29A}" destId="{7248BDC0-8509-48C9-8171-F2111DA2F933}" srcOrd="1" destOrd="0" parTransId="{5D4DFCA5-C953-4A08-A5BA-5765F4C2671D}" sibTransId="{17279C89-CB2F-4FC9-92C6-8ABE654E53AA}"/>
    <dgm:cxn modelId="{89658B33-6D62-42F7-97D5-330FC20C4D6D}" type="presOf" srcId="{D700CBAE-5204-4E06-9294-09C40C4AE2BB}" destId="{341BF48C-5DB8-4A6F-8143-066F01D10F74}" srcOrd="0" destOrd="0" presId="urn:microsoft.com/office/officeart/2005/8/layout/vList2"/>
    <dgm:cxn modelId="{BAB45C79-9245-48C5-9EB9-DF87502B87A0}" type="presOf" srcId="{7F1F4B06-0A21-4785-911F-1F04616508ED}" destId="{0399F2FE-8B89-4A56-AD77-F5D9A61F90B2}" srcOrd="0" destOrd="0" presId="urn:microsoft.com/office/officeart/2005/8/layout/vList2"/>
    <dgm:cxn modelId="{0D737B06-E2CA-4A2B-BDF5-739ACF4E320A}" type="presOf" srcId="{42F56591-871A-47E6-8686-56A6B9FBA349}" destId="{7C56CC1B-A730-4022-858F-467223BF021D}" srcOrd="0" destOrd="0" presId="urn:microsoft.com/office/officeart/2005/8/layout/vList2"/>
    <dgm:cxn modelId="{1FBE99D6-E1DB-40E0-8E6C-A89E2961A481}" type="presOf" srcId="{A73B2247-15ED-40A1-BF07-5EB90DDF6361}" destId="{30340616-FB86-4856-8245-BD8A3FD9F508}" srcOrd="0" destOrd="0" presId="urn:microsoft.com/office/officeart/2005/8/layout/vList2"/>
    <dgm:cxn modelId="{D4B18555-1EC1-4133-B526-5C7A266A6EE9}" srcId="{7F1F4B06-0A21-4785-911F-1F04616508ED}" destId="{D944CB7F-2F5B-46A7-90F4-869A29394EC1}" srcOrd="0" destOrd="0" parTransId="{C7C89EB0-F8F0-40C7-BE3C-5434C612A784}" sibTransId="{C9AEEC2E-AD0C-4313-8C9A-2A329DB0BE8D}"/>
    <dgm:cxn modelId="{93FA0863-C247-4FD0-BFA4-D1B1AF2755A5}" type="presOf" srcId="{D944CB7F-2F5B-46A7-90F4-869A29394EC1}" destId="{A019CA5E-D0AE-49AB-A6D7-A5609CBAB6C7}" srcOrd="0" destOrd="0" presId="urn:microsoft.com/office/officeart/2005/8/layout/vList2"/>
    <dgm:cxn modelId="{2037072C-32F2-4A96-9D8A-7E87C3225482}" srcId="{B10CF1B5-BD70-4539-9349-A27735310952}" destId="{D700CBAE-5204-4E06-9294-09C40C4AE2BB}" srcOrd="0" destOrd="0" parTransId="{99C015A4-6DC2-45B6-A41C-D905D66D22C8}" sibTransId="{94957F27-4633-45A4-8BD2-4E6C9E10553D}"/>
    <dgm:cxn modelId="{013C5948-D21B-45DC-9FA2-CF3DE120B22C}" type="presOf" srcId="{0A147860-499E-49CB-A6AD-7FDCB729C29A}" destId="{3E985178-8978-4CD4-AC64-EB55802C7BE6}" srcOrd="0" destOrd="0" presId="urn:microsoft.com/office/officeart/2005/8/layout/vList2"/>
    <dgm:cxn modelId="{E42DD010-7157-4284-AFA8-A4667338950C}" type="presParOf" srcId="{3E985178-8978-4CD4-AC64-EB55802C7BE6}" destId="{279E5F50-E339-4808-8963-24CAC03037D7}" srcOrd="0" destOrd="0" presId="urn:microsoft.com/office/officeart/2005/8/layout/vList2"/>
    <dgm:cxn modelId="{2FE76B21-FF96-406B-A120-EF7F79AF6EA7}" type="presParOf" srcId="{3E985178-8978-4CD4-AC64-EB55802C7BE6}" destId="{7C56CC1B-A730-4022-858F-467223BF021D}" srcOrd="1" destOrd="0" presId="urn:microsoft.com/office/officeart/2005/8/layout/vList2"/>
    <dgm:cxn modelId="{CD72ED9C-DA8F-4375-BAE3-E2DAA2B8B6AC}" type="presParOf" srcId="{3E985178-8978-4CD4-AC64-EB55802C7BE6}" destId="{96F91DD2-3A46-41AB-AD4C-19CE8BD87168}" srcOrd="2" destOrd="0" presId="urn:microsoft.com/office/officeart/2005/8/layout/vList2"/>
    <dgm:cxn modelId="{87B95CBE-10F5-4846-AAA4-9E94B7E38DE1}" type="presParOf" srcId="{3E985178-8978-4CD4-AC64-EB55802C7BE6}" destId="{4848CE3F-F9EA-4279-898F-D38879816883}" srcOrd="3" destOrd="0" presId="urn:microsoft.com/office/officeart/2005/8/layout/vList2"/>
    <dgm:cxn modelId="{9B6B71F4-1D69-4796-A897-D382A8C01591}" type="presParOf" srcId="{3E985178-8978-4CD4-AC64-EB55802C7BE6}" destId="{453302F6-67BB-48A4-9DDF-ED045C43B5BA}" srcOrd="4" destOrd="0" presId="urn:microsoft.com/office/officeart/2005/8/layout/vList2"/>
    <dgm:cxn modelId="{42CE0B80-7431-4BE2-864B-144E582BC67C}" type="presParOf" srcId="{3E985178-8978-4CD4-AC64-EB55802C7BE6}" destId="{30340616-FB86-4856-8245-BD8A3FD9F508}" srcOrd="5" destOrd="0" presId="urn:microsoft.com/office/officeart/2005/8/layout/vList2"/>
    <dgm:cxn modelId="{56974C73-E784-4B8F-A1C3-27EAE9F8B8D9}" type="presParOf" srcId="{3E985178-8978-4CD4-AC64-EB55802C7BE6}" destId="{0399F2FE-8B89-4A56-AD77-F5D9A61F90B2}" srcOrd="6" destOrd="0" presId="urn:microsoft.com/office/officeart/2005/8/layout/vList2"/>
    <dgm:cxn modelId="{9985C201-D479-4F74-A8EE-D7ED2DA32D75}" type="presParOf" srcId="{3E985178-8978-4CD4-AC64-EB55802C7BE6}" destId="{A019CA5E-D0AE-49AB-A6D7-A5609CBAB6C7}" srcOrd="7" destOrd="0" presId="urn:microsoft.com/office/officeart/2005/8/layout/vList2"/>
    <dgm:cxn modelId="{8D4864CC-394B-4DD9-A881-896514E08CBC}" type="presParOf" srcId="{3E985178-8978-4CD4-AC64-EB55802C7BE6}" destId="{4023C87F-0BC6-4329-AD3A-9DFC5170FF4F}" srcOrd="8" destOrd="0" presId="urn:microsoft.com/office/officeart/2005/8/layout/vList2"/>
    <dgm:cxn modelId="{550189A5-5EB8-494D-A1FF-0CF389B65627}" type="presParOf" srcId="{3E985178-8978-4CD4-AC64-EB55802C7BE6}" destId="{341BF48C-5DB8-4A6F-8143-066F01D10F74}" srcOrd="9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5041A4E-75D3-49F5-9F8D-A76B4A0CD0C5}" type="doc">
      <dgm:prSet loTypeId="urn:microsoft.com/office/officeart/2008/layout/VerticalCurvedList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3BA249CB-D8B9-4123-822C-46BA5E19976E}">
      <dgm:prSet/>
      <dgm:spPr/>
      <dgm:t>
        <a:bodyPr/>
        <a:lstStyle/>
        <a:p>
          <a:pPr rtl="0"/>
          <a:r>
            <a:rPr lang="sv-SE" dirty="0" smtClean="0"/>
            <a:t>Fossilfri och emissionsfri byggentreprenad. Avgränsningen är inom ”staketet” men omfattar även lastbilstransporter över 3,5 ton med mtrl. till och från arbetsplatsen.</a:t>
          </a:r>
          <a:endParaRPr lang="sv-SE" dirty="0"/>
        </a:p>
      </dgm:t>
    </dgm:pt>
    <dgm:pt modelId="{242E15AB-FAAC-49D1-BA86-61B8675E036C}" type="parTrans" cxnId="{412990A7-F071-4DA2-A34C-7D7FAFA1959E}">
      <dgm:prSet/>
      <dgm:spPr/>
      <dgm:t>
        <a:bodyPr/>
        <a:lstStyle/>
        <a:p>
          <a:endParaRPr lang="sv-SE"/>
        </a:p>
      </dgm:t>
    </dgm:pt>
    <dgm:pt modelId="{D58FEB30-4BA6-4248-BFC2-E78529EE1E36}" type="sibTrans" cxnId="{412990A7-F071-4DA2-A34C-7D7FAFA1959E}">
      <dgm:prSet/>
      <dgm:spPr/>
      <dgm:t>
        <a:bodyPr/>
        <a:lstStyle/>
        <a:p>
          <a:endParaRPr lang="sv-SE"/>
        </a:p>
      </dgm:t>
    </dgm:pt>
    <dgm:pt modelId="{40F5B23F-553D-4161-AEDD-54FF0536D1E6}">
      <dgm:prSet/>
      <dgm:spPr/>
      <dgm:t>
        <a:bodyPr/>
        <a:lstStyle/>
        <a:p>
          <a:pPr rtl="0"/>
          <a:r>
            <a:rPr lang="sv-SE" dirty="0" smtClean="0"/>
            <a:t>10% av energianvändningen för arbetsmaskiner under projektet skall vara emissionsfri (el).</a:t>
          </a:r>
          <a:endParaRPr lang="sv-SE" dirty="0"/>
        </a:p>
      </dgm:t>
    </dgm:pt>
    <dgm:pt modelId="{A627B1C5-930D-4001-9FB4-33D34D3D1FB0}" type="parTrans" cxnId="{BC3DD140-BB71-43D6-AF14-6BD30E36ED3C}">
      <dgm:prSet/>
      <dgm:spPr/>
      <dgm:t>
        <a:bodyPr/>
        <a:lstStyle/>
        <a:p>
          <a:endParaRPr lang="sv-SE"/>
        </a:p>
      </dgm:t>
    </dgm:pt>
    <dgm:pt modelId="{DABD02B2-7777-4A6B-A6B5-C0CEAA898933}" type="sibTrans" cxnId="{BC3DD140-BB71-43D6-AF14-6BD30E36ED3C}">
      <dgm:prSet/>
      <dgm:spPr/>
      <dgm:t>
        <a:bodyPr/>
        <a:lstStyle/>
        <a:p>
          <a:endParaRPr lang="sv-SE"/>
        </a:p>
      </dgm:t>
    </dgm:pt>
    <dgm:pt modelId="{4BE22BA7-E966-44F5-87DC-4836CCB2002B}">
      <dgm:prSet/>
      <dgm:spPr/>
      <dgm:t>
        <a:bodyPr/>
        <a:lstStyle/>
        <a:p>
          <a:pPr rtl="0"/>
          <a:r>
            <a:rPr lang="sv-SE" dirty="0" smtClean="0"/>
            <a:t>Masshantering skall ske på arbetsplatsen med el-driven kross.</a:t>
          </a:r>
          <a:endParaRPr lang="sv-SE" dirty="0"/>
        </a:p>
      </dgm:t>
    </dgm:pt>
    <dgm:pt modelId="{AE216461-B9F9-4A47-ABE0-4832587EAD56}" type="parTrans" cxnId="{B73A5E83-2FD5-43B8-9DB7-1C20532D6923}">
      <dgm:prSet/>
      <dgm:spPr/>
      <dgm:t>
        <a:bodyPr/>
        <a:lstStyle/>
        <a:p>
          <a:endParaRPr lang="sv-SE"/>
        </a:p>
      </dgm:t>
    </dgm:pt>
    <dgm:pt modelId="{49FBEBAD-9E77-4705-91E9-D4384ACAE4A6}" type="sibTrans" cxnId="{B73A5E83-2FD5-43B8-9DB7-1C20532D6923}">
      <dgm:prSet/>
      <dgm:spPr/>
      <dgm:t>
        <a:bodyPr/>
        <a:lstStyle/>
        <a:p>
          <a:endParaRPr lang="sv-SE"/>
        </a:p>
      </dgm:t>
    </dgm:pt>
    <dgm:pt modelId="{0BB2FFCC-519D-46BF-A82F-EDF5227D2B26}">
      <dgm:prSet/>
      <dgm:spPr/>
      <dgm:t>
        <a:bodyPr/>
        <a:lstStyle/>
        <a:p>
          <a:pPr rtl="0"/>
          <a:r>
            <a:rPr lang="sv-SE" dirty="0" smtClean="0"/>
            <a:t>Minst 1 st. arbetsmaskin och 1 st. grävmaskin skall vara el-driven.</a:t>
          </a:r>
          <a:endParaRPr lang="sv-SE" dirty="0"/>
        </a:p>
      </dgm:t>
    </dgm:pt>
    <dgm:pt modelId="{30F6229D-A1D1-4551-A676-6D69D626C9BE}" type="parTrans" cxnId="{78C26F9E-4F2C-4EAC-9309-2CAE370CD33A}">
      <dgm:prSet/>
      <dgm:spPr/>
      <dgm:t>
        <a:bodyPr/>
        <a:lstStyle/>
        <a:p>
          <a:endParaRPr lang="sv-SE"/>
        </a:p>
      </dgm:t>
    </dgm:pt>
    <dgm:pt modelId="{ADB42022-6A88-4AEA-9CF9-C36A764E7778}" type="sibTrans" cxnId="{78C26F9E-4F2C-4EAC-9309-2CAE370CD33A}">
      <dgm:prSet/>
      <dgm:spPr/>
      <dgm:t>
        <a:bodyPr/>
        <a:lstStyle/>
        <a:p>
          <a:endParaRPr lang="sv-SE"/>
        </a:p>
      </dgm:t>
    </dgm:pt>
    <dgm:pt modelId="{240C50DC-C6D3-474B-A8AD-CAF320C07398}">
      <dgm:prSet/>
      <dgm:spPr/>
      <dgm:t>
        <a:bodyPr/>
        <a:lstStyle/>
        <a:p>
          <a:pPr rtl="0"/>
          <a:r>
            <a:rPr lang="sv-SE" dirty="0" smtClean="0"/>
            <a:t>Alla handhållna arbetsmaskiner upp till 10KW skall vara el-driven.</a:t>
          </a:r>
          <a:endParaRPr lang="sv-SE" dirty="0"/>
        </a:p>
      </dgm:t>
    </dgm:pt>
    <dgm:pt modelId="{C843BB05-5A4B-4F35-AE38-673105585FF8}" type="parTrans" cxnId="{DF030249-5F18-4BAF-8380-11C055C0CC48}">
      <dgm:prSet/>
      <dgm:spPr/>
      <dgm:t>
        <a:bodyPr/>
        <a:lstStyle/>
        <a:p>
          <a:endParaRPr lang="sv-SE"/>
        </a:p>
      </dgm:t>
    </dgm:pt>
    <dgm:pt modelId="{53B8A67A-9555-4853-86A5-9E0CBF997DAE}" type="sibTrans" cxnId="{DF030249-5F18-4BAF-8380-11C055C0CC48}">
      <dgm:prSet/>
      <dgm:spPr/>
      <dgm:t>
        <a:bodyPr/>
        <a:lstStyle/>
        <a:p>
          <a:endParaRPr lang="sv-SE"/>
        </a:p>
      </dgm:t>
    </dgm:pt>
    <dgm:pt modelId="{A943B149-43A7-4F3F-9B92-4182BE11B22D}">
      <dgm:prSet/>
      <dgm:spPr/>
      <dgm:t>
        <a:bodyPr/>
        <a:lstStyle/>
        <a:p>
          <a:pPr rtl="0"/>
          <a:r>
            <a:rPr lang="sv-SE" smtClean="0"/>
            <a:t>Projektet skall ske i samverkan.</a:t>
          </a:r>
          <a:endParaRPr lang="sv-SE"/>
        </a:p>
      </dgm:t>
    </dgm:pt>
    <dgm:pt modelId="{186B1C18-644C-4BDD-ABF7-0A52C271910C}" type="parTrans" cxnId="{12B1EF6C-58A0-401C-B175-9FFEE1DAD057}">
      <dgm:prSet/>
      <dgm:spPr/>
      <dgm:t>
        <a:bodyPr/>
        <a:lstStyle/>
        <a:p>
          <a:endParaRPr lang="sv-SE"/>
        </a:p>
      </dgm:t>
    </dgm:pt>
    <dgm:pt modelId="{582D0F2F-7694-472A-BB52-7EF9ED5B9C5E}" type="sibTrans" cxnId="{12B1EF6C-58A0-401C-B175-9FFEE1DAD057}">
      <dgm:prSet/>
      <dgm:spPr/>
      <dgm:t>
        <a:bodyPr/>
        <a:lstStyle/>
        <a:p>
          <a:endParaRPr lang="sv-SE"/>
        </a:p>
      </dgm:t>
    </dgm:pt>
    <dgm:pt modelId="{6F4671AD-30F1-4FE1-857E-7E5370271CE8}">
      <dgm:prSet/>
      <dgm:spPr/>
      <dgm:t>
        <a:bodyPr/>
        <a:lstStyle/>
        <a:p>
          <a:pPr rtl="0"/>
          <a:r>
            <a:rPr lang="sv-SE" dirty="0" smtClean="0"/>
            <a:t>Entreprenören skall ha ett certifierat uppföljningsprogram (det landade i </a:t>
          </a:r>
          <a:r>
            <a:rPr lang="sv-SE" dirty="0" err="1" smtClean="0"/>
            <a:t>Ceequal</a:t>
          </a:r>
          <a:r>
            <a:rPr lang="sv-SE" dirty="0" smtClean="0"/>
            <a:t>/BREAM </a:t>
          </a:r>
          <a:r>
            <a:rPr lang="sv-SE" dirty="0" err="1" smtClean="0"/>
            <a:t>Infrastructure</a:t>
          </a:r>
          <a:r>
            <a:rPr lang="sv-SE" dirty="0" smtClean="0"/>
            <a:t>).</a:t>
          </a:r>
          <a:endParaRPr lang="sv-SE" dirty="0"/>
        </a:p>
      </dgm:t>
    </dgm:pt>
    <dgm:pt modelId="{1EA3B1E8-5FB5-461A-80DC-93493EE69AF5}" type="parTrans" cxnId="{609B2913-DDD9-4A01-98C3-654A06EC95B6}">
      <dgm:prSet/>
      <dgm:spPr/>
      <dgm:t>
        <a:bodyPr/>
        <a:lstStyle/>
        <a:p>
          <a:endParaRPr lang="sv-SE"/>
        </a:p>
      </dgm:t>
    </dgm:pt>
    <dgm:pt modelId="{E000B29B-FA64-467B-9D4B-F2E1B54E08A9}" type="sibTrans" cxnId="{609B2913-DDD9-4A01-98C3-654A06EC95B6}">
      <dgm:prSet/>
      <dgm:spPr/>
      <dgm:t>
        <a:bodyPr/>
        <a:lstStyle/>
        <a:p>
          <a:endParaRPr lang="sv-SE"/>
        </a:p>
      </dgm:t>
    </dgm:pt>
    <dgm:pt modelId="{D15200F8-B6E1-4244-A3F1-F00B518FC9CA}" type="pres">
      <dgm:prSet presAssocID="{F5041A4E-75D3-49F5-9F8D-A76B4A0CD0C5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sv-SE"/>
        </a:p>
      </dgm:t>
    </dgm:pt>
    <dgm:pt modelId="{E239F8A3-21B5-4D6A-BB75-BAE6163F5F56}" type="pres">
      <dgm:prSet presAssocID="{F5041A4E-75D3-49F5-9F8D-A76B4A0CD0C5}" presName="Name1" presStyleCnt="0"/>
      <dgm:spPr/>
      <dgm:t>
        <a:bodyPr/>
        <a:lstStyle/>
        <a:p>
          <a:endParaRPr lang="sv-SE"/>
        </a:p>
      </dgm:t>
    </dgm:pt>
    <dgm:pt modelId="{420F92F8-77CD-411A-957A-C0E5CC9F1EEF}" type="pres">
      <dgm:prSet presAssocID="{F5041A4E-75D3-49F5-9F8D-A76B4A0CD0C5}" presName="cycle" presStyleCnt="0"/>
      <dgm:spPr/>
      <dgm:t>
        <a:bodyPr/>
        <a:lstStyle/>
        <a:p>
          <a:endParaRPr lang="sv-SE"/>
        </a:p>
      </dgm:t>
    </dgm:pt>
    <dgm:pt modelId="{6BCF16FF-FDE9-4C11-9334-4DA1D7CCF351}" type="pres">
      <dgm:prSet presAssocID="{F5041A4E-75D3-49F5-9F8D-A76B4A0CD0C5}" presName="srcNode" presStyleLbl="node1" presStyleIdx="0" presStyleCnt="7"/>
      <dgm:spPr/>
      <dgm:t>
        <a:bodyPr/>
        <a:lstStyle/>
        <a:p>
          <a:endParaRPr lang="sv-SE"/>
        </a:p>
      </dgm:t>
    </dgm:pt>
    <dgm:pt modelId="{15F037D2-00FC-48CE-B3C6-5E58534781AD}" type="pres">
      <dgm:prSet presAssocID="{F5041A4E-75D3-49F5-9F8D-A76B4A0CD0C5}" presName="conn" presStyleLbl="parChTrans1D2" presStyleIdx="0" presStyleCnt="1"/>
      <dgm:spPr/>
      <dgm:t>
        <a:bodyPr/>
        <a:lstStyle/>
        <a:p>
          <a:endParaRPr lang="sv-SE"/>
        </a:p>
      </dgm:t>
    </dgm:pt>
    <dgm:pt modelId="{CB6DF82E-3FF3-474A-AB78-5D6E5BE5886B}" type="pres">
      <dgm:prSet presAssocID="{F5041A4E-75D3-49F5-9F8D-A76B4A0CD0C5}" presName="extraNode" presStyleLbl="node1" presStyleIdx="0" presStyleCnt="7"/>
      <dgm:spPr/>
      <dgm:t>
        <a:bodyPr/>
        <a:lstStyle/>
        <a:p>
          <a:endParaRPr lang="sv-SE"/>
        </a:p>
      </dgm:t>
    </dgm:pt>
    <dgm:pt modelId="{972D988E-6614-4371-B643-E0D930B47785}" type="pres">
      <dgm:prSet presAssocID="{F5041A4E-75D3-49F5-9F8D-A76B4A0CD0C5}" presName="dstNode" presStyleLbl="node1" presStyleIdx="0" presStyleCnt="7"/>
      <dgm:spPr/>
      <dgm:t>
        <a:bodyPr/>
        <a:lstStyle/>
        <a:p>
          <a:endParaRPr lang="sv-SE"/>
        </a:p>
      </dgm:t>
    </dgm:pt>
    <dgm:pt modelId="{7FE13B68-6F36-4471-9923-C6BEA8A4C6EA}" type="pres">
      <dgm:prSet presAssocID="{3BA249CB-D8B9-4123-822C-46BA5E19976E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611216C3-C2F7-4682-8767-2282F6E629FD}" type="pres">
      <dgm:prSet presAssocID="{3BA249CB-D8B9-4123-822C-46BA5E19976E}" presName="accent_1" presStyleCnt="0"/>
      <dgm:spPr/>
      <dgm:t>
        <a:bodyPr/>
        <a:lstStyle/>
        <a:p>
          <a:endParaRPr lang="sv-SE"/>
        </a:p>
      </dgm:t>
    </dgm:pt>
    <dgm:pt modelId="{FD4B95C1-0AFE-4C95-90BC-E4800E3D51FA}" type="pres">
      <dgm:prSet presAssocID="{3BA249CB-D8B9-4123-822C-46BA5E19976E}" presName="accentRepeatNode" presStyleLbl="solidFgAcc1" presStyleIdx="0" presStyleCnt="7"/>
      <dgm:spPr/>
      <dgm:t>
        <a:bodyPr/>
        <a:lstStyle/>
        <a:p>
          <a:endParaRPr lang="sv-SE"/>
        </a:p>
      </dgm:t>
    </dgm:pt>
    <dgm:pt modelId="{2D388523-7522-4B66-AED4-83E6DC6FFEDC}" type="pres">
      <dgm:prSet presAssocID="{40F5B23F-553D-4161-AEDD-54FF0536D1E6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C9F0BAE9-FCFA-401B-A318-9A55FD47F4E9}" type="pres">
      <dgm:prSet presAssocID="{40F5B23F-553D-4161-AEDD-54FF0536D1E6}" presName="accent_2" presStyleCnt="0"/>
      <dgm:spPr/>
      <dgm:t>
        <a:bodyPr/>
        <a:lstStyle/>
        <a:p>
          <a:endParaRPr lang="sv-SE"/>
        </a:p>
      </dgm:t>
    </dgm:pt>
    <dgm:pt modelId="{98214175-85D1-4D98-B4B6-545DD3ED737A}" type="pres">
      <dgm:prSet presAssocID="{40F5B23F-553D-4161-AEDD-54FF0536D1E6}" presName="accentRepeatNode" presStyleLbl="solidFgAcc1" presStyleIdx="1" presStyleCnt="7"/>
      <dgm:spPr/>
      <dgm:t>
        <a:bodyPr/>
        <a:lstStyle/>
        <a:p>
          <a:endParaRPr lang="sv-SE"/>
        </a:p>
      </dgm:t>
    </dgm:pt>
    <dgm:pt modelId="{70E8AA88-BCEB-4904-877C-7E7B11E28097}" type="pres">
      <dgm:prSet presAssocID="{4BE22BA7-E966-44F5-87DC-4836CCB2002B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3B29687-A8E4-4210-AEA0-0EDA778767BB}" type="pres">
      <dgm:prSet presAssocID="{4BE22BA7-E966-44F5-87DC-4836CCB2002B}" presName="accent_3" presStyleCnt="0"/>
      <dgm:spPr/>
      <dgm:t>
        <a:bodyPr/>
        <a:lstStyle/>
        <a:p>
          <a:endParaRPr lang="sv-SE"/>
        </a:p>
      </dgm:t>
    </dgm:pt>
    <dgm:pt modelId="{B0E0A3E0-9124-445D-B773-69946BD21862}" type="pres">
      <dgm:prSet presAssocID="{4BE22BA7-E966-44F5-87DC-4836CCB2002B}" presName="accentRepeatNode" presStyleLbl="solidFgAcc1" presStyleIdx="2" presStyleCnt="7"/>
      <dgm:spPr/>
      <dgm:t>
        <a:bodyPr/>
        <a:lstStyle/>
        <a:p>
          <a:endParaRPr lang="sv-SE"/>
        </a:p>
      </dgm:t>
    </dgm:pt>
    <dgm:pt modelId="{C9CF53F7-9FDB-4A67-A50C-0F44023C1297}" type="pres">
      <dgm:prSet presAssocID="{0BB2FFCC-519D-46BF-A82F-EDF5227D2B26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9FB6852-A516-44AC-80A3-0B774F75355D}" type="pres">
      <dgm:prSet presAssocID="{0BB2FFCC-519D-46BF-A82F-EDF5227D2B26}" presName="accent_4" presStyleCnt="0"/>
      <dgm:spPr/>
      <dgm:t>
        <a:bodyPr/>
        <a:lstStyle/>
        <a:p>
          <a:endParaRPr lang="sv-SE"/>
        </a:p>
      </dgm:t>
    </dgm:pt>
    <dgm:pt modelId="{7660F7C2-BF60-4ABF-95C6-D2C7647D4A53}" type="pres">
      <dgm:prSet presAssocID="{0BB2FFCC-519D-46BF-A82F-EDF5227D2B26}" presName="accentRepeatNode" presStyleLbl="solidFgAcc1" presStyleIdx="3" presStyleCnt="7"/>
      <dgm:spPr/>
      <dgm:t>
        <a:bodyPr/>
        <a:lstStyle/>
        <a:p>
          <a:endParaRPr lang="sv-SE"/>
        </a:p>
      </dgm:t>
    </dgm:pt>
    <dgm:pt modelId="{A0DA3227-081B-4187-B689-9D5A31211178}" type="pres">
      <dgm:prSet presAssocID="{240C50DC-C6D3-474B-A8AD-CAF320C0739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8784258-E4A0-4404-B9C9-EC9A57937406}" type="pres">
      <dgm:prSet presAssocID="{240C50DC-C6D3-474B-A8AD-CAF320C07398}" presName="accent_5" presStyleCnt="0"/>
      <dgm:spPr/>
      <dgm:t>
        <a:bodyPr/>
        <a:lstStyle/>
        <a:p>
          <a:endParaRPr lang="sv-SE"/>
        </a:p>
      </dgm:t>
    </dgm:pt>
    <dgm:pt modelId="{BDC7DE95-04D9-47FC-A448-195C3A315F5A}" type="pres">
      <dgm:prSet presAssocID="{240C50DC-C6D3-474B-A8AD-CAF320C07398}" presName="accentRepeatNode" presStyleLbl="solidFgAcc1" presStyleIdx="4" presStyleCnt="7"/>
      <dgm:spPr/>
      <dgm:t>
        <a:bodyPr/>
        <a:lstStyle/>
        <a:p>
          <a:endParaRPr lang="sv-SE"/>
        </a:p>
      </dgm:t>
    </dgm:pt>
    <dgm:pt modelId="{F1C0204C-BC17-4B31-A18D-EF0CEFD44945}" type="pres">
      <dgm:prSet presAssocID="{A943B149-43A7-4F3F-9B92-4182BE11B22D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0876319E-56F7-4B2C-BAD0-F4299D71E193}" type="pres">
      <dgm:prSet presAssocID="{A943B149-43A7-4F3F-9B92-4182BE11B22D}" presName="accent_6" presStyleCnt="0"/>
      <dgm:spPr/>
      <dgm:t>
        <a:bodyPr/>
        <a:lstStyle/>
        <a:p>
          <a:endParaRPr lang="sv-SE"/>
        </a:p>
      </dgm:t>
    </dgm:pt>
    <dgm:pt modelId="{DB947160-BF2F-4326-8046-F76E1B051030}" type="pres">
      <dgm:prSet presAssocID="{A943B149-43A7-4F3F-9B92-4182BE11B22D}" presName="accentRepeatNode" presStyleLbl="solidFgAcc1" presStyleIdx="5" presStyleCnt="7"/>
      <dgm:spPr/>
      <dgm:t>
        <a:bodyPr/>
        <a:lstStyle/>
        <a:p>
          <a:endParaRPr lang="sv-SE"/>
        </a:p>
      </dgm:t>
    </dgm:pt>
    <dgm:pt modelId="{A24A7D7A-8D11-42EF-A9DE-A4A755E7E103}" type="pres">
      <dgm:prSet presAssocID="{6F4671AD-30F1-4FE1-857E-7E5370271CE8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E220447-DE73-43FB-91F1-50EBCBC4EB89}" type="pres">
      <dgm:prSet presAssocID="{6F4671AD-30F1-4FE1-857E-7E5370271CE8}" presName="accent_7" presStyleCnt="0"/>
      <dgm:spPr/>
      <dgm:t>
        <a:bodyPr/>
        <a:lstStyle/>
        <a:p>
          <a:endParaRPr lang="sv-SE"/>
        </a:p>
      </dgm:t>
    </dgm:pt>
    <dgm:pt modelId="{980B8504-542F-4FDF-ACF6-451EF5EA6C7A}" type="pres">
      <dgm:prSet presAssocID="{6F4671AD-30F1-4FE1-857E-7E5370271CE8}" presName="accentRepeatNode" presStyleLbl="solidFgAcc1" presStyleIdx="6" presStyleCnt="7"/>
      <dgm:spPr/>
      <dgm:t>
        <a:bodyPr/>
        <a:lstStyle/>
        <a:p>
          <a:endParaRPr lang="sv-SE"/>
        </a:p>
      </dgm:t>
    </dgm:pt>
  </dgm:ptLst>
  <dgm:cxnLst>
    <dgm:cxn modelId="{E0F5E695-B24B-4D51-83E2-B4722FA62A48}" type="presOf" srcId="{240C50DC-C6D3-474B-A8AD-CAF320C07398}" destId="{A0DA3227-081B-4187-B689-9D5A31211178}" srcOrd="0" destOrd="0" presId="urn:microsoft.com/office/officeart/2008/layout/VerticalCurvedList"/>
    <dgm:cxn modelId="{17551DEA-407D-400C-A849-289BBBA06B75}" type="presOf" srcId="{0BB2FFCC-519D-46BF-A82F-EDF5227D2B26}" destId="{C9CF53F7-9FDB-4A67-A50C-0F44023C1297}" srcOrd="0" destOrd="0" presId="urn:microsoft.com/office/officeart/2008/layout/VerticalCurvedList"/>
    <dgm:cxn modelId="{12B6CB54-650F-4EE5-ACC9-C0F5BC038A26}" type="presOf" srcId="{F5041A4E-75D3-49F5-9F8D-A76B4A0CD0C5}" destId="{D15200F8-B6E1-4244-A3F1-F00B518FC9CA}" srcOrd="0" destOrd="0" presId="urn:microsoft.com/office/officeart/2008/layout/VerticalCurvedList"/>
    <dgm:cxn modelId="{609B2913-DDD9-4A01-98C3-654A06EC95B6}" srcId="{F5041A4E-75D3-49F5-9F8D-A76B4A0CD0C5}" destId="{6F4671AD-30F1-4FE1-857E-7E5370271CE8}" srcOrd="6" destOrd="0" parTransId="{1EA3B1E8-5FB5-461A-80DC-93493EE69AF5}" sibTransId="{E000B29B-FA64-467B-9D4B-F2E1B54E08A9}"/>
    <dgm:cxn modelId="{D893E0F6-1F7F-41BF-BB94-7895034186BD}" type="presOf" srcId="{4BE22BA7-E966-44F5-87DC-4836CCB2002B}" destId="{70E8AA88-BCEB-4904-877C-7E7B11E28097}" srcOrd="0" destOrd="0" presId="urn:microsoft.com/office/officeart/2008/layout/VerticalCurvedList"/>
    <dgm:cxn modelId="{952B1F47-3BF8-4443-9F35-0B456CB8BF4F}" type="presOf" srcId="{D58FEB30-4BA6-4248-BFC2-E78529EE1E36}" destId="{15F037D2-00FC-48CE-B3C6-5E58534781AD}" srcOrd="0" destOrd="0" presId="urn:microsoft.com/office/officeart/2008/layout/VerticalCurvedList"/>
    <dgm:cxn modelId="{12B1EF6C-58A0-401C-B175-9FFEE1DAD057}" srcId="{F5041A4E-75D3-49F5-9F8D-A76B4A0CD0C5}" destId="{A943B149-43A7-4F3F-9B92-4182BE11B22D}" srcOrd="5" destOrd="0" parTransId="{186B1C18-644C-4BDD-ABF7-0A52C271910C}" sibTransId="{582D0F2F-7694-472A-BB52-7EF9ED5B9C5E}"/>
    <dgm:cxn modelId="{BC3DD140-BB71-43D6-AF14-6BD30E36ED3C}" srcId="{F5041A4E-75D3-49F5-9F8D-A76B4A0CD0C5}" destId="{40F5B23F-553D-4161-AEDD-54FF0536D1E6}" srcOrd="1" destOrd="0" parTransId="{A627B1C5-930D-4001-9FB4-33D34D3D1FB0}" sibTransId="{DABD02B2-7777-4A6B-A6B5-C0CEAA898933}"/>
    <dgm:cxn modelId="{412990A7-F071-4DA2-A34C-7D7FAFA1959E}" srcId="{F5041A4E-75D3-49F5-9F8D-A76B4A0CD0C5}" destId="{3BA249CB-D8B9-4123-822C-46BA5E19976E}" srcOrd="0" destOrd="0" parTransId="{242E15AB-FAAC-49D1-BA86-61B8675E036C}" sibTransId="{D58FEB30-4BA6-4248-BFC2-E78529EE1E36}"/>
    <dgm:cxn modelId="{DF030249-5F18-4BAF-8380-11C055C0CC48}" srcId="{F5041A4E-75D3-49F5-9F8D-A76B4A0CD0C5}" destId="{240C50DC-C6D3-474B-A8AD-CAF320C07398}" srcOrd="4" destOrd="0" parTransId="{C843BB05-5A4B-4F35-AE38-673105585FF8}" sibTransId="{53B8A67A-9555-4853-86A5-9E0CBF997DAE}"/>
    <dgm:cxn modelId="{59032769-95A1-4F2C-ADE9-2BDD0263C9E1}" type="presOf" srcId="{3BA249CB-D8B9-4123-822C-46BA5E19976E}" destId="{7FE13B68-6F36-4471-9923-C6BEA8A4C6EA}" srcOrd="0" destOrd="0" presId="urn:microsoft.com/office/officeart/2008/layout/VerticalCurvedList"/>
    <dgm:cxn modelId="{F40FEF4F-8093-4C3B-BCA7-521F6184ED22}" type="presOf" srcId="{6F4671AD-30F1-4FE1-857E-7E5370271CE8}" destId="{A24A7D7A-8D11-42EF-A9DE-A4A755E7E103}" srcOrd="0" destOrd="0" presId="urn:microsoft.com/office/officeart/2008/layout/VerticalCurvedList"/>
    <dgm:cxn modelId="{7D345370-4277-4D8C-9DEE-ACC385A05175}" type="presOf" srcId="{A943B149-43A7-4F3F-9B92-4182BE11B22D}" destId="{F1C0204C-BC17-4B31-A18D-EF0CEFD44945}" srcOrd="0" destOrd="0" presId="urn:microsoft.com/office/officeart/2008/layout/VerticalCurvedList"/>
    <dgm:cxn modelId="{9DD4AEA4-FB9E-40D7-932A-CB26F5BFE0B0}" type="presOf" srcId="{40F5B23F-553D-4161-AEDD-54FF0536D1E6}" destId="{2D388523-7522-4B66-AED4-83E6DC6FFEDC}" srcOrd="0" destOrd="0" presId="urn:microsoft.com/office/officeart/2008/layout/VerticalCurvedList"/>
    <dgm:cxn modelId="{B73A5E83-2FD5-43B8-9DB7-1C20532D6923}" srcId="{F5041A4E-75D3-49F5-9F8D-A76B4A0CD0C5}" destId="{4BE22BA7-E966-44F5-87DC-4836CCB2002B}" srcOrd="2" destOrd="0" parTransId="{AE216461-B9F9-4A47-ABE0-4832587EAD56}" sibTransId="{49FBEBAD-9E77-4705-91E9-D4384ACAE4A6}"/>
    <dgm:cxn modelId="{78C26F9E-4F2C-4EAC-9309-2CAE370CD33A}" srcId="{F5041A4E-75D3-49F5-9F8D-A76B4A0CD0C5}" destId="{0BB2FFCC-519D-46BF-A82F-EDF5227D2B26}" srcOrd="3" destOrd="0" parTransId="{30F6229D-A1D1-4551-A676-6D69D626C9BE}" sibTransId="{ADB42022-6A88-4AEA-9CF9-C36A764E7778}"/>
    <dgm:cxn modelId="{A47A7259-28BE-43B9-8931-B2827A3B9165}" type="presParOf" srcId="{D15200F8-B6E1-4244-A3F1-F00B518FC9CA}" destId="{E239F8A3-21B5-4D6A-BB75-BAE6163F5F56}" srcOrd="0" destOrd="0" presId="urn:microsoft.com/office/officeart/2008/layout/VerticalCurvedList"/>
    <dgm:cxn modelId="{46BE9835-6C5A-4236-A5C2-6952BE262E22}" type="presParOf" srcId="{E239F8A3-21B5-4D6A-BB75-BAE6163F5F56}" destId="{420F92F8-77CD-411A-957A-C0E5CC9F1EEF}" srcOrd="0" destOrd="0" presId="urn:microsoft.com/office/officeart/2008/layout/VerticalCurvedList"/>
    <dgm:cxn modelId="{C5EFB362-A973-4FF0-8A12-EA77BA2B0D24}" type="presParOf" srcId="{420F92F8-77CD-411A-957A-C0E5CC9F1EEF}" destId="{6BCF16FF-FDE9-4C11-9334-4DA1D7CCF351}" srcOrd="0" destOrd="0" presId="urn:microsoft.com/office/officeart/2008/layout/VerticalCurvedList"/>
    <dgm:cxn modelId="{4A17ED7C-9E88-4566-9862-F75CFC581A0A}" type="presParOf" srcId="{420F92F8-77CD-411A-957A-C0E5CC9F1EEF}" destId="{15F037D2-00FC-48CE-B3C6-5E58534781AD}" srcOrd="1" destOrd="0" presId="urn:microsoft.com/office/officeart/2008/layout/VerticalCurvedList"/>
    <dgm:cxn modelId="{6DA229E3-C23D-467A-8373-225AE5BB735F}" type="presParOf" srcId="{420F92F8-77CD-411A-957A-C0E5CC9F1EEF}" destId="{CB6DF82E-3FF3-474A-AB78-5D6E5BE5886B}" srcOrd="2" destOrd="0" presId="urn:microsoft.com/office/officeart/2008/layout/VerticalCurvedList"/>
    <dgm:cxn modelId="{BDEF5AA5-D9B9-44ED-9C85-166130065126}" type="presParOf" srcId="{420F92F8-77CD-411A-957A-C0E5CC9F1EEF}" destId="{972D988E-6614-4371-B643-E0D930B47785}" srcOrd="3" destOrd="0" presId="urn:microsoft.com/office/officeart/2008/layout/VerticalCurvedList"/>
    <dgm:cxn modelId="{FF77D70F-B3B1-4723-9DAF-384F5AB3189B}" type="presParOf" srcId="{E239F8A3-21B5-4D6A-BB75-BAE6163F5F56}" destId="{7FE13B68-6F36-4471-9923-C6BEA8A4C6EA}" srcOrd="1" destOrd="0" presId="urn:microsoft.com/office/officeart/2008/layout/VerticalCurvedList"/>
    <dgm:cxn modelId="{039DFCEB-A95A-44C3-8C6C-7FC6C9610FBB}" type="presParOf" srcId="{E239F8A3-21B5-4D6A-BB75-BAE6163F5F56}" destId="{611216C3-C2F7-4682-8767-2282F6E629FD}" srcOrd="2" destOrd="0" presId="urn:microsoft.com/office/officeart/2008/layout/VerticalCurvedList"/>
    <dgm:cxn modelId="{FB00206F-77FA-4D07-A6CF-CD76D5D73197}" type="presParOf" srcId="{611216C3-C2F7-4682-8767-2282F6E629FD}" destId="{FD4B95C1-0AFE-4C95-90BC-E4800E3D51FA}" srcOrd="0" destOrd="0" presId="urn:microsoft.com/office/officeart/2008/layout/VerticalCurvedList"/>
    <dgm:cxn modelId="{73AD97F5-129D-4C3F-ABFB-F90C5A21CE94}" type="presParOf" srcId="{E239F8A3-21B5-4D6A-BB75-BAE6163F5F56}" destId="{2D388523-7522-4B66-AED4-83E6DC6FFEDC}" srcOrd="3" destOrd="0" presId="urn:microsoft.com/office/officeart/2008/layout/VerticalCurvedList"/>
    <dgm:cxn modelId="{64099080-1941-4A33-8B11-EC446C557F7B}" type="presParOf" srcId="{E239F8A3-21B5-4D6A-BB75-BAE6163F5F56}" destId="{C9F0BAE9-FCFA-401B-A318-9A55FD47F4E9}" srcOrd="4" destOrd="0" presId="urn:microsoft.com/office/officeart/2008/layout/VerticalCurvedList"/>
    <dgm:cxn modelId="{B77504F6-E566-46D1-A964-D257B4E4711F}" type="presParOf" srcId="{C9F0BAE9-FCFA-401B-A318-9A55FD47F4E9}" destId="{98214175-85D1-4D98-B4B6-545DD3ED737A}" srcOrd="0" destOrd="0" presId="urn:microsoft.com/office/officeart/2008/layout/VerticalCurvedList"/>
    <dgm:cxn modelId="{45C8E475-1E5B-4F03-9F69-09A3A912BF77}" type="presParOf" srcId="{E239F8A3-21B5-4D6A-BB75-BAE6163F5F56}" destId="{70E8AA88-BCEB-4904-877C-7E7B11E28097}" srcOrd="5" destOrd="0" presId="urn:microsoft.com/office/officeart/2008/layout/VerticalCurvedList"/>
    <dgm:cxn modelId="{4D274F62-8B46-4850-AABE-DB706895B4C4}" type="presParOf" srcId="{E239F8A3-21B5-4D6A-BB75-BAE6163F5F56}" destId="{33B29687-A8E4-4210-AEA0-0EDA778767BB}" srcOrd="6" destOrd="0" presId="urn:microsoft.com/office/officeart/2008/layout/VerticalCurvedList"/>
    <dgm:cxn modelId="{EA5E3FD7-90EC-4572-9549-8F1A279EEC2E}" type="presParOf" srcId="{33B29687-A8E4-4210-AEA0-0EDA778767BB}" destId="{B0E0A3E0-9124-445D-B773-69946BD21862}" srcOrd="0" destOrd="0" presId="urn:microsoft.com/office/officeart/2008/layout/VerticalCurvedList"/>
    <dgm:cxn modelId="{251247FA-BFF9-461B-8827-BE3FDCABC28E}" type="presParOf" srcId="{E239F8A3-21B5-4D6A-BB75-BAE6163F5F56}" destId="{C9CF53F7-9FDB-4A67-A50C-0F44023C1297}" srcOrd="7" destOrd="0" presId="urn:microsoft.com/office/officeart/2008/layout/VerticalCurvedList"/>
    <dgm:cxn modelId="{CE1F247A-C3FD-46C6-B932-6FA864D721C4}" type="presParOf" srcId="{E239F8A3-21B5-4D6A-BB75-BAE6163F5F56}" destId="{A9FB6852-A516-44AC-80A3-0B774F75355D}" srcOrd="8" destOrd="0" presId="urn:microsoft.com/office/officeart/2008/layout/VerticalCurvedList"/>
    <dgm:cxn modelId="{22F8A014-8EBF-4820-A6BE-9B1038B56A11}" type="presParOf" srcId="{A9FB6852-A516-44AC-80A3-0B774F75355D}" destId="{7660F7C2-BF60-4ABF-95C6-D2C7647D4A53}" srcOrd="0" destOrd="0" presId="urn:microsoft.com/office/officeart/2008/layout/VerticalCurvedList"/>
    <dgm:cxn modelId="{C558E04B-EEEB-4419-AB0D-FD4604CB47E9}" type="presParOf" srcId="{E239F8A3-21B5-4D6A-BB75-BAE6163F5F56}" destId="{A0DA3227-081B-4187-B689-9D5A31211178}" srcOrd="9" destOrd="0" presId="urn:microsoft.com/office/officeart/2008/layout/VerticalCurvedList"/>
    <dgm:cxn modelId="{E6C1D35B-FFF1-4521-9DA7-C2A3D67E8E9A}" type="presParOf" srcId="{E239F8A3-21B5-4D6A-BB75-BAE6163F5F56}" destId="{A8784258-E4A0-4404-B9C9-EC9A57937406}" srcOrd="10" destOrd="0" presId="urn:microsoft.com/office/officeart/2008/layout/VerticalCurvedList"/>
    <dgm:cxn modelId="{9F9E5D41-43D6-40A2-8C56-85EE4B53B479}" type="presParOf" srcId="{A8784258-E4A0-4404-B9C9-EC9A57937406}" destId="{BDC7DE95-04D9-47FC-A448-195C3A315F5A}" srcOrd="0" destOrd="0" presId="urn:microsoft.com/office/officeart/2008/layout/VerticalCurvedList"/>
    <dgm:cxn modelId="{C62060B8-ED60-419F-8D25-2F3631C8E460}" type="presParOf" srcId="{E239F8A3-21B5-4D6A-BB75-BAE6163F5F56}" destId="{F1C0204C-BC17-4B31-A18D-EF0CEFD44945}" srcOrd="11" destOrd="0" presId="urn:microsoft.com/office/officeart/2008/layout/VerticalCurvedList"/>
    <dgm:cxn modelId="{046B6AB9-A2F5-4E72-B9CF-126FACACAB4A}" type="presParOf" srcId="{E239F8A3-21B5-4D6A-BB75-BAE6163F5F56}" destId="{0876319E-56F7-4B2C-BAD0-F4299D71E193}" srcOrd="12" destOrd="0" presId="urn:microsoft.com/office/officeart/2008/layout/VerticalCurvedList"/>
    <dgm:cxn modelId="{C70F0E71-CCAE-4DF4-9FEF-D67E1A11AB3B}" type="presParOf" srcId="{0876319E-56F7-4B2C-BAD0-F4299D71E193}" destId="{DB947160-BF2F-4326-8046-F76E1B051030}" srcOrd="0" destOrd="0" presId="urn:microsoft.com/office/officeart/2008/layout/VerticalCurvedList"/>
    <dgm:cxn modelId="{C69B7235-9B4E-4E52-875D-BADEF4E1D616}" type="presParOf" srcId="{E239F8A3-21B5-4D6A-BB75-BAE6163F5F56}" destId="{A24A7D7A-8D11-42EF-A9DE-A4A755E7E103}" srcOrd="13" destOrd="0" presId="urn:microsoft.com/office/officeart/2008/layout/VerticalCurvedList"/>
    <dgm:cxn modelId="{895F71B4-1BA0-46CB-BFD5-32FF1BAB037C}" type="presParOf" srcId="{E239F8A3-21B5-4D6A-BB75-BAE6163F5F56}" destId="{4E220447-DE73-43FB-91F1-50EBCBC4EB89}" srcOrd="14" destOrd="0" presId="urn:microsoft.com/office/officeart/2008/layout/VerticalCurvedList"/>
    <dgm:cxn modelId="{38AAD0DA-2E9A-418B-BB73-21654B08C5AC}" type="presParOf" srcId="{4E220447-DE73-43FB-91F1-50EBCBC4EB89}" destId="{980B8504-542F-4FDF-ACF6-451EF5EA6C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5D2D5FE-53BB-45DE-83D4-36042BFC3EB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v-SE"/>
        </a:p>
      </dgm:t>
    </dgm:pt>
    <dgm:pt modelId="{866AAF8B-87D9-4A4B-8308-6B959BB6AA8D}">
      <dgm:prSet/>
      <dgm:spPr/>
      <dgm:t>
        <a:bodyPr/>
        <a:lstStyle/>
        <a:p>
          <a:pPr rtl="0"/>
          <a:r>
            <a:rPr lang="sv-SE" dirty="0" smtClean="0"/>
            <a:t>Minskat transportavstånd genom återanvändning av material.</a:t>
          </a:r>
          <a:endParaRPr lang="sv-SE" dirty="0"/>
        </a:p>
      </dgm:t>
    </dgm:pt>
    <dgm:pt modelId="{5B31B283-E3E6-4376-B75C-4459AA2ABA28}" type="parTrans" cxnId="{9589119E-50CF-4BC9-9E0A-6BA97B37D7DE}">
      <dgm:prSet/>
      <dgm:spPr/>
      <dgm:t>
        <a:bodyPr/>
        <a:lstStyle/>
        <a:p>
          <a:endParaRPr lang="sv-SE"/>
        </a:p>
      </dgm:t>
    </dgm:pt>
    <dgm:pt modelId="{DAC41E82-9158-484D-B8D2-4FFC2F40BA88}" type="sibTrans" cxnId="{9589119E-50CF-4BC9-9E0A-6BA97B37D7DE}">
      <dgm:prSet/>
      <dgm:spPr/>
      <dgm:t>
        <a:bodyPr/>
        <a:lstStyle/>
        <a:p>
          <a:endParaRPr lang="sv-SE"/>
        </a:p>
      </dgm:t>
    </dgm:pt>
    <dgm:pt modelId="{A110121A-8D30-4E44-BBBD-D2E848074FC9}">
      <dgm:prSet/>
      <dgm:spPr/>
      <dgm:t>
        <a:bodyPr/>
        <a:lstStyle/>
        <a:p>
          <a:pPr rtl="0"/>
          <a:r>
            <a:rPr lang="sv-SE" smtClean="0"/>
            <a:t>Grön asfalt BioZero.</a:t>
          </a:r>
          <a:endParaRPr lang="sv-SE"/>
        </a:p>
      </dgm:t>
    </dgm:pt>
    <dgm:pt modelId="{943E0AF9-F983-473F-8138-5D9E3219F890}" type="parTrans" cxnId="{EBD525F3-E234-4431-B167-D16938BF50EC}">
      <dgm:prSet/>
      <dgm:spPr/>
      <dgm:t>
        <a:bodyPr/>
        <a:lstStyle/>
        <a:p>
          <a:endParaRPr lang="sv-SE"/>
        </a:p>
      </dgm:t>
    </dgm:pt>
    <dgm:pt modelId="{1E2C277B-6CE9-468B-AA2D-B52B176DB032}" type="sibTrans" cxnId="{EBD525F3-E234-4431-B167-D16938BF50EC}">
      <dgm:prSet/>
      <dgm:spPr/>
      <dgm:t>
        <a:bodyPr/>
        <a:lstStyle/>
        <a:p>
          <a:endParaRPr lang="sv-SE"/>
        </a:p>
      </dgm:t>
    </dgm:pt>
    <dgm:pt modelId="{C8E9ED70-F989-4F86-9F19-B51F0D7646AF}">
      <dgm:prSet/>
      <dgm:spPr/>
      <dgm:t>
        <a:bodyPr/>
        <a:lstStyle/>
        <a:p>
          <a:pPr rtl="0"/>
          <a:r>
            <a:rPr lang="sv-SE" smtClean="0"/>
            <a:t>Armeringsstål och spont med låg klimatpåverkan.</a:t>
          </a:r>
          <a:endParaRPr lang="sv-SE"/>
        </a:p>
      </dgm:t>
    </dgm:pt>
    <dgm:pt modelId="{1225E01A-7BA3-40B2-B68E-416D36B6354D}" type="parTrans" cxnId="{A13B3563-311A-442A-8F7C-1ADAEDEB12CC}">
      <dgm:prSet/>
      <dgm:spPr/>
      <dgm:t>
        <a:bodyPr/>
        <a:lstStyle/>
        <a:p>
          <a:endParaRPr lang="sv-SE"/>
        </a:p>
      </dgm:t>
    </dgm:pt>
    <dgm:pt modelId="{6414B529-9ED8-46EF-A8B7-986863087BE7}" type="sibTrans" cxnId="{A13B3563-311A-442A-8F7C-1ADAEDEB12CC}">
      <dgm:prSet/>
      <dgm:spPr/>
      <dgm:t>
        <a:bodyPr/>
        <a:lstStyle/>
        <a:p>
          <a:endParaRPr lang="sv-SE"/>
        </a:p>
      </dgm:t>
    </dgm:pt>
    <dgm:pt modelId="{0E23CA0D-4265-44C3-9CF9-3137CBD8A12B}">
      <dgm:prSet/>
      <dgm:spPr/>
      <dgm:t>
        <a:bodyPr/>
        <a:lstStyle/>
        <a:p>
          <a:pPr rtl="0"/>
          <a:r>
            <a:rPr lang="sv-SE" smtClean="0"/>
            <a:t>Klimatförbättrad betong.</a:t>
          </a:r>
          <a:endParaRPr lang="sv-SE"/>
        </a:p>
      </dgm:t>
    </dgm:pt>
    <dgm:pt modelId="{65598F53-0E03-4B6F-985C-ACC18A875A89}" type="parTrans" cxnId="{3CFE283C-15D9-4E37-A737-66F00ACBFCFB}">
      <dgm:prSet/>
      <dgm:spPr/>
      <dgm:t>
        <a:bodyPr/>
        <a:lstStyle/>
        <a:p>
          <a:endParaRPr lang="sv-SE"/>
        </a:p>
      </dgm:t>
    </dgm:pt>
    <dgm:pt modelId="{55950932-816A-409A-82A6-60E8361C9033}" type="sibTrans" cxnId="{3CFE283C-15D9-4E37-A737-66F00ACBFCFB}">
      <dgm:prSet/>
      <dgm:spPr/>
      <dgm:t>
        <a:bodyPr/>
        <a:lstStyle/>
        <a:p>
          <a:endParaRPr lang="sv-SE"/>
        </a:p>
      </dgm:t>
    </dgm:pt>
    <dgm:pt modelId="{FF4ED620-765C-49E3-94BA-242B19424B6C}">
      <dgm:prSet/>
      <dgm:spPr/>
      <dgm:t>
        <a:bodyPr/>
        <a:lstStyle/>
        <a:p>
          <a:pPr rtl="0"/>
          <a:r>
            <a:rPr lang="sv-SE" smtClean="0"/>
            <a:t>Återbruk av material som t.ex. kantsten, gatsten, etc.</a:t>
          </a:r>
          <a:endParaRPr lang="sv-SE"/>
        </a:p>
      </dgm:t>
    </dgm:pt>
    <dgm:pt modelId="{08950080-356F-4C2F-A078-788136B51B53}" type="parTrans" cxnId="{5EC597FB-F144-4A8D-91C8-9F06C7BEA458}">
      <dgm:prSet/>
      <dgm:spPr/>
      <dgm:t>
        <a:bodyPr/>
        <a:lstStyle/>
        <a:p>
          <a:endParaRPr lang="sv-SE"/>
        </a:p>
      </dgm:t>
    </dgm:pt>
    <dgm:pt modelId="{9E65BC8A-041B-4BF6-93EE-9CE89E0A27D3}" type="sibTrans" cxnId="{5EC597FB-F144-4A8D-91C8-9F06C7BEA458}">
      <dgm:prSet/>
      <dgm:spPr/>
      <dgm:t>
        <a:bodyPr/>
        <a:lstStyle/>
        <a:p>
          <a:endParaRPr lang="sv-SE"/>
        </a:p>
      </dgm:t>
    </dgm:pt>
    <dgm:pt modelId="{01559FB0-C582-4BBB-A589-E68C31C75165}">
      <dgm:prSet/>
      <dgm:spPr/>
      <dgm:t>
        <a:bodyPr/>
        <a:lstStyle/>
        <a:p>
          <a:pPr rtl="0"/>
          <a:r>
            <a:rPr lang="sv-SE" smtClean="0"/>
            <a:t>Minskad användning av plast.</a:t>
          </a:r>
          <a:endParaRPr lang="sv-SE"/>
        </a:p>
      </dgm:t>
    </dgm:pt>
    <dgm:pt modelId="{1657D5A8-A322-40F3-84FE-14CB57B4F527}" type="parTrans" cxnId="{3A7B7720-2DAE-44B2-9856-493B523FEDC6}">
      <dgm:prSet/>
      <dgm:spPr/>
      <dgm:t>
        <a:bodyPr/>
        <a:lstStyle/>
        <a:p>
          <a:endParaRPr lang="sv-SE"/>
        </a:p>
      </dgm:t>
    </dgm:pt>
    <dgm:pt modelId="{96867706-BCC6-4159-BD3B-D83039D5C796}" type="sibTrans" cxnId="{3A7B7720-2DAE-44B2-9856-493B523FEDC6}">
      <dgm:prSet/>
      <dgm:spPr/>
      <dgm:t>
        <a:bodyPr/>
        <a:lstStyle/>
        <a:p>
          <a:endParaRPr lang="sv-SE"/>
        </a:p>
      </dgm:t>
    </dgm:pt>
    <dgm:pt modelId="{2043B7CF-331A-45D1-B74E-6C1A2B651974}">
      <dgm:prSet/>
      <dgm:spPr/>
      <dgm:t>
        <a:bodyPr/>
        <a:lstStyle/>
        <a:p>
          <a:pPr rtl="0"/>
          <a:r>
            <a:rPr lang="sv-SE" smtClean="0"/>
            <a:t>Flera förslag på att utmana ”teknisk handbok” (bygg AMA).</a:t>
          </a:r>
          <a:endParaRPr lang="sv-SE"/>
        </a:p>
      </dgm:t>
    </dgm:pt>
    <dgm:pt modelId="{C33202D6-00FD-41F5-8406-CDAAA53A6A28}" type="parTrans" cxnId="{E17A2340-3F9A-4BD4-8067-91A98F3C021D}">
      <dgm:prSet/>
      <dgm:spPr/>
      <dgm:t>
        <a:bodyPr/>
        <a:lstStyle/>
        <a:p>
          <a:endParaRPr lang="sv-SE"/>
        </a:p>
      </dgm:t>
    </dgm:pt>
    <dgm:pt modelId="{F5844F25-5C21-4C76-82EE-7B778AF2B6BF}" type="sibTrans" cxnId="{E17A2340-3F9A-4BD4-8067-91A98F3C021D}">
      <dgm:prSet/>
      <dgm:spPr/>
      <dgm:t>
        <a:bodyPr/>
        <a:lstStyle/>
        <a:p>
          <a:endParaRPr lang="sv-SE"/>
        </a:p>
      </dgm:t>
    </dgm:pt>
    <dgm:pt modelId="{EBAA2A58-927A-46DC-8467-8B35A401C39A}">
      <dgm:prSet/>
      <dgm:spPr/>
      <dgm:t>
        <a:bodyPr/>
        <a:lstStyle/>
        <a:p>
          <a:pPr rtl="0"/>
          <a:r>
            <a:rPr lang="sv-SE" smtClean="0"/>
            <a:t>Uppföljningsverktyg.</a:t>
          </a:r>
          <a:endParaRPr lang="sv-SE"/>
        </a:p>
      </dgm:t>
    </dgm:pt>
    <dgm:pt modelId="{E6F39507-326C-4BA5-B6C4-1ED6685CB37F}" type="parTrans" cxnId="{ABBA544F-F844-4E9F-853B-7902138D29A3}">
      <dgm:prSet/>
      <dgm:spPr/>
      <dgm:t>
        <a:bodyPr/>
        <a:lstStyle/>
        <a:p>
          <a:endParaRPr lang="sv-SE"/>
        </a:p>
      </dgm:t>
    </dgm:pt>
    <dgm:pt modelId="{46636ED2-E421-4A63-A57A-59E880BC2487}" type="sibTrans" cxnId="{ABBA544F-F844-4E9F-853B-7902138D29A3}">
      <dgm:prSet/>
      <dgm:spPr/>
      <dgm:t>
        <a:bodyPr/>
        <a:lstStyle/>
        <a:p>
          <a:endParaRPr lang="sv-SE"/>
        </a:p>
      </dgm:t>
    </dgm:pt>
    <dgm:pt modelId="{8A7A1939-5849-44E4-B871-605470201B64}" type="pres">
      <dgm:prSet presAssocID="{E5D2D5FE-53BB-45DE-83D4-36042BFC3EB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CC37DF6F-1A8B-4FC1-A2FD-802E7E60523B}" type="pres">
      <dgm:prSet presAssocID="{866AAF8B-87D9-4A4B-8308-6B959BB6AA8D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4F6E5BAF-1942-45EC-B2B5-B5DC3D261390}" type="pres">
      <dgm:prSet presAssocID="{DAC41E82-9158-484D-B8D2-4FFC2F40BA88}" presName="spacer" presStyleCnt="0"/>
      <dgm:spPr/>
    </dgm:pt>
    <dgm:pt modelId="{A61344E4-F94B-4FC5-98D2-19172F4C9AD3}" type="pres">
      <dgm:prSet presAssocID="{A110121A-8D30-4E44-BBBD-D2E848074FC9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E2B4E9F-0534-4CCA-AD1C-5732608E8D2E}" type="pres">
      <dgm:prSet presAssocID="{1E2C277B-6CE9-468B-AA2D-B52B176DB032}" presName="spacer" presStyleCnt="0"/>
      <dgm:spPr/>
    </dgm:pt>
    <dgm:pt modelId="{84954F5E-35A6-4F91-8173-740FE454CE92}" type="pres">
      <dgm:prSet presAssocID="{C8E9ED70-F989-4F86-9F19-B51F0D7646AF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8EEE9724-362C-4DDB-A584-09A6FDFAAEBE}" type="pres">
      <dgm:prSet presAssocID="{6414B529-9ED8-46EF-A8B7-986863087BE7}" presName="spacer" presStyleCnt="0"/>
      <dgm:spPr/>
    </dgm:pt>
    <dgm:pt modelId="{06518B04-A254-4FFE-B9C7-D50D72D5126C}" type="pres">
      <dgm:prSet presAssocID="{0E23CA0D-4265-44C3-9CF9-3137CBD8A12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32892E1-C534-4CF7-B007-9B8BE6F70335}" type="pres">
      <dgm:prSet presAssocID="{55950932-816A-409A-82A6-60E8361C9033}" presName="spacer" presStyleCnt="0"/>
      <dgm:spPr/>
    </dgm:pt>
    <dgm:pt modelId="{4C83E792-407F-47CE-8A64-A84958298E14}" type="pres">
      <dgm:prSet presAssocID="{FF4ED620-765C-49E3-94BA-242B19424B6C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0BEDCB1-459A-4F0F-B60A-51765FFC51A0}" type="pres">
      <dgm:prSet presAssocID="{9E65BC8A-041B-4BF6-93EE-9CE89E0A27D3}" presName="spacer" presStyleCnt="0"/>
      <dgm:spPr/>
    </dgm:pt>
    <dgm:pt modelId="{C585F06B-F51B-4AF9-91DD-471A6C664869}" type="pres">
      <dgm:prSet presAssocID="{01559FB0-C582-4BBB-A589-E68C31C75165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3E2E2C-1A0B-4F77-A8F0-41818CC76DC8}" type="pres">
      <dgm:prSet presAssocID="{96867706-BCC6-4159-BD3B-D83039D5C796}" presName="spacer" presStyleCnt="0"/>
      <dgm:spPr/>
    </dgm:pt>
    <dgm:pt modelId="{CCBCC4A2-EF47-4100-83B2-F690CF980AA6}" type="pres">
      <dgm:prSet presAssocID="{2043B7CF-331A-45D1-B74E-6C1A2B651974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A9308EC-0E32-488C-BB69-742E443E2EF0}" type="pres">
      <dgm:prSet presAssocID="{F5844F25-5C21-4C76-82EE-7B778AF2B6BF}" presName="spacer" presStyleCnt="0"/>
      <dgm:spPr/>
    </dgm:pt>
    <dgm:pt modelId="{36C16E10-780A-4EEA-888D-3AE6A69560D2}" type="pres">
      <dgm:prSet presAssocID="{EBAA2A58-927A-46DC-8467-8B35A401C39A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FE523302-BFB1-4864-B9CC-074D0B77A474}" type="presOf" srcId="{C8E9ED70-F989-4F86-9F19-B51F0D7646AF}" destId="{84954F5E-35A6-4F91-8173-740FE454CE92}" srcOrd="0" destOrd="0" presId="urn:microsoft.com/office/officeart/2005/8/layout/vList2"/>
    <dgm:cxn modelId="{FB1B6758-1023-4247-811F-A621093D5ACC}" type="presOf" srcId="{01559FB0-C582-4BBB-A589-E68C31C75165}" destId="{C585F06B-F51B-4AF9-91DD-471A6C664869}" srcOrd="0" destOrd="0" presId="urn:microsoft.com/office/officeart/2005/8/layout/vList2"/>
    <dgm:cxn modelId="{9589119E-50CF-4BC9-9E0A-6BA97B37D7DE}" srcId="{E5D2D5FE-53BB-45DE-83D4-36042BFC3EB6}" destId="{866AAF8B-87D9-4A4B-8308-6B959BB6AA8D}" srcOrd="0" destOrd="0" parTransId="{5B31B283-E3E6-4376-B75C-4459AA2ABA28}" sibTransId="{DAC41E82-9158-484D-B8D2-4FFC2F40BA88}"/>
    <dgm:cxn modelId="{56E2001E-0DD1-4DEC-8639-75A41F4F3107}" type="presOf" srcId="{866AAF8B-87D9-4A4B-8308-6B959BB6AA8D}" destId="{CC37DF6F-1A8B-4FC1-A2FD-802E7E60523B}" srcOrd="0" destOrd="0" presId="urn:microsoft.com/office/officeart/2005/8/layout/vList2"/>
    <dgm:cxn modelId="{8EC6EE02-0B5C-481D-A8A4-9C44079BD63E}" type="presOf" srcId="{A110121A-8D30-4E44-BBBD-D2E848074FC9}" destId="{A61344E4-F94B-4FC5-98D2-19172F4C9AD3}" srcOrd="0" destOrd="0" presId="urn:microsoft.com/office/officeart/2005/8/layout/vList2"/>
    <dgm:cxn modelId="{9FC302B4-A0A7-421B-909D-2EBA91C1A3EE}" type="presOf" srcId="{0E23CA0D-4265-44C3-9CF9-3137CBD8A12B}" destId="{06518B04-A254-4FFE-B9C7-D50D72D5126C}" srcOrd="0" destOrd="0" presId="urn:microsoft.com/office/officeart/2005/8/layout/vList2"/>
    <dgm:cxn modelId="{5EC597FB-F144-4A8D-91C8-9F06C7BEA458}" srcId="{E5D2D5FE-53BB-45DE-83D4-36042BFC3EB6}" destId="{FF4ED620-765C-49E3-94BA-242B19424B6C}" srcOrd="4" destOrd="0" parTransId="{08950080-356F-4C2F-A078-788136B51B53}" sibTransId="{9E65BC8A-041B-4BF6-93EE-9CE89E0A27D3}"/>
    <dgm:cxn modelId="{3CFE283C-15D9-4E37-A737-66F00ACBFCFB}" srcId="{E5D2D5FE-53BB-45DE-83D4-36042BFC3EB6}" destId="{0E23CA0D-4265-44C3-9CF9-3137CBD8A12B}" srcOrd="3" destOrd="0" parTransId="{65598F53-0E03-4B6F-985C-ACC18A875A89}" sibTransId="{55950932-816A-409A-82A6-60E8361C9033}"/>
    <dgm:cxn modelId="{ABBA544F-F844-4E9F-853B-7902138D29A3}" srcId="{E5D2D5FE-53BB-45DE-83D4-36042BFC3EB6}" destId="{EBAA2A58-927A-46DC-8467-8B35A401C39A}" srcOrd="7" destOrd="0" parTransId="{E6F39507-326C-4BA5-B6C4-1ED6685CB37F}" sibTransId="{46636ED2-E421-4A63-A57A-59E880BC2487}"/>
    <dgm:cxn modelId="{EBD525F3-E234-4431-B167-D16938BF50EC}" srcId="{E5D2D5FE-53BB-45DE-83D4-36042BFC3EB6}" destId="{A110121A-8D30-4E44-BBBD-D2E848074FC9}" srcOrd="1" destOrd="0" parTransId="{943E0AF9-F983-473F-8138-5D9E3219F890}" sibTransId="{1E2C277B-6CE9-468B-AA2D-B52B176DB032}"/>
    <dgm:cxn modelId="{A13B3563-311A-442A-8F7C-1ADAEDEB12CC}" srcId="{E5D2D5FE-53BB-45DE-83D4-36042BFC3EB6}" destId="{C8E9ED70-F989-4F86-9F19-B51F0D7646AF}" srcOrd="2" destOrd="0" parTransId="{1225E01A-7BA3-40B2-B68E-416D36B6354D}" sibTransId="{6414B529-9ED8-46EF-A8B7-986863087BE7}"/>
    <dgm:cxn modelId="{CD359AB7-8EE6-422E-B00A-9F6398E909F8}" type="presOf" srcId="{2043B7CF-331A-45D1-B74E-6C1A2B651974}" destId="{CCBCC4A2-EF47-4100-83B2-F690CF980AA6}" srcOrd="0" destOrd="0" presId="urn:microsoft.com/office/officeart/2005/8/layout/vList2"/>
    <dgm:cxn modelId="{BF97E952-A427-4309-9344-8E6EC6A809C5}" type="presOf" srcId="{FF4ED620-765C-49E3-94BA-242B19424B6C}" destId="{4C83E792-407F-47CE-8A64-A84958298E14}" srcOrd="0" destOrd="0" presId="urn:microsoft.com/office/officeart/2005/8/layout/vList2"/>
    <dgm:cxn modelId="{3A7B7720-2DAE-44B2-9856-493B523FEDC6}" srcId="{E5D2D5FE-53BB-45DE-83D4-36042BFC3EB6}" destId="{01559FB0-C582-4BBB-A589-E68C31C75165}" srcOrd="5" destOrd="0" parTransId="{1657D5A8-A322-40F3-84FE-14CB57B4F527}" sibTransId="{96867706-BCC6-4159-BD3B-D83039D5C796}"/>
    <dgm:cxn modelId="{184BF5FD-2A8C-44F2-8B65-8265FB2B29DB}" type="presOf" srcId="{E5D2D5FE-53BB-45DE-83D4-36042BFC3EB6}" destId="{8A7A1939-5849-44E4-B871-605470201B64}" srcOrd="0" destOrd="0" presId="urn:microsoft.com/office/officeart/2005/8/layout/vList2"/>
    <dgm:cxn modelId="{C46A613C-A43C-4228-903B-B91AB3FF8CD4}" type="presOf" srcId="{EBAA2A58-927A-46DC-8467-8B35A401C39A}" destId="{36C16E10-780A-4EEA-888D-3AE6A69560D2}" srcOrd="0" destOrd="0" presId="urn:microsoft.com/office/officeart/2005/8/layout/vList2"/>
    <dgm:cxn modelId="{E17A2340-3F9A-4BD4-8067-91A98F3C021D}" srcId="{E5D2D5FE-53BB-45DE-83D4-36042BFC3EB6}" destId="{2043B7CF-331A-45D1-B74E-6C1A2B651974}" srcOrd="6" destOrd="0" parTransId="{C33202D6-00FD-41F5-8406-CDAAA53A6A28}" sibTransId="{F5844F25-5C21-4C76-82EE-7B778AF2B6BF}"/>
    <dgm:cxn modelId="{5CE87A0D-76F7-4431-940B-06B858A58E81}" type="presParOf" srcId="{8A7A1939-5849-44E4-B871-605470201B64}" destId="{CC37DF6F-1A8B-4FC1-A2FD-802E7E60523B}" srcOrd="0" destOrd="0" presId="urn:microsoft.com/office/officeart/2005/8/layout/vList2"/>
    <dgm:cxn modelId="{8DEB6139-842E-425D-BECE-10B83CB0739F}" type="presParOf" srcId="{8A7A1939-5849-44E4-B871-605470201B64}" destId="{4F6E5BAF-1942-45EC-B2B5-B5DC3D261390}" srcOrd="1" destOrd="0" presId="urn:microsoft.com/office/officeart/2005/8/layout/vList2"/>
    <dgm:cxn modelId="{EEC4C4D7-A144-47F7-8F31-1138595045DD}" type="presParOf" srcId="{8A7A1939-5849-44E4-B871-605470201B64}" destId="{A61344E4-F94B-4FC5-98D2-19172F4C9AD3}" srcOrd="2" destOrd="0" presId="urn:microsoft.com/office/officeart/2005/8/layout/vList2"/>
    <dgm:cxn modelId="{8C35E5F7-7174-463E-83E1-19B5A4BD31CA}" type="presParOf" srcId="{8A7A1939-5849-44E4-B871-605470201B64}" destId="{1E2B4E9F-0534-4CCA-AD1C-5732608E8D2E}" srcOrd="3" destOrd="0" presId="urn:microsoft.com/office/officeart/2005/8/layout/vList2"/>
    <dgm:cxn modelId="{445573C5-A215-41DC-A005-4569AAE4AF4E}" type="presParOf" srcId="{8A7A1939-5849-44E4-B871-605470201B64}" destId="{84954F5E-35A6-4F91-8173-740FE454CE92}" srcOrd="4" destOrd="0" presId="urn:microsoft.com/office/officeart/2005/8/layout/vList2"/>
    <dgm:cxn modelId="{DF8FE8C0-657F-4A79-A677-2308697F8F9B}" type="presParOf" srcId="{8A7A1939-5849-44E4-B871-605470201B64}" destId="{8EEE9724-362C-4DDB-A584-09A6FDFAAEBE}" srcOrd="5" destOrd="0" presId="urn:microsoft.com/office/officeart/2005/8/layout/vList2"/>
    <dgm:cxn modelId="{A21F70CA-4AF1-43E4-9CB4-A6AE310AE962}" type="presParOf" srcId="{8A7A1939-5849-44E4-B871-605470201B64}" destId="{06518B04-A254-4FFE-B9C7-D50D72D5126C}" srcOrd="6" destOrd="0" presId="urn:microsoft.com/office/officeart/2005/8/layout/vList2"/>
    <dgm:cxn modelId="{47C6262B-D085-477C-8247-42C05B3CEB61}" type="presParOf" srcId="{8A7A1939-5849-44E4-B871-605470201B64}" destId="{532892E1-C534-4CF7-B007-9B8BE6F70335}" srcOrd="7" destOrd="0" presId="urn:microsoft.com/office/officeart/2005/8/layout/vList2"/>
    <dgm:cxn modelId="{D3E34EE2-688C-43C3-B60C-45DAC4979946}" type="presParOf" srcId="{8A7A1939-5849-44E4-B871-605470201B64}" destId="{4C83E792-407F-47CE-8A64-A84958298E14}" srcOrd="8" destOrd="0" presId="urn:microsoft.com/office/officeart/2005/8/layout/vList2"/>
    <dgm:cxn modelId="{EB3677F5-2378-413C-B93B-E7DB74127652}" type="presParOf" srcId="{8A7A1939-5849-44E4-B871-605470201B64}" destId="{30BEDCB1-459A-4F0F-B60A-51765FFC51A0}" srcOrd="9" destOrd="0" presId="urn:microsoft.com/office/officeart/2005/8/layout/vList2"/>
    <dgm:cxn modelId="{24E0D4E4-3BB2-4AD2-B7D2-B7B34F1512BE}" type="presParOf" srcId="{8A7A1939-5849-44E4-B871-605470201B64}" destId="{C585F06B-F51B-4AF9-91DD-471A6C664869}" srcOrd="10" destOrd="0" presId="urn:microsoft.com/office/officeart/2005/8/layout/vList2"/>
    <dgm:cxn modelId="{421919E0-1269-4E97-AC82-AA8128DF1F5F}" type="presParOf" srcId="{8A7A1939-5849-44E4-B871-605470201B64}" destId="{363E2E2C-1A0B-4F77-A8F0-41818CC76DC8}" srcOrd="11" destOrd="0" presId="urn:microsoft.com/office/officeart/2005/8/layout/vList2"/>
    <dgm:cxn modelId="{1BA0A840-E97C-4B8C-8D3B-BFB3DB681198}" type="presParOf" srcId="{8A7A1939-5849-44E4-B871-605470201B64}" destId="{CCBCC4A2-EF47-4100-83B2-F690CF980AA6}" srcOrd="12" destOrd="0" presId="urn:microsoft.com/office/officeart/2005/8/layout/vList2"/>
    <dgm:cxn modelId="{2BDB6BA6-E04A-4148-8F51-0953C792FE54}" type="presParOf" srcId="{8A7A1939-5849-44E4-B871-605470201B64}" destId="{AA9308EC-0E32-488C-BB69-742E443E2EF0}" srcOrd="13" destOrd="0" presId="urn:microsoft.com/office/officeart/2005/8/layout/vList2"/>
    <dgm:cxn modelId="{36858F08-3F3A-48DE-94FC-62A7806682E7}" type="presParOf" srcId="{8A7A1939-5849-44E4-B871-605470201B64}" destId="{36C16E10-780A-4EEA-888D-3AE6A69560D2}" srcOrd="1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62B364B-07C8-4911-96D3-D25ED0F73D42}" type="doc">
      <dgm:prSet loTypeId="urn:microsoft.com/office/officeart/2005/8/layout/vList2" loCatId="list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D5C49D1D-51E1-4A9F-9823-542BA090F60B}">
      <dgm:prSet/>
      <dgm:spPr/>
      <dgm:t>
        <a:bodyPr/>
        <a:lstStyle/>
        <a:p>
          <a:pPr rtl="0"/>
          <a:r>
            <a:rPr lang="sv-SE" dirty="0" smtClean="0"/>
            <a:t>Bästa förhållandet mellan pris och kvalitet</a:t>
          </a:r>
          <a:endParaRPr lang="sv-SE" dirty="0"/>
        </a:p>
      </dgm:t>
    </dgm:pt>
    <dgm:pt modelId="{E3702F77-E1A4-4D1F-A8EA-BA6F7D9BE330}" type="parTrans" cxnId="{0C69C252-1F0D-46E9-8047-4E791F80C2FA}">
      <dgm:prSet/>
      <dgm:spPr/>
      <dgm:t>
        <a:bodyPr/>
        <a:lstStyle/>
        <a:p>
          <a:endParaRPr lang="sv-SE"/>
        </a:p>
      </dgm:t>
    </dgm:pt>
    <dgm:pt modelId="{BD68C211-BA55-4E0F-9199-539E194359E9}" type="sibTrans" cxnId="{0C69C252-1F0D-46E9-8047-4E791F80C2FA}">
      <dgm:prSet/>
      <dgm:spPr/>
      <dgm:t>
        <a:bodyPr/>
        <a:lstStyle/>
        <a:p>
          <a:endParaRPr lang="sv-SE"/>
        </a:p>
      </dgm:t>
    </dgm:pt>
    <dgm:pt modelId="{304A650A-A636-4E77-B131-C40B79297EB8}">
      <dgm:prSet/>
      <dgm:spPr/>
      <dgm:t>
        <a:bodyPr/>
        <a:lstStyle/>
        <a:p>
          <a:pPr rtl="0"/>
          <a:r>
            <a:rPr lang="sv-SE" smtClean="0"/>
            <a:t>Ansökan</a:t>
          </a:r>
          <a:endParaRPr lang="sv-SE"/>
        </a:p>
      </dgm:t>
    </dgm:pt>
    <dgm:pt modelId="{24DE1CF6-62FB-4D0B-93D6-CBF123AEED0C}" type="parTrans" cxnId="{4B660D34-0E79-426A-A808-4271FB283BE6}">
      <dgm:prSet/>
      <dgm:spPr/>
      <dgm:t>
        <a:bodyPr/>
        <a:lstStyle/>
        <a:p>
          <a:endParaRPr lang="sv-SE"/>
        </a:p>
      </dgm:t>
    </dgm:pt>
    <dgm:pt modelId="{782EF4DE-19F2-42D5-80B5-05F9134CBF94}" type="sibTrans" cxnId="{4B660D34-0E79-426A-A808-4271FB283BE6}">
      <dgm:prSet/>
      <dgm:spPr/>
      <dgm:t>
        <a:bodyPr/>
        <a:lstStyle/>
        <a:p>
          <a:endParaRPr lang="sv-SE"/>
        </a:p>
      </dgm:t>
    </dgm:pt>
    <dgm:pt modelId="{E7326462-0D36-4D18-B746-800C9D43CD2F}">
      <dgm:prSet/>
      <dgm:spPr/>
      <dgm:t>
        <a:bodyPr/>
        <a:lstStyle/>
        <a:p>
          <a:pPr rtl="0"/>
          <a:r>
            <a:rPr lang="sv-SE" dirty="0" smtClean="0"/>
            <a:t>Kvalitetsutvärdering (förutsättning för dialog) </a:t>
          </a:r>
          <a:r>
            <a:rPr lang="sv-SE" dirty="0" smtClean="0"/>
            <a:t>– poängsatt</a:t>
          </a:r>
          <a:endParaRPr lang="sv-SE" dirty="0"/>
        </a:p>
      </dgm:t>
    </dgm:pt>
    <dgm:pt modelId="{83C4F987-7F99-4BA6-9218-7B6EC5991F98}" type="parTrans" cxnId="{AB437BF4-2442-40E9-925C-44321A112512}">
      <dgm:prSet/>
      <dgm:spPr/>
      <dgm:t>
        <a:bodyPr/>
        <a:lstStyle/>
        <a:p>
          <a:endParaRPr lang="sv-SE"/>
        </a:p>
      </dgm:t>
    </dgm:pt>
    <dgm:pt modelId="{94517B1D-228A-439B-8083-767DD87BCBE6}" type="sibTrans" cxnId="{AB437BF4-2442-40E9-925C-44321A112512}">
      <dgm:prSet/>
      <dgm:spPr/>
      <dgm:t>
        <a:bodyPr/>
        <a:lstStyle/>
        <a:p>
          <a:endParaRPr lang="sv-SE"/>
        </a:p>
      </dgm:t>
    </dgm:pt>
    <dgm:pt modelId="{299ED9BD-DDEB-4079-BD4A-C846CF7F165B}">
      <dgm:prSet/>
      <dgm:spPr/>
      <dgm:t>
        <a:bodyPr/>
        <a:lstStyle/>
        <a:p>
          <a:pPr rtl="0"/>
          <a:r>
            <a:rPr lang="sv-SE" smtClean="0"/>
            <a:t>Anbud</a:t>
          </a:r>
          <a:endParaRPr lang="sv-SE"/>
        </a:p>
      </dgm:t>
    </dgm:pt>
    <dgm:pt modelId="{88C49BF1-CE1E-4CE8-AB2D-74405388A7BC}" type="parTrans" cxnId="{7E93D461-9A61-42A8-A3C9-F5B2025063A5}">
      <dgm:prSet/>
      <dgm:spPr/>
      <dgm:t>
        <a:bodyPr/>
        <a:lstStyle/>
        <a:p>
          <a:endParaRPr lang="sv-SE"/>
        </a:p>
      </dgm:t>
    </dgm:pt>
    <dgm:pt modelId="{77E865FD-6ABC-4BA7-93D6-00B2AD468423}" type="sibTrans" cxnId="{7E93D461-9A61-42A8-A3C9-F5B2025063A5}">
      <dgm:prSet/>
      <dgm:spPr/>
      <dgm:t>
        <a:bodyPr/>
        <a:lstStyle/>
        <a:p>
          <a:endParaRPr lang="sv-SE"/>
        </a:p>
      </dgm:t>
    </dgm:pt>
    <dgm:pt modelId="{2A9AC600-C2E9-4F87-8CA0-E51CF891A67A}">
      <dgm:prSet/>
      <dgm:spPr/>
      <dgm:t>
        <a:bodyPr/>
        <a:lstStyle/>
        <a:p>
          <a:pPr rtl="0"/>
          <a:r>
            <a:rPr lang="sv-SE" dirty="0" smtClean="0"/>
            <a:t>Kvalitetsutvärdering </a:t>
          </a:r>
          <a:r>
            <a:rPr lang="sv-SE" dirty="0" smtClean="0"/>
            <a:t>(förutsättning för genomförande) – poängsatt </a:t>
          </a:r>
          <a:endParaRPr lang="sv-SE" dirty="0"/>
        </a:p>
      </dgm:t>
    </dgm:pt>
    <dgm:pt modelId="{2997C594-C218-415C-B10B-D9FE9F71CD57}" type="parTrans" cxnId="{1CEDA404-27F1-4D38-9E81-371442CEFABC}">
      <dgm:prSet/>
      <dgm:spPr/>
      <dgm:t>
        <a:bodyPr/>
        <a:lstStyle/>
        <a:p>
          <a:endParaRPr lang="sv-SE"/>
        </a:p>
      </dgm:t>
    </dgm:pt>
    <dgm:pt modelId="{4CF53C2A-9D9F-48DA-9A5B-BF06AA8B39CF}" type="sibTrans" cxnId="{1CEDA404-27F1-4D38-9E81-371442CEFABC}">
      <dgm:prSet/>
      <dgm:spPr/>
      <dgm:t>
        <a:bodyPr/>
        <a:lstStyle/>
        <a:p>
          <a:endParaRPr lang="sv-SE"/>
        </a:p>
      </dgm:t>
    </dgm:pt>
    <dgm:pt modelId="{322CDBC3-0B5B-49E7-8BA0-D51FAED27A68}">
      <dgm:prSet/>
      <dgm:spPr/>
      <dgm:t>
        <a:bodyPr/>
        <a:lstStyle/>
        <a:p>
          <a:pPr rtl="0"/>
          <a:r>
            <a:rPr lang="sv-SE" smtClean="0"/>
            <a:t>CO2-kalkyl – bindande och utslagsgivande</a:t>
          </a:r>
          <a:endParaRPr lang="sv-SE"/>
        </a:p>
      </dgm:t>
    </dgm:pt>
    <dgm:pt modelId="{3D8E1FD7-6281-4A7F-9C66-0AFABC0A628D}" type="parTrans" cxnId="{177A270D-4C95-43BC-A58C-C90AA56F0EBF}">
      <dgm:prSet/>
      <dgm:spPr/>
      <dgm:t>
        <a:bodyPr/>
        <a:lstStyle/>
        <a:p>
          <a:endParaRPr lang="sv-SE"/>
        </a:p>
      </dgm:t>
    </dgm:pt>
    <dgm:pt modelId="{074B7EBF-FD87-49EC-88C3-0CA6A3A3BE46}" type="sibTrans" cxnId="{177A270D-4C95-43BC-A58C-C90AA56F0EBF}">
      <dgm:prSet/>
      <dgm:spPr/>
      <dgm:t>
        <a:bodyPr/>
        <a:lstStyle/>
        <a:p>
          <a:endParaRPr lang="sv-SE"/>
        </a:p>
      </dgm:t>
    </dgm:pt>
    <dgm:pt modelId="{3D09C5D4-8FA4-4F59-B67F-E78D1EBC98FA}">
      <dgm:prSet/>
      <dgm:spPr/>
      <dgm:t>
        <a:bodyPr/>
        <a:lstStyle/>
        <a:p>
          <a:pPr rtl="0"/>
          <a:r>
            <a:rPr lang="sv-SE" smtClean="0"/>
            <a:t>Fasta timpriser</a:t>
          </a:r>
          <a:endParaRPr lang="sv-SE"/>
        </a:p>
      </dgm:t>
    </dgm:pt>
    <dgm:pt modelId="{FF15E0EB-1436-4CC0-B0D5-643D8FC8714A}" type="parTrans" cxnId="{A4B310C6-A279-49F8-94F8-F9FDED0A4951}">
      <dgm:prSet/>
      <dgm:spPr/>
      <dgm:t>
        <a:bodyPr/>
        <a:lstStyle/>
        <a:p>
          <a:endParaRPr lang="sv-SE"/>
        </a:p>
      </dgm:t>
    </dgm:pt>
    <dgm:pt modelId="{F9D9F2E0-AE18-41D4-8D2C-200B7FAD23E2}" type="sibTrans" cxnId="{A4B310C6-A279-49F8-94F8-F9FDED0A4951}">
      <dgm:prSet/>
      <dgm:spPr/>
      <dgm:t>
        <a:bodyPr/>
        <a:lstStyle/>
        <a:p>
          <a:endParaRPr lang="sv-SE"/>
        </a:p>
      </dgm:t>
    </dgm:pt>
    <dgm:pt modelId="{DF782F7A-9AF3-456C-90A3-D5E34905808A}">
      <dgm:prSet/>
      <dgm:spPr/>
      <dgm:t>
        <a:bodyPr/>
        <a:lstStyle/>
        <a:p>
          <a:pPr rtl="0"/>
          <a:r>
            <a:rPr lang="sv-SE" smtClean="0"/>
            <a:t>Fast procentuellt påslag</a:t>
          </a:r>
          <a:endParaRPr lang="sv-SE"/>
        </a:p>
      </dgm:t>
    </dgm:pt>
    <dgm:pt modelId="{BEC6DBE9-C65D-445A-8994-36F42E9BCF6D}" type="parTrans" cxnId="{FA61404C-5D5E-4E74-BD32-1AE3B60614E3}">
      <dgm:prSet/>
      <dgm:spPr/>
      <dgm:t>
        <a:bodyPr/>
        <a:lstStyle/>
        <a:p>
          <a:endParaRPr lang="sv-SE"/>
        </a:p>
      </dgm:t>
    </dgm:pt>
    <dgm:pt modelId="{A4EE87A8-DDF9-4CAE-B23F-469DA21A2F06}" type="sibTrans" cxnId="{FA61404C-5D5E-4E74-BD32-1AE3B60614E3}">
      <dgm:prSet/>
      <dgm:spPr/>
      <dgm:t>
        <a:bodyPr/>
        <a:lstStyle/>
        <a:p>
          <a:endParaRPr lang="sv-SE"/>
        </a:p>
      </dgm:t>
    </dgm:pt>
    <dgm:pt modelId="{073618E5-C8AE-42F2-9DD1-DB9A46944672}" type="pres">
      <dgm:prSet presAssocID="{662B364B-07C8-4911-96D3-D25ED0F73D4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50422F7C-33A4-43CD-8580-F65155365277}" type="pres">
      <dgm:prSet presAssocID="{D5C49D1D-51E1-4A9F-9823-542BA090F60B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744293B7-205C-431F-A955-6F272D32D485}" type="pres">
      <dgm:prSet presAssocID="{BD68C211-BA55-4E0F-9199-539E194359E9}" presName="spacer" presStyleCnt="0"/>
      <dgm:spPr/>
    </dgm:pt>
    <dgm:pt modelId="{29BFD42F-646B-421D-8F96-BF4E6114E805}" type="pres">
      <dgm:prSet presAssocID="{304A650A-A636-4E77-B131-C40B79297EB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73D21BC-AF2E-4864-A376-F2D206E56855}" type="pres">
      <dgm:prSet presAssocID="{304A650A-A636-4E77-B131-C40B79297EB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ADE76811-83A9-44A6-830C-772F8C4EE057}" type="pres">
      <dgm:prSet presAssocID="{299ED9BD-DDEB-4079-BD4A-C846CF7F165B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EB7B506-981A-4494-90A2-10FF7DFA9968}" type="pres">
      <dgm:prSet presAssocID="{299ED9BD-DDEB-4079-BD4A-C846CF7F165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A4B310C6-A279-49F8-94F8-F9FDED0A4951}" srcId="{299ED9BD-DDEB-4079-BD4A-C846CF7F165B}" destId="{3D09C5D4-8FA4-4F59-B67F-E78D1EBC98FA}" srcOrd="2" destOrd="0" parTransId="{FF15E0EB-1436-4CC0-B0D5-643D8FC8714A}" sibTransId="{F9D9F2E0-AE18-41D4-8D2C-200B7FAD23E2}"/>
    <dgm:cxn modelId="{036D38AE-7054-406C-9BF0-0D3A375B0E56}" type="presOf" srcId="{662B364B-07C8-4911-96D3-D25ED0F73D42}" destId="{073618E5-C8AE-42F2-9DD1-DB9A46944672}" srcOrd="0" destOrd="0" presId="urn:microsoft.com/office/officeart/2005/8/layout/vList2"/>
    <dgm:cxn modelId="{B15917A2-A54D-443E-B614-24592ECF016F}" type="presOf" srcId="{E7326462-0D36-4D18-B746-800C9D43CD2F}" destId="{173D21BC-AF2E-4864-A376-F2D206E56855}" srcOrd="0" destOrd="0" presId="urn:microsoft.com/office/officeart/2005/8/layout/vList2"/>
    <dgm:cxn modelId="{4B660D34-0E79-426A-A808-4271FB283BE6}" srcId="{662B364B-07C8-4911-96D3-D25ED0F73D42}" destId="{304A650A-A636-4E77-B131-C40B79297EB8}" srcOrd="1" destOrd="0" parTransId="{24DE1CF6-62FB-4D0B-93D6-CBF123AEED0C}" sibTransId="{782EF4DE-19F2-42D5-80B5-05F9134CBF94}"/>
    <dgm:cxn modelId="{7E8FC543-2B4E-493C-A703-CEA52536EEE5}" type="presOf" srcId="{DF782F7A-9AF3-456C-90A3-D5E34905808A}" destId="{5EB7B506-981A-4494-90A2-10FF7DFA9968}" srcOrd="0" destOrd="3" presId="urn:microsoft.com/office/officeart/2005/8/layout/vList2"/>
    <dgm:cxn modelId="{1CEDA404-27F1-4D38-9E81-371442CEFABC}" srcId="{299ED9BD-DDEB-4079-BD4A-C846CF7F165B}" destId="{2A9AC600-C2E9-4F87-8CA0-E51CF891A67A}" srcOrd="0" destOrd="0" parTransId="{2997C594-C218-415C-B10B-D9FE9F71CD57}" sibTransId="{4CF53C2A-9D9F-48DA-9A5B-BF06AA8B39CF}"/>
    <dgm:cxn modelId="{FA61404C-5D5E-4E74-BD32-1AE3B60614E3}" srcId="{299ED9BD-DDEB-4079-BD4A-C846CF7F165B}" destId="{DF782F7A-9AF3-456C-90A3-D5E34905808A}" srcOrd="3" destOrd="0" parTransId="{BEC6DBE9-C65D-445A-8994-36F42E9BCF6D}" sibTransId="{A4EE87A8-DDF9-4CAE-B23F-469DA21A2F06}"/>
    <dgm:cxn modelId="{AB437BF4-2442-40E9-925C-44321A112512}" srcId="{304A650A-A636-4E77-B131-C40B79297EB8}" destId="{E7326462-0D36-4D18-B746-800C9D43CD2F}" srcOrd="0" destOrd="0" parTransId="{83C4F987-7F99-4BA6-9218-7B6EC5991F98}" sibTransId="{94517B1D-228A-439B-8083-767DD87BCBE6}"/>
    <dgm:cxn modelId="{344EBEC8-DE82-437D-B5B8-496A775BB0FC}" type="presOf" srcId="{3D09C5D4-8FA4-4F59-B67F-E78D1EBC98FA}" destId="{5EB7B506-981A-4494-90A2-10FF7DFA9968}" srcOrd="0" destOrd="2" presId="urn:microsoft.com/office/officeart/2005/8/layout/vList2"/>
    <dgm:cxn modelId="{0C69C252-1F0D-46E9-8047-4E791F80C2FA}" srcId="{662B364B-07C8-4911-96D3-D25ED0F73D42}" destId="{D5C49D1D-51E1-4A9F-9823-542BA090F60B}" srcOrd="0" destOrd="0" parTransId="{E3702F77-E1A4-4D1F-A8EA-BA6F7D9BE330}" sibTransId="{BD68C211-BA55-4E0F-9199-539E194359E9}"/>
    <dgm:cxn modelId="{96EAA4B5-EAE1-4E24-9F11-E8E97148D098}" type="presOf" srcId="{D5C49D1D-51E1-4A9F-9823-542BA090F60B}" destId="{50422F7C-33A4-43CD-8580-F65155365277}" srcOrd="0" destOrd="0" presId="urn:microsoft.com/office/officeart/2005/8/layout/vList2"/>
    <dgm:cxn modelId="{612ECDCF-6A77-40F6-A38C-48995A08ED20}" type="presOf" srcId="{304A650A-A636-4E77-B131-C40B79297EB8}" destId="{29BFD42F-646B-421D-8F96-BF4E6114E805}" srcOrd="0" destOrd="0" presId="urn:microsoft.com/office/officeart/2005/8/layout/vList2"/>
    <dgm:cxn modelId="{F5C41653-6890-4B36-B904-7BFB0BBE8FC2}" type="presOf" srcId="{2A9AC600-C2E9-4F87-8CA0-E51CF891A67A}" destId="{5EB7B506-981A-4494-90A2-10FF7DFA9968}" srcOrd="0" destOrd="0" presId="urn:microsoft.com/office/officeart/2005/8/layout/vList2"/>
    <dgm:cxn modelId="{177A270D-4C95-43BC-A58C-C90AA56F0EBF}" srcId="{299ED9BD-DDEB-4079-BD4A-C846CF7F165B}" destId="{322CDBC3-0B5B-49E7-8BA0-D51FAED27A68}" srcOrd="1" destOrd="0" parTransId="{3D8E1FD7-6281-4A7F-9C66-0AFABC0A628D}" sibTransId="{074B7EBF-FD87-49EC-88C3-0CA6A3A3BE46}"/>
    <dgm:cxn modelId="{E65C1F37-B15E-46D8-941A-B881BFEED77C}" type="presOf" srcId="{322CDBC3-0B5B-49E7-8BA0-D51FAED27A68}" destId="{5EB7B506-981A-4494-90A2-10FF7DFA9968}" srcOrd="0" destOrd="1" presId="urn:microsoft.com/office/officeart/2005/8/layout/vList2"/>
    <dgm:cxn modelId="{7E93D461-9A61-42A8-A3C9-F5B2025063A5}" srcId="{662B364B-07C8-4911-96D3-D25ED0F73D42}" destId="{299ED9BD-DDEB-4079-BD4A-C846CF7F165B}" srcOrd="2" destOrd="0" parTransId="{88C49BF1-CE1E-4CE8-AB2D-74405388A7BC}" sibTransId="{77E865FD-6ABC-4BA7-93D6-00B2AD468423}"/>
    <dgm:cxn modelId="{BB977D6A-E0C1-48CC-B912-E9F9F73205C1}" type="presOf" srcId="{299ED9BD-DDEB-4079-BD4A-C846CF7F165B}" destId="{ADE76811-83A9-44A6-830C-772F8C4EE057}" srcOrd="0" destOrd="0" presId="urn:microsoft.com/office/officeart/2005/8/layout/vList2"/>
    <dgm:cxn modelId="{E4C0E718-823C-455B-9A5F-91D078732A06}" type="presParOf" srcId="{073618E5-C8AE-42F2-9DD1-DB9A46944672}" destId="{50422F7C-33A4-43CD-8580-F65155365277}" srcOrd="0" destOrd="0" presId="urn:microsoft.com/office/officeart/2005/8/layout/vList2"/>
    <dgm:cxn modelId="{5D2F9F50-DD74-42BE-A05E-CA9DCF0352DB}" type="presParOf" srcId="{073618E5-C8AE-42F2-9DD1-DB9A46944672}" destId="{744293B7-205C-431F-A955-6F272D32D485}" srcOrd="1" destOrd="0" presId="urn:microsoft.com/office/officeart/2005/8/layout/vList2"/>
    <dgm:cxn modelId="{FC27BD40-6F69-42A7-8DCC-53D5F73944AD}" type="presParOf" srcId="{073618E5-C8AE-42F2-9DD1-DB9A46944672}" destId="{29BFD42F-646B-421D-8F96-BF4E6114E805}" srcOrd="2" destOrd="0" presId="urn:microsoft.com/office/officeart/2005/8/layout/vList2"/>
    <dgm:cxn modelId="{E32F8BA0-CEFC-40D9-9750-709BC13C45C3}" type="presParOf" srcId="{073618E5-C8AE-42F2-9DD1-DB9A46944672}" destId="{173D21BC-AF2E-4864-A376-F2D206E56855}" srcOrd="3" destOrd="0" presId="urn:microsoft.com/office/officeart/2005/8/layout/vList2"/>
    <dgm:cxn modelId="{A157A64B-C56D-49B8-B081-347D71F01FCE}" type="presParOf" srcId="{073618E5-C8AE-42F2-9DD1-DB9A46944672}" destId="{ADE76811-83A9-44A6-830C-772F8C4EE057}" srcOrd="4" destOrd="0" presId="urn:microsoft.com/office/officeart/2005/8/layout/vList2"/>
    <dgm:cxn modelId="{5E9A3522-9827-48DA-BAD9-E25938691D88}" type="presParOf" srcId="{073618E5-C8AE-42F2-9DD1-DB9A46944672}" destId="{5EB7B506-981A-4494-90A2-10FF7DFA9968}" srcOrd="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04721C3-36FB-4013-961E-612BE53AD40E}" type="doc">
      <dgm:prSet loTypeId="urn:microsoft.com/office/officeart/2005/8/layout/chevron2" loCatId="process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sv-SE"/>
        </a:p>
      </dgm:t>
    </dgm:pt>
    <dgm:pt modelId="{4B93D5D0-FB92-464F-B012-DAF0B71CA974}">
      <dgm:prSet/>
      <dgm:spPr/>
      <dgm:t>
        <a:bodyPr/>
        <a:lstStyle/>
        <a:p>
          <a:pPr rtl="0"/>
          <a:r>
            <a:rPr lang="sv-SE" smtClean="0"/>
            <a:t>Elektrisk grävmaskin </a:t>
          </a:r>
          <a:endParaRPr lang="sv-SE"/>
        </a:p>
      </dgm:t>
    </dgm:pt>
    <dgm:pt modelId="{0ED5EE8E-AB76-4671-8E00-A3FCDFE8BE1A}" type="parTrans" cxnId="{368F16C1-C590-49AF-8076-5361A61E2166}">
      <dgm:prSet/>
      <dgm:spPr/>
      <dgm:t>
        <a:bodyPr/>
        <a:lstStyle/>
        <a:p>
          <a:endParaRPr lang="sv-SE"/>
        </a:p>
      </dgm:t>
    </dgm:pt>
    <dgm:pt modelId="{11F82850-7DE1-474C-B76C-685B36CCA0FD}" type="sibTrans" cxnId="{368F16C1-C590-49AF-8076-5361A61E2166}">
      <dgm:prSet/>
      <dgm:spPr/>
      <dgm:t>
        <a:bodyPr/>
        <a:lstStyle/>
        <a:p>
          <a:endParaRPr lang="sv-SE"/>
        </a:p>
      </dgm:t>
    </dgm:pt>
    <dgm:pt modelId="{33EDE7D1-A4DE-49D3-804E-73A95E1DCE77}">
      <dgm:prSet/>
      <dgm:spPr/>
      <dgm:t>
        <a:bodyPr/>
        <a:lstStyle/>
        <a:p>
          <a:pPr rtl="0"/>
          <a:r>
            <a:rPr lang="sv-SE" smtClean="0"/>
            <a:t>Dyrare inköp (2-3 ggr)</a:t>
          </a:r>
          <a:endParaRPr lang="sv-SE"/>
        </a:p>
      </dgm:t>
    </dgm:pt>
    <dgm:pt modelId="{3BE4B8FA-C660-4B91-A255-2FA52420A201}" type="parTrans" cxnId="{0E2BB5FE-7A2B-4CE4-B7D9-CADD66E7A0DF}">
      <dgm:prSet/>
      <dgm:spPr/>
      <dgm:t>
        <a:bodyPr/>
        <a:lstStyle/>
        <a:p>
          <a:endParaRPr lang="sv-SE"/>
        </a:p>
      </dgm:t>
    </dgm:pt>
    <dgm:pt modelId="{48A36B4D-908A-4488-940C-001FF8BDF7DC}" type="sibTrans" cxnId="{0E2BB5FE-7A2B-4CE4-B7D9-CADD66E7A0DF}">
      <dgm:prSet/>
      <dgm:spPr/>
      <dgm:t>
        <a:bodyPr/>
        <a:lstStyle/>
        <a:p>
          <a:endParaRPr lang="sv-SE"/>
        </a:p>
      </dgm:t>
    </dgm:pt>
    <dgm:pt modelId="{F871395A-1006-411A-ACB9-E0B5373A82B5}">
      <dgm:prSet/>
      <dgm:spPr/>
      <dgm:t>
        <a:bodyPr/>
        <a:lstStyle/>
        <a:p>
          <a:pPr rtl="0"/>
          <a:r>
            <a:rPr lang="sv-SE" smtClean="0"/>
            <a:t>Lägre driftskostnad</a:t>
          </a:r>
          <a:endParaRPr lang="sv-SE"/>
        </a:p>
      </dgm:t>
    </dgm:pt>
    <dgm:pt modelId="{0CD2B533-E288-408F-93EE-FED8F6D7FFCE}" type="parTrans" cxnId="{A28EB4AB-F530-4A55-B06F-0088A1B3A622}">
      <dgm:prSet/>
      <dgm:spPr/>
      <dgm:t>
        <a:bodyPr/>
        <a:lstStyle/>
        <a:p>
          <a:endParaRPr lang="sv-SE"/>
        </a:p>
      </dgm:t>
    </dgm:pt>
    <dgm:pt modelId="{7FA3E8B3-F280-4454-A191-3CC5DC8E9E7C}" type="sibTrans" cxnId="{A28EB4AB-F530-4A55-B06F-0088A1B3A622}">
      <dgm:prSet/>
      <dgm:spPr/>
      <dgm:t>
        <a:bodyPr/>
        <a:lstStyle/>
        <a:p>
          <a:endParaRPr lang="sv-SE"/>
        </a:p>
      </dgm:t>
    </dgm:pt>
    <dgm:pt modelId="{E181C2CC-67D0-4AE9-9F9E-536E4D0510BA}">
      <dgm:prSet/>
      <dgm:spPr/>
      <dgm:t>
        <a:bodyPr/>
        <a:lstStyle/>
        <a:p>
          <a:pPr rtl="0"/>
          <a:r>
            <a:rPr lang="sv-SE" smtClean="0"/>
            <a:t>Prognos är sjunkande kostnader</a:t>
          </a:r>
          <a:endParaRPr lang="sv-SE"/>
        </a:p>
      </dgm:t>
    </dgm:pt>
    <dgm:pt modelId="{7D492112-12D7-40B1-8EA0-83FBD8CD2E26}" type="parTrans" cxnId="{02A6E7DC-48CE-4705-9730-B6F670744CE9}">
      <dgm:prSet/>
      <dgm:spPr/>
      <dgm:t>
        <a:bodyPr/>
        <a:lstStyle/>
        <a:p>
          <a:endParaRPr lang="sv-SE"/>
        </a:p>
      </dgm:t>
    </dgm:pt>
    <dgm:pt modelId="{D335F0E3-6CEE-4A7B-8DA1-03C6853DF53C}" type="sibTrans" cxnId="{02A6E7DC-48CE-4705-9730-B6F670744CE9}">
      <dgm:prSet/>
      <dgm:spPr/>
      <dgm:t>
        <a:bodyPr/>
        <a:lstStyle/>
        <a:p>
          <a:endParaRPr lang="sv-SE"/>
        </a:p>
      </dgm:t>
    </dgm:pt>
    <dgm:pt modelId="{EC6B1EFB-0326-4A68-BACC-0CBA806B4021}">
      <dgm:prSet/>
      <dgm:spPr/>
      <dgm:t>
        <a:bodyPr/>
        <a:lstStyle/>
        <a:p>
          <a:pPr rtl="0"/>
          <a:r>
            <a:rPr lang="sv-SE" smtClean="0"/>
            <a:t>HVO100</a:t>
          </a:r>
          <a:endParaRPr lang="sv-SE"/>
        </a:p>
      </dgm:t>
    </dgm:pt>
    <dgm:pt modelId="{2E64C17E-6F68-4BAA-A551-85D013E02191}" type="parTrans" cxnId="{DDBBC14A-8928-4525-A775-CDE4A5CB470A}">
      <dgm:prSet/>
      <dgm:spPr/>
      <dgm:t>
        <a:bodyPr/>
        <a:lstStyle/>
        <a:p>
          <a:endParaRPr lang="sv-SE"/>
        </a:p>
      </dgm:t>
    </dgm:pt>
    <dgm:pt modelId="{12DE5046-3F70-4DF8-80BC-C87FA8325679}" type="sibTrans" cxnId="{DDBBC14A-8928-4525-A775-CDE4A5CB470A}">
      <dgm:prSet/>
      <dgm:spPr/>
      <dgm:t>
        <a:bodyPr/>
        <a:lstStyle/>
        <a:p>
          <a:endParaRPr lang="sv-SE"/>
        </a:p>
      </dgm:t>
    </dgm:pt>
    <dgm:pt modelId="{55C513D4-C12E-4DE8-ACC4-874D5351CE07}">
      <dgm:prSet/>
      <dgm:spPr/>
      <dgm:t>
        <a:bodyPr/>
        <a:lstStyle/>
        <a:p>
          <a:pPr rtl="0"/>
          <a:r>
            <a:rPr lang="sv-SE" dirty="0" smtClean="0"/>
            <a:t>Samma prisskillnad per liter HVO100 vs. vanlig diesel.</a:t>
          </a:r>
          <a:endParaRPr lang="sv-SE" dirty="0"/>
        </a:p>
      </dgm:t>
    </dgm:pt>
    <dgm:pt modelId="{9DA5FE46-54D9-46A9-8B45-286C2DB74E56}" type="parTrans" cxnId="{6B9D7B4C-DBAC-4685-BD66-7E8E17DFA884}">
      <dgm:prSet/>
      <dgm:spPr/>
      <dgm:t>
        <a:bodyPr/>
        <a:lstStyle/>
        <a:p>
          <a:endParaRPr lang="sv-SE"/>
        </a:p>
      </dgm:t>
    </dgm:pt>
    <dgm:pt modelId="{41531B38-4DD1-4B93-A86D-1E4D75ACD7BC}" type="sibTrans" cxnId="{6B9D7B4C-DBAC-4685-BD66-7E8E17DFA884}">
      <dgm:prSet/>
      <dgm:spPr/>
      <dgm:t>
        <a:bodyPr/>
        <a:lstStyle/>
        <a:p>
          <a:endParaRPr lang="sv-SE"/>
        </a:p>
      </dgm:t>
    </dgm:pt>
    <dgm:pt modelId="{57282351-A047-49B5-9EF8-EEDB546E86C9}">
      <dgm:prSet/>
      <dgm:spPr/>
      <dgm:t>
        <a:bodyPr/>
        <a:lstStyle/>
        <a:p>
          <a:pPr rtl="0"/>
          <a:r>
            <a:rPr lang="sv-SE" smtClean="0"/>
            <a:t>BREEAM (Ceequal)</a:t>
          </a:r>
          <a:endParaRPr lang="sv-SE"/>
        </a:p>
      </dgm:t>
    </dgm:pt>
    <dgm:pt modelId="{04042323-506E-43FB-99A8-E620343F33E2}" type="parTrans" cxnId="{5B929619-786D-41F7-95D9-BC5250AE6546}">
      <dgm:prSet/>
      <dgm:spPr/>
      <dgm:t>
        <a:bodyPr/>
        <a:lstStyle/>
        <a:p>
          <a:endParaRPr lang="sv-SE"/>
        </a:p>
      </dgm:t>
    </dgm:pt>
    <dgm:pt modelId="{71D08A0D-16A6-4BD7-951C-0E9DD61C8D3D}" type="sibTrans" cxnId="{5B929619-786D-41F7-95D9-BC5250AE6546}">
      <dgm:prSet/>
      <dgm:spPr/>
      <dgm:t>
        <a:bodyPr/>
        <a:lstStyle/>
        <a:p>
          <a:endParaRPr lang="sv-SE"/>
        </a:p>
      </dgm:t>
    </dgm:pt>
    <dgm:pt modelId="{7DA1F7B1-A134-4439-B0A3-5CF2320880BF}">
      <dgm:prSet/>
      <dgm:spPr/>
      <dgm:t>
        <a:bodyPr/>
        <a:lstStyle/>
        <a:p>
          <a:pPr rtl="0"/>
          <a:r>
            <a:rPr lang="sv-SE" smtClean="0"/>
            <a:t>50% av en tjänsteman</a:t>
          </a:r>
          <a:endParaRPr lang="sv-SE"/>
        </a:p>
      </dgm:t>
    </dgm:pt>
    <dgm:pt modelId="{D3549D3E-A565-4037-A8A5-58EE5CC0F158}" type="parTrans" cxnId="{E4E0F39C-C55E-49B0-B0D6-83320CD60EEE}">
      <dgm:prSet/>
      <dgm:spPr/>
      <dgm:t>
        <a:bodyPr/>
        <a:lstStyle/>
        <a:p>
          <a:endParaRPr lang="sv-SE"/>
        </a:p>
      </dgm:t>
    </dgm:pt>
    <dgm:pt modelId="{D7AFD55D-5117-4058-9FC7-D8E43E747073}" type="sibTrans" cxnId="{E4E0F39C-C55E-49B0-B0D6-83320CD60EEE}">
      <dgm:prSet/>
      <dgm:spPr/>
      <dgm:t>
        <a:bodyPr/>
        <a:lstStyle/>
        <a:p>
          <a:endParaRPr lang="sv-SE"/>
        </a:p>
      </dgm:t>
    </dgm:pt>
    <dgm:pt modelId="{53985417-1D1D-4AE3-861F-98129240C66A}">
      <dgm:prSet/>
      <dgm:spPr/>
      <dgm:t>
        <a:bodyPr/>
        <a:lstStyle/>
        <a:p>
          <a:pPr rtl="0"/>
          <a:r>
            <a:rPr lang="sv-SE" smtClean="0"/>
            <a:t>Vinst i form av effektivitet</a:t>
          </a:r>
          <a:endParaRPr lang="sv-SE"/>
        </a:p>
      </dgm:t>
    </dgm:pt>
    <dgm:pt modelId="{B6730A7B-83CA-410D-A61B-EA4280314EB9}" type="parTrans" cxnId="{F94EE3A5-5198-4F03-94D2-DB9D4DE2F7C5}">
      <dgm:prSet/>
      <dgm:spPr/>
      <dgm:t>
        <a:bodyPr/>
        <a:lstStyle/>
        <a:p>
          <a:endParaRPr lang="sv-SE"/>
        </a:p>
      </dgm:t>
    </dgm:pt>
    <dgm:pt modelId="{C3A09BE3-F703-4093-B9DB-6E525734BBCC}" type="sibTrans" cxnId="{F94EE3A5-5198-4F03-94D2-DB9D4DE2F7C5}">
      <dgm:prSet/>
      <dgm:spPr/>
      <dgm:t>
        <a:bodyPr/>
        <a:lstStyle/>
        <a:p>
          <a:endParaRPr lang="sv-SE"/>
        </a:p>
      </dgm:t>
    </dgm:pt>
    <dgm:pt modelId="{520E1AC0-D677-402B-A5E4-400F9BCC2F3B}" type="pres">
      <dgm:prSet presAssocID="{C04721C3-36FB-4013-961E-612BE53AD40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sv-SE"/>
        </a:p>
      </dgm:t>
    </dgm:pt>
    <dgm:pt modelId="{4B89430A-FAB0-4A06-A6B4-DFF594B0F08A}" type="pres">
      <dgm:prSet presAssocID="{4B93D5D0-FB92-464F-B012-DAF0B71CA974}" presName="composite" presStyleCnt="0"/>
      <dgm:spPr/>
    </dgm:pt>
    <dgm:pt modelId="{3E887F90-6BF7-496D-85E3-B6571EBE9644}" type="pres">
      <dgm:prSet presAssocID="{4B93D5D0-FB92-464F-B012-DAF0B71CA97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36DD7811-5B51-42A1-8748-F3F10E4C07D5}" type="pres">
      <dgm:prSet presAssocID="{4B93D5D0-FB92-464F-B012-DAF0B71CA974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571E3398-A861-48EB-A48E-32A41D8FD98E}" type="pres">
      <dgm:prSet presAssocID="{11F82850-7DE1-474C-B76C-685B36CCA0FD}" presName="sp" presStyleCnt="0"/>
      <dgm:spPr/>
    </dgm:pt>
    <dgm:pt modelId="{7FB1DC17-49DB-4F66-9A35-F3995CDA95BD}" type="pres">
      <dgm:prSet presAssocID="{EC6B1EFB-0326-4A68-BACC-0CBA806B4021}" presName="composite" presStyleCnt="0"/>
      <dgm:spPr/>
    </dgm:pt>
    <dgm:pt modelId="{A6037F80-C7B0-43FB-8C83-828F1E10D31F}" type="pres">
      <dgm:prSet presAssocID="{EC6B1EFB-0326-4A68-BACC-0CBA806B402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99D4FA2-54C2-4709-9C34-BA7E089EB30C}" type="pres">
      <dgm:prSet presAssocID="{EC6B1EFB-0326-4A68-BACC-0CBA806B402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2FF9FCED-D4D6-4BCF-97A3-CFE6D91E965D}" type="pres">
      <dgm:prSet presAssocID="{12DE5046-3F70-4DF8-80BC-C87FA8325679}" presName="sp" presStyleCnt="0"/>
      <dgm:spPr/>
    </dgm:pt>
    <dgm:pt modelId="{F8230230-1F75-484D-BDD3-A650E1D0AEEC}" type="pres">
      <dgm:prSet presAssocID="{57282351-A047-49B5-9EF8-EEDB546E86C9}" presName="composite" presStyleCnt="0"/>
      <dgm:spPr/>
    </dgm:pt>
    <dgm:pt modelId="{481F0C61-2E03-40C1-88A4-AB622DE5026E}" type="pres">
      <dgm:prSet presAssocID="{57282351-A047-49B5-9EF8-EEDB546E86C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sv-SE"/>
        </a:p>
      </dgm:t>
    </dgm:pt>
    <dgm:pt modelId="{14912262-D61B-4879-B888-6F191EC17372}" type="pres">
      <dgm:prSet presAssocID="{57282351-A047-49B5-9EF8-EEDB546E86C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sv-SE"/>
        </a:p>
      </dgm:t>
    </dgm:pt>
  </dgm:ptLst>
  <dgm:cxnLst>
    <dgm:cxn modelId="{DDBBC14A-8928-4525-A775-CDE4A5CB470A}" srcId="{C04721C3-36FB-4013-961E-612BE53AD40E}" destId="{EC6B1EFB-0326-4A68-BACC-0CBA806B4021}" srcOrd="1" destOrd="0" parTransId="{2E64C17E-6F68-4BAA-A551-85D013E02191}" sibTransId="{12DE5046-3F70-4DF8-80BC-C87FA8325679}"/>
    <dgm:cxn modelId="{B17BCEB1-B078-4CC8-B1D1-DC83B517B144}" type="presOf" srcId="{55C513D4-C12E-4DE8-ACC4-874D5351CE07}" destId="{299D4FA2-54C2-4709-9C34-BA7E089EB30C}" srcOrd="0" destOrd="0" presId="urn:microsoft.com/office/officeart/2005/8/layout/chevron2"/>
    <dgm:cxn modelId="{F94EE3A5-5198-4F03-94D2-DB9D4DE2F7C5}" srcId="{57282351-A047-49B5-9EF8-EEDB546E86C9}" destId="{53985417-1D1D-4AE3-861F-98129240C66A}" srcOrd="1" destOrd="0" parTransId="{B6730A7B-83CA-410D-A61B-EA4280314EB9}" sibTransId="{C3A09BE3-F703-4093-B9DB-6E525734BBCC}"/>
    <dgm:cxn modelId="{5B929619-786D-41F7-95D9-BC5250AE6546}" srcId="{C04721C3-36FB-4013-961E-612BE53AD40E}" destId="{57282351-A047-49B5-9EF8-EEDB546E86C9}" srcOrd="2" destOrd="0" parTransId="{04042323-506E-43FB-99A8-E620343F33E2}" sibTransId="{71D08A0D-16A6-4BD7-951C-0E9DD61C8D3D}"/>
    <dgm:cxn modelId="{EB17B7E8-E2C1-4D6E-B8D6-222D5FE83ECE}" type="presOf" srcId="{F871395A-1006-411A-ACB9-E0B5373A82B5}" destId="{36DD7811-5B51-42A1-8748-F3F10E4C07D5}" srcOrd="0" destOrd="1" presId="urn:microsoft.com/office/officeart/2005/8/layout/chevron2"/>
    <dgm:cxn modelId="{104C935B-CE07-4421-BE1D-567F36F8B6E1}" type="presOf" srcId="{E181C2CC-67D0-4AE9-9F9E-536E4D0510BA}" destId="{36DD7811-5B51-42A1-8748-F3F10E4C07D5}" srcOrd="0" destOrd="2" presId="urn:microsoft.com/office/officeart/2005/8/layout/chevron2"/>
    <dgm:cxn modelId="{02A6E7DC-48CE-4705-9730-B6F670744CE9}" srcId="{4B93D5D0-FB92-464F-B012-DAF0B71CA974}" destId="{E181C2CC-67D0-4AE9-9F9E-536E4D0510BA}" srcOrd="2" destOrd="0" parTransId="{7D492112-12D7-40B1-8EA0-83FBD8CD2E26}" sibTransId="{D335F0E3-6CEE-4A7B-8DA1-03C6853DF53C}"/>
    <dgm:cxn modelId="{A16975B5-8B5F-4737-AA0E-B9DEDE558C91}" type="presOf" srcId="{7DA1F7B1-A134-4439-B0A3-5CF2320880BF}" destId="{14912262-D61B-4879-B888-6F191EC17372}" srcOrd="0" destOrd="0" presId="urn:microsoft.com/office/officeart/2005/8/layout/chevron2"/>
    <dgm:cxn modelId="{A28EB4AB-F530-4A55-B06F-0088A1B3A622}" srcId="{4B93D5D0-FB92-464F-B012-DAF0B71CA974}" destId="{F871395A-1006-411A-ACB9-E0B5373A82B5}" srcOrd="1" destOrd="0" parTransId="{0CD2B533-E288-408F-93EE-FED8F6D7FFCE}" sibTransId="{7FA3E8B3-F280-4454-A191-3CC5DC8E9E7C}"/>
    <dgm:cxn modelId="{116D0655-2F2F-4AA2-A8E8-1DF828629574}" type="presOf" srcId="{53985417-1D1D-4AE3-861F-98129240C66A}" destId="{14912262-D61B-4879-B888-6F191EC17372}" srcOrd="0" destOrd="1" presId="urn:microsoft.com/office/officeart/2005/8/layout/chevron2"/>
    <dgm:cxn modelId="{368F16C1-C590-49AF-8076-5361A61E2166}" srcId="{C04721C3-36FB-4013-961E-612BE53AD40E}" destId="{4B93D5D0-FB92-464F-B012-DAF0B71CA974}" srcOrd="0" destOrd="0" parTransId="{0ED5EE8E-AB76-4671-8E00-A3FCDFE8BE1A}" sibTransId="{11F82850-7DE1-474C-B76C-685B36CCA0FD}"/>
    <dgm:cxn modelId="{6B9D7B4C-DBAC-4685-BD66-7E8E17DFA884}" srcId="{EC6B1EFB-0326-4A68-BACC-0CBA806B4021}" destId="{55C513D4-C12E-4DE8-ACC4-874D5351CE07}" srcOrd="0" destOrd="0" parTransId="{9DA5FE46-54D9-46A9-8B45-286C2DB74E56}" sibTransId="{41531B38-4DD1-4B93-A86D-1E4D75ACD7BC}"/>
    <dgm:cxn modelId="{E4E0F39C-C55E-49B0-B0D6-83320CD60EEE}" srcId="{57282351-A047-49B5-9EF8-EEDB546E86C9}" destId="{7DA1F7B1-A134-4439-B0A3-5CF2320880BF}" srcOrd="0" destOrd="0" parTransId="{D3549D3E-A565-4037-A8A5-58EE5CC0F158}" sibTransId="{D7AFD55D-5117-4058-9FC7-D8E43E747073}"/>
    <dgm:cxn modelId="{9A54801B-9ECF-4805-8290-378F2B73F20A}" type="presOf" srcId="{33EDE7D1-A4DE-49D3-804E-73A95E1DCE77}" destId="{36DD7811-5B51-42A1-8748-F3F10E4C07D5}" srcOrd="0" destOrd="0" presId="urn:microsoft.com/office/officeart/2005/8/layout/chevron2"/>
    <dgm:cxn modelId="{7E851904-AF07-4825-9663-48A5DABF24D8}" type="presOf" srcId="{4B93D5D0-FB92-464F-B012-DAF0B71CA974}" destId="{3E887F90-6BF7-496D-85E3-B6571EBE9644}" srcOrd="0" destOrd="0" presId="urn:microsoft.com/office/officeart/2005/8/layout/chevron2"/>
    <dgm:cxn modelId="{0E2BB5FE-7A2B-4CE4-B7D9-CADD66E7A0DF}" srcId="{4B93D5D0-FB92-464F-B012-DAF0B71CA974}" destId="{33EDE7D1-A4DE-49D3-804E-73A95E1DCE77}" srcOrd="0" destOrd="0" parTransId="{3BE4B8FA-C660-4B91-A255-2FA52420A201}" sibTransId="{48A36B4D-908A-4488-940C-001FF8BDF7DC}"/>
    <dgm:cxn modelId="{AB672F8F-606C-4628-82FC-2FC1BF29B3CB}" type="presOf" srcId="{C04721C3-36FB-4013-961E-612BE53AD40E}" destId="{520E1AC0-D677-402B-A5E4-400F9BCC2F3B}" srcOrd="0" destOrd="0" presId="urn:microsoft.com/office/officeart/2005/8/layout/chevron2"/>
    <dgm:cxn modelId="{279E7DBA-D883-43BF-811E-F3B29B52B120}" type="presOf" srcId="{EC6B1EFB-0326-4A68-BACC-0CBA806B4021}" destId="{A6037F80-C7B0-43FB-8C83-828F1E10D31F}" srcOrd="0" destOrd="0" presId="urn:microsoft.com/office/officeart/2005/8/layout/chevron2"/>
    <dgm:cxn modelId="{AD010BC4-D54D-491B-9479-8E1A3E36709C}" type="presOf" srcId="{57282351-A047-49B5-9EF8-EEDB546E86C9}" destId="{481F0C61-2E03-40C1-88A4-AB622DE5026E}" srcOrd="0" destOrd="0" presId="urn:microsoft.com/office/officeart/2005/8/layout/chevron2"/>
    <dgm:cxn modelId="{122A2111-D66C-4C9D-8954-5B140600FE36}" type="presParOf" srcId="{520E1AC0-D677-402B-A5E4-400F9BCC2F3B}" destId="{4B89430A-FAB0-4A06-A6B4-DFF594B0F08A}" srcOrd="0" destOrd="0" presId="urn:microsoft.com/office/officeart/2005/8/layout/chevron2"/>
    <dgm:cxn modelId="{439FC8C0-2438-4C72-B9DD-59E3C8D01E7E}" type="presParOf" srcId="{4B89430A-FAB0-4A06-A6B4-DFF594B0F08A}" destId="{3E887F90-6BF7-496D-85E3-B6571EBE9644}" srcOrd="0" destOrd="0" presId="urn:microsoft.com/office/officeart/2005/8/layout/chevron2"/>
    <dgm:cxn modelId="{96C248CE-E5EB-462E-9C6D-D0D345359B41}" type="presParOf" srcId="{4B89430A-FAB0-4A06-A6B4-DFF594B0F08A}" destId="{36DD7811-5B51-42A1-8748-F3F10E4C07D5}" srcOrd="1" destOrd="0" presId="urn:microsoft.com/office/officeart/2005/8/layout/chevron2"/>
    <dgm:cxn modelId="{A240106E-58C1-45BA-BE3E-B1C37579625A}" type="presParOf" srcId="{520E1AC0-D677-402B-A5E4-400F9BCC2F3B}" destId="{571E3398-A861-48EB-A48E-32A41D8FD98E}" srcOrd="1" destOrd="0" presId="urn:microsoft.com/office/officeart/2005/8/layout/chevron2"/>
    <dgm:cxn modelId="{2EAE14BA-2F75-4961-BCCA-906E7491B1FD}" type="presParOf" srcId="{520E1AC0-D677-402B-A5E4-400F9BCC2F3B}" destId="{7FB1DC17-49DB-4F66-9A35-F3995CDA95BD}" srcOrd="2" destOrd="0" presId="urn:microsoft.com/office/officeart/2005/8/layout/chevron2"/>
    <dgm:cxn modelId="{FCE00F5E-DC55-4092-BE46-A194CA7196A4}" type="presParOf" srcId="{7FB1DC17-49DB-4F66-9A35-F3995CDA95BD}" destId="{A6037F80-C7B0-43FB-8C83-828F1E10D31F}" srcOrd="0" destOrd="0" presId="urn:microsoft.com/office/officeart/2005/8/layout/chevron2"/>
    <dgm:cxn modelId="{02F15122-9A63-4FAA-AE05-FEB00A5BA91B}" type="presParOf" srcId="{7FB1DC17-49DB-4F66-9A35-F3995CDA95BD}" destId="{299D4FA2-54C2-4709-9C34-BA7E089EB30C}" srcOrd="1" destOrd="0" presId="urn:microsoft.com/office/officeart/2005/8/layout/chevron2"/>
    <dgm:cxn modelId="{73C4D56A-A5FB-4DCA-9818-EBE6BB3964B8}" type="presParOf" srcId="{520E1AC0-D677-402B-A5E4-400F9BCC2F3B}" destId="{2FF9FCED-D4D6-4BCF-97A3-CFE6D91E965D}" srcOrd="3" destOrd="0" presId="urn:microsoft.com/office/officeart/2005/8/layout/chevron2"/>
    <dgm:cxn modelId="{B4F67E44-D18B-4922-BE70-DE72947C6959}" type="presParOf" srcId="{520E1AC0-D677-402B-A5E4-400F9BCC2F3B}" destId="{F8230230-1F75-484D-BDD3-A650E1D0AEEC}" srcOrd="4" destOrd="0" presId="urn:microsoft.com/office/officeart/2005/8/layout/chevron2"/>
    <dgm:cxn modelId="{E9303C17-2154-4CB0-B4BB-D25B8EAC04E8}" type="presParOf" srcId="{F8230230-1F75-484D-BDD3-A650E1D0AEEC}" destId="{481F0C61-2E03-40C1-88A4-AB622DE5026E}" srcOrd="0" destOrd="0" presId="urn:microsoft.com/office/officeart/2005/8/layout/chevron2"/>
    <dgm:cxn modelId="{D3019D2B-8750-4AFB-AC7F-5423338FB435}" type="presParOf" srcId="{F8230230-1F75-484D-BDD3-A650E1D0AEEC}" destId="{14912262-D61B-4879-B888-6F191EC1737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52609E-9A77-4C8D-B635-91A46FBD00F9}">
      <dsp:nvSpPr>
        <dsp:cNvPr id="0" name=""/>
        <dsp:cNvSpPr/>
      </dsp:nvSpPr>
      <dsp:spPr>
        <a:xfrm>
          <a:off x="346289" y="404977"/>
          <a:ext cx="4114689" cy="81916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Kräver ny teknik och nya metoder</a:t>
          </a:r>
          <a:endParaRPr lang="sv-SE" sz="2000" kern="1200" dirty="0"/>
        </a:p>
      </dsp:txBody>
      <dsp:txXfrm>
        <a:off x="386277" y="444965"/>
        <a:ext cx="4034713" cy="739185"/>
      </dsp:txXfrm>
    </dsp:sp>
    <dsp:sp modelId="{BF9D8D98-1058-4436-A930-6DD270E49FCA}">
      <dsp:nvSpPr>
        <dsp:cNvPr id="0" name=""/>
        <dsp:cNvSpPr/>
      </dsp:nvSpPr>
      <dsp:spPr>
        <a:xfrm>
          <a:off x="352504" y="1329999"/>
          <a:ext cx="4114689" cy="75787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Kräver lärande och kompetens</a:t>
          </a:r>
          <a:endParaRPr lang="sv-SE" sz="2000" kern="1200" dirty="0"/>
        </a:p>
      </dsp:txBody>
      <dsp:txXfrm>
        <a:off x="389500" y="1366995"/>
        <a:ext cx="4040697" cy="683879"/>
      </dsp:txXfrm>
    </dsp:sp>
    <dsp:sp modelId="{D1DA9196-E857-4CEC-93A3-9503B9476312}">
      <dsp:nvSpPr>
        <dsp:cNvPr id="0" name=""/>
        <dsp:cNvSpPr/>
      </dsp:nvSpPr>
      <dsp:spPr>
        <a:xfrm>
          <a:off x="346289" y="2300865"/>
          <a:ext cx="4114689" cy="657741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Kräver att vi lyssnar</a:t>
          </a:r>
          <a:endParaRPr lang="sv-SE" sz="2000" kern="1200" dirty="0"/>
        </a:p>
      </dsp:txBody>
      <dsp:txXfrm>
        <a:off x="378397" y="2332973"/>
        <a:ext cx="4050473" cy="593525"/>
      </dsp:txXfrm>
    </dsp:sp>
    <dsp:sp modelId="{EFF7E18D-24A0-4924-8DFC-8BBDFA352913}">
      <dsp:nvSpPr>
        <dsp:cNvPr id="0" name=""/>
        <dsp:cNvSpPr/>
      </dsp:nvSpPr>
      <dsp:spPr>
        <a:xfrm>
          <a:off x="346289" y="3167892"/>
          <a:ext cx="4114689" cy="59657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000" kern="1200" dirty="0" smtClean="0"/>
            <a:t>Kräver att vi vågar testa</a:t>
          </a:r>
          <a:endParaRPr lang="sv-SE" sz="2000" kern="1200" dirty="0"/>
        </a:p>
      </dsp:txBody>
      <dsp:txXfrm>
        <a:off x="375411" y="3197014"/>
        <a:ext cx="4056445" cy="538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2038-1AB1-42A6-9DD3-EF0999F57B57}">
      <dsp:nvSpPr>
        <dsp:cNvPr id="0" name=""/>
        <dsp:cNvSpPr/>
      </dsp:nvSpPr>
      <dsp:spPr>
        <a:xfrm>
          <a:off x="5817" y="467434"/>
          <a:ext cx="1803286" cy="72131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Inbjudan för ansökan att delta i dialog</a:t>
          </a:r>
          <a:endParaRPr lang="sv-SE" sz="1300" kern="1200" dirty="0"/>
        </a:p>
      </dsp:txBody>
      <dsp:txXfrm>
        <a:off x="5817" y="467434"/>
        <a:ext cx="1622958" cy="721314"/>
      </dsp:txXfrm>
    </dsp:sp>
    <dsp:sp modelId="{8FDBE4A7-B56C-4F15-B4C0-DC0399F36436}">
      <dsp:nvSpPr>
        <dsp:cNvPr id="0" name=""/>
        <dsp:cNvSpPr/>
      </dsp:nvSpPr>
      <dsp:spPr>
        <a:xfrm>
          <a:off x="1448446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Utvärdering ansökan</a:t>
          </a:r>
          <a:endParaRPr lang="sv-SE" sz="1300" kern="1200" dirty="0"/>
        </a:p>
      </dsp:txBody>
      <dsp:txXfrm>
        <a:off x="1809103" y="467434"/>
        <a:ext cx="1081972" cy="721314"/>
      </dsp:txXfrm>
    </dsp:sp>
    <dsp:sp modelId="{C32DC40F-E32B-4258-97EB-205FA56EEB8B}">
      <dsp:nvSpPr>
        <dsp:cNvPr id="0" name=""/>
        <dsp:cNvSpPr/>
      </dsp:nvSpPr>
      <dsp:spPr>
        <a:xfrm>
          <a:off x="2891075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Inbjudan att delta i dialog</a:t>
          </a:r>
          <a:endParaRPr lang="sv-SE" sz="1300" kern="1200" dirty="0"/>
        </a:p>
      </dsp:txBody>
      <dsp:txXfrm>
        <a:off x="3251732" y="467434"/>
        <a:ext cx="1081972" cy="721314"/>
      </dsp:txXfrm>
    </dsp:sp>
    <dsp:sp modelId="{88C14C43-3234-4E20-8775-B64FE7B1595C}">
      <dsp:nvSpPr>
        <dsp:cNvPr id="0" name=""/>
        <dsp:cNvSpPr/>
      </dsp:nvSpPr>
      <dsp:spPr>
        <a:xfrm>
          <a:off x="4333704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Dialog</a:t>
          </a:r>
          <a:endParaRPr lang="sv-SE" sz="1300" kern="1200" dirty="0"/>
        </a:p>
      </dsp:txBody>
      <dsp:txXfrm>
        <a:off x="4694361" y="467434"/>
        <a:ext cx="1081972" cy="721314"/>
      </dsp:txXfrm>
    </dsp:sp>
    <dsp:sp modelId="{9313B834-5F72-4D8C-8F71-12E318F7A7B7}">
      <dsp:nvSpPr>
        <dsp:cNvPr id="0" name=""/>
        <dsp:cNvSpPr/>
      </dsp:nvSpPr>
      <dsp:spPr>
        <a:xfrm>
          <a:off x="5776333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Framtagande av slutgiltigt FU</a:t>
          </a:r>
          <a:endParaRPr lang="sv-SE" sz="1300" kern="1200" dirty="0"/>
        </a:p>
      </dsp:txBody>
      <dsp:txXfrm>
        <a:off x="6136990" y="467434"/>
        <a:ext cx="1081972" cy="721314"/>
      </dsp:txXfrm>
    </dsp:sp>
    <dsp:sp modelId="{107D6821-937C-4A33-BC0B-FAC4890FE3A5}">
      <dsp:nvSpPr>
        <dsp:cNvPr id="0" name=""/>
        <dsp:cNvSpPr/>
      </dsp:nvSpPr>
      <dsp:spPr>
        <a:xfrm>
          <a:off x="7218963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Dialog avslutas</a:t>
          </a:r>
          <a:endParaRPr lang="sv-SE" sz="1300" kern="1200" dirty="0"/>
        </a:p>
      </dsp:txBody>
      <dsp:txXfrm>
        <a:off x="7579620" y="467434"/>
        <a:ext cx="1081972" cy="721314"/>
      </dsp:txXfrm>
    </dsp:sp>
    <dsp:sp modelId="{D77E44E5-2F61-4313-9249-3CCDC7B6015F}">
      <dsp:nvSpPr>
        <dsp:cNvPr id="0" name=""/>
        <dsp:cNvSpPr/>
      </dsp:nvSpPr>
      <dsp:spPr>
        <a:xfrm>
          <a:off x="8661592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Slutgiltigt anbud</a:t>
          </a:r>
        </a:p>
      </dsp:txBody>
      <dsp:txXfrm>
        <a:off x="9022249" y="467434"/>
        <a:ext cx="1081972" cy="721314"/>
      </dsp:txXfrm>
    </dsp:sp>
    <dsp:sp modelId="{50050777-754D-4101-BB34-2BB21F3FC757}">
      <dsp:nvSpPr>
        <dsp:cNvPr id="0" name=""/>
        <dsp:cNvSpPr/>
      </dsp:nvSpPr>
      <dsp:spPr>
        <a:xfrm>
          <a:off x="10104221" y="467434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Utvärdering av anbud</a:t>
          </a:r>
        </a:p>
      </dsp:txBody>
      <dsp:txXfrm>
        <a:off x="10464878" y="467434"/>
        <a:ext cx="1081972" cy="7213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E92038-1AB1-42A6-9DD3-EF0999F57B57}">
      <dsp:nvSpPr>
        <dsp:cNvPr id="0" name=""/>
        <dsp:cNvSpPr/>
      </dsp:nvSpPr>
      <dsp:spPr>
        <a:xfrm>
          <a:off x="5817" y="683459"/>
          <a:ext cx="1803286" cy="721314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342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Inbjudan för ansökan att delta i dialog</a:t>
          </a:r>
          <a:endParaRPr lang="sv-SE" sz="1300" kern="1200" dirty="0"/>
        </a:p>
      </dsp:txBody>
      <dsp:txXfrm>
        <a:off x="5817" y="683459"/>
        <a:ext cx="1622958" cy="721314"/>
      </dsp:txXfrm>
    </dsp:sp>
    <dsp:sp modelId="{8FDBE4A7-B56C-4F15-B4C0-DC0399F36436}">
      <dsp:nvSpPr>
        <dsp:cNvPr id="0" name=""/>
        <dsp:cNvSpPr/>
      </dsp:nvSpPr>
      <dsp:spPr>
        <a:xfrm>
          <a:off x="1448446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Utvärdering ansökan</a:t>
          </a:r>
          <a:endParaRPr lang="sv-SE" sz="1300" kern="1200" dirty="0"/>
        </a:p>
      </dsp:txBody>
      <dsp:txXfrm>
        <a:off x="1809103" y="683459"/>
        <a:ext cx="1081972" cy="721314"/>
      </dsp:txXfrm>
    </dsp:sp>
    <dsp:sp modelId="{C32DC40F-E32B-4258-97EB-205FA56EEB8B}">
      <dsp:nvSpPr>
        <dsp:cNvPr id="0" name=""/>
        <dsp:cNvSpPr/>
      </dsp:nvSpPr>
      <dsp:spPr>
        <a:xfrm>
          <a:off x="2891075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Inbjudan att delta i dialog</a:t>
          </a:r>
          <a:endParaRPr lang="sv-SE" sz="1300" kern="1200" dirty="0"/>
        </a:p>
      </dsp:txBody>
      <dsp:txXfrm>
        <a:off x="3251732" y="683459"/>
        <a:ext cx="1081972" cy="721314"/>
      </dsp:txXfrm>
    </dsp:sp>
    <dsp:sp modelId="{88C14C43-3234-4E20-8775-B64FE7B1595C}">
      <dsp:nvSpPr>
        <dsp:cNvPr id="0" name=""/>
        <dsp:cNvSpPr/>
      </dsp:nvSpPr>
      <dsp:spPr>
        <a:xfrm>
          <a:off x="4333704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Dialog</a:t>
          </a:r>
          <a:endParaRPr lang="sv-SE" sz="1300" kern="1200" dirty="0"/>
        </a:p>
      </dsp:txBody>
      <dsp:txXfrm>
        <a:off x="4694361" y="683459"/>
        <a:ext cx="1081972" cy="721314"/>
      </dsp:txXfrm>
    </dsp:sp>
    <dsp:sp modelId="{9313B834-5F72-4D8C-8F71-12E318F7A7B7}">
      <dsp:nvSpPr>
        <dsp:cNvPr id="0" name=""/>
        <dsp:cNvSpPr/>
      </dsp:nvSpPr>
      <dsp:spPr>
        <a:xfrm>
          <a:off x="5776333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Framtagande av slutgiltigt FU</a:t>
          </a:r>
          <a:endParaRPr lang="sv-SE" sz="1300" kern="1200" dirty="0"/>
        </a:p>
      </dsp:txBody>
      <dsp:txXfrm>
        <a:off x="6136990" y="683459"/>
        <a:ext cx="1081972" cy="721314"/>
      </dsp:txXfrm>
    </dsp:sp>
    <dsp:sp modelId="{107D6821-937C-4A33-BC0B-FAC4890FE3A5}">
      <dsp:nvSpPr>
        <dsp:cNvPr id="0" name=""/>
        <dsp:cNvSpPr/>
      </dsp:nvSpPr>
      <dsp:spPr>
        <a:xfrm>
          <a:off x="7218963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Dialog avslutas</a:t>
          </a:r>
          <a:endParaRPr lang="sv-SE" sz="1300" kern="1200" dirty="0"/>
        </a:p>
      </dsp:txBody>
      <dsp:txXfrm>
        <a:off x="7579620" y="683459"/>
        <a:ext cx="1081972" cy="721314"/>
      </dsp:txXfrm>
    </dsp:sp>
    <dsp:sp modelId="{D77E44E5-2F61-4313-9249-3CCDC7B6015F}">
      <dsp:nvSpPr>
        <dsp:cNvPr id="0" name=""/>
        <dsp:cNvSpPr/>
      </dsp:nvSpPr>
      <dsp:spPr>
        <a:xfrm>
          <a:off x="8661592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Slutgiltigt anbud</a:t>
          </a:r>
        </a:p>
      </dsp:txBody>
      <dsp:txXfrm>
        <a:off x="9022249" y="683459"/>
        <a:ext cx="1081972" cy="721314"/>
      </dsp:txXfrm>
    </dsp:sp>
    <dsp:sp modelId="{50050777-754D-4101-BB34-2BB21F3FC757}">
      <dsp:nvSpPr>
        <dsp:cNvPr id="0" name=""/>
        <dsp:cNvSpPr/>
      </dsp:nvSpPr>
      <dsp:spPr>
        <a:xfrm>
          <a:off x="10104221" y="683459"/>
          <a:ext cx="1803286" cy="721314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2007" tIns="34671" rIns="17336" bIns="34671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Utvärdering av anbud</a:t>
          </a:r>
        </a:p>
      </dsp:txBody>
      <dsp:txXfrm>
        <a:off x="10464878" y="683459"/>
        <a:ext cx="1081972" cy="72131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9E5F50-E339-4808-8963-24CAC03037D7}">
      <dsp:nvSpPr>
        <dsp:cNvPr id="0" name=""/>
        <dsp:cNvSpPr/>
      </dsp:nvSpPr>
      <dsp:spPr>
        <a:xfrm>
          <a:off x="0" y="72307"/>
          <a:ext cx="10825940" cy="561599"/>
        </a:xfrm>
        <a:prstGeom prst="roundRect">
          <a:avLst/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smtClean="0"/>
            <a:t>Hållbarhet i genomförande och begränsning av klimatavtryck </a:t>
          </a:r>
          <a:endParaRPr lang="sv-SE" sz="2400" kern="1200"/>
        </a:p>
      </dsp:txBody>
      <dsp:txXfrm>
        <a:off x="27415" y="99722"/>
        <a:ext cx="10771110" cy="506769"/>
      </dsp:txXfrm>
    </dsp:sp>
    <dsp:sp modelId="{7C56CC1B-A730-4022-858F-467223BF021D}">
      <dsp:nvSpPr>
        <dsp:cNvPr id="0" name=""/>
        <dsp:cNvSpPr/>
      </dsp:nvSpPr>
      <dsp:spPr>
        <a:xfrm>
          <a:off x="0" y="633907"/>
          <a:ext cx="108259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2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900" kern="1200" dirty="0" smtClean="0"/>
            <a:t>Hållbart och skalbart</a:t>
          </a:r>
          <a:endParaRPr lang="sv-SE" sz="1900" kern="1200" dirty="0"/>
        </a:p>
      </dsp:txBody>
      <dsp:txXfrm>
        <a:off x="0" y="633907"/>
        <a:ext cx="10825940" cy="397440"/>
      </dsp:txXfrm>
    </dsp:sp>
    <dsp:sp modelId="{96F91DD2-3A46-41AB-AD4C-19CE8BD87168}">
      <dsp:nvSpPr>
        <dsp:cNvPr id="0" name=""/>
        <dsp:cNvSpPr/>
      </dsp:nvSpPr>
      <dsp:spPr>
        <a:xfrm>
          <a:off x="0" y="1031347"/>
          <a:ext cx="10825940" cy="561599"/>
        </a:xfrm>
        <a:prstGeom prst="roundRect">
          <a:avLst/>
        </a:prstGeom>
        <a:solidFill>
          <a:schemeClr val="accent3">
            <a:shade val="80000"/>
            <a:hueOff val="199513"/>
            <a:satOff val="-14201"/>
            <a:lumOff val="926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smtClean="0"/>
            <a:t>Prissättning och avtalsmodell</a:t>
          </a:r>
          <a:endParaRPr lang="sv-SE" sz="2400" kern="1200"/>
        </a:p>
      </dsp:txBody>
      <dsp:txXfrm>
        <a:off x="27415" y="1058762"/>
        <a:ext cx="10771110" cy="506769"/>
      </dsp:txXfrm>
    </dsp:sp>
    <dsp:sp modelId="{4848CE3F-F9EA-4279-898F-D38879816883}">
      <dsp:nvSpPr>
        <dsp:cNvPr id="0" name=""/>
        <dsp:cNvSpPr/>
      </dsp:nvSpPr>
      <dsp:spPr>
        <a:xfrm>
          <a:off x="0" y="1592947"/>
          <a:ext cx="108259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2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900" kern="1200" dirty="0" smtClean="0"/>
            <a:t>Dialogpunkten avser det juridiska ramverket kring entreprenaden.</a:t>
          </a:r>
          <a:endParaRPr lang="sv-SE" sz="1900" kern="1200" dirty="0"/>
        </a:p>
      </dsp:txBody>
      <dsp:txXfrm>
        <a:off x="0" y="1592947"/>
        <a:ext cx="10825940" cy="397440"/>
      </dsp:txXfrm>
    </dsp:sp>
    <dsp:sp modelId="{453302F6-67BB-48A4-9DDF-ED045C43B5BA}">
      <dsp:nvSpPr>
        <dsp:cNvPr id="0" name=""/>
        <dsp:cNvSpPr/>
      </dsp:nvSpPr>
      <dsp:spPr>
        <a:xfrm>
          <a:off x="0" y="1990387"/>
          <a:ext cx="10825940" cy="561599"/>
        </a:xfrm>
        <a:prstGeom prst="roundRect">
          <a:avLst/>
        </a:prstGeom>
        <a:solidFill>
          <a:schemeClr val="accent3">
            <a:shade val="80000"/>
            <a:hueOff val="399027"/>
            <a:satOff val="-28402"/>
            <a:lumOff val="185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smtClean="0"/>
            <a:t>Organisation</a:t>
          </a:r>
          <a:endParaRPr lang="sv-SE" sz="2400" kern="1200"/>
        </a:p>
      </dsp:txBody>
      <dsp:txXfrm>
        <a:off x="27415" y="2017802"/>
        <a:ext cx="10771110" cy="506769"/>
      </dsp:txXfrm>
    </dsp:sp>
    <dsp:sp modelId="{30340616-FB86-4856-8245-BD8A3FD9F508}">
      <dsp:nvSpPr>
        <dsp:cNvPr id="0" name=""/>
        <dsp:cNvSpPr/>
      </dsp:nvSpPr>
      <dsp:spPr>
        <a:xfrm>
          <a:off x="0" y="2551987"/>
          <a:ext cx="108259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2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900" kern="1200" dirty="0" smtClean="0"/>
            <a:t>Kompetens i leverantörens projektorganisation.</a:t>
          </a:r>
          <a:endParaRPr lang="sv-SE" sz="1900" kern="1200" dirty="0"/>
        </a:p>
      </dsp:txBody>
      <dsp:txXfrm>
        <a:off x="0" y="2551987"/>
        <a:ext cx="10825940" cy="397440"/>
      </dsp:txXfrm>
    </dsp:sp>
    <dsp:sp modelId="{0399F2FE-8B89-4A56-AD77-F5D9A61F90B2}">
      <dsp:nvSpPr>
        <dsp:cNvPr id="0" name=""/>
        <dsp:cNvSpPr/>
      </dsp:nvSpPr>
      <dsp:spPr>
        <a:xfrm>
          <a:off x="0" y="2949427"/>
          <a:ext cx="10825940" cy="561599"/>
        </a:xfrm>
        <a:prstGeom prst="roundRect">
          <a:avLst/>
        </a:prstGeom>
        <a:solidFill>
          <a:schemeClr val="accent3">
            <a:shade val="80000"/>
            <a:hueOff val="598540"/>
            <a:satOff val="-42603"/>
            <a:lumOff val="2779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smtClean="0"/>
            <a:t>Uppföljning</a:t>
          </a:r>
          <a:endParaRPr lang="sv-SE" sz="2400" kern="1200"/>
        </a:p>
      </dsp:txBody>
      <dsp:txXfrm>
        <a:off x="27415" y="2976842"/>
        <a:ext cx="10771110" cy="506769"/>
      </dsp:txXfrm>
    </dsp:sp>
    <dsp:sp modelId="{A019CA5E-D0AE-49AB-A6D7-A5609CBAB6C7}">
      <dsp:nvSpPr>
        <dsp:cNvPr id="0" name=""/>
        <dsp:cNvSpPr/>
      </dsp:nvSpPr>
      <dsp:spPr>
        <a:xfrm>
          <a:off x="0" y="3511027"/>
          <a:ext cx="108259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2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900" kern="1200" dirty="0" smtClean="0"/>
            <a:t>Hur entreprenaden kan följas upp. </a:t>
          </a:r>
          <a:endParaRPr lang="sv-SE" sz="1900" kern="1200" dirty="0"/>
        </a:p>
      </dsp:txBody>
      <dsp:txXfrm>
        <a:off x="0" y="3511027"/>
        <a:ext cx="10825940" cy="397440"/>
      </dsp:txXfrm>
    </dsp:sp>
    <dsp:sp modelId="{4023C87F-0BC6-4329-AD3A-9DFC5170FF4F}">
      <dsp:nvSpPr>
        <dsp:cNvPr id="0" name=""/>
        <dsp:cNvSpPr/>
      </dsp:nvSpPr>
      <dsp:spPr>
        <a:xfrm>
          <a:off x="0" y="3908467"/>
          <a:ext cx="10825940" cy="561599"/>
        </a:xfrm>
        <a:prstGeom prst="roundRect">
          <a:avLst/>
        </a:prstGeom>
        <a:solidFill>
          <a:schemeClr val="accent3">
            <a:shade val="80000"/>
            <a:hueOff val="798053"/>
            <a:satOff val="-56804"/>
            <a:lumOff val="3705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2400" b="1" kern="1200" dirty="0" smtClean="0"/>
            <a:t>Anbudsgivarens övergripande hållbarhetsarbete</a:t>
          </a:r>
          <a:endParaRPr lang="sv-SE" sz="2400" kern="1200" dirty="0"/>
        </a:p>
      </dsp:txBody>
      <dsp:txXfrm>
        <a:off x="27415" y="3935882"/>
        <a:ext cx="10771110" cy="506769"/>
      </dsp:txXfrm>
    </dsp:sp>
    <dsp:sp modelId="{341BF48C-5DB8-4A6F-8143-066F01D10F74}">
      <dsp:nvSpPr>
        <dsp:cNvPr id="0" name=""/>
        <dsp:cNvSpPr/>
      </dsp:nvSpPr>
      <dsp:spPr>
        <a:xfrm>
          <a:off x="0" y="4470067"/>
          <a:ext cx="10825940" cy="397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3724" tIns="30480" rIns="170688" bIns="30480" numCol="1" spcCol="1270" anchor="t" anchorCtr="0">
          <a:noAutofit/>
        </a:bodyPr>
        <a:lstStyle/>
        <a:p>
          <a:pPr marL="171450" lvl="1" indent="-171450" algn="l" defTabSz="8445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1900" kern="1200" dirty="0" smtClean="0"/>
            <a:t>För att uppnå de mål som finns i entreprenaden.</a:t>
          </a:r>
          <a:endParaRPr lang="sv-SE" sz="1900" kern="1200" dirty="0"/>
        </a:p>
      </dsp:txBody>
      <dsp:txXfrm>
        <a:off x="0" y="4470067"/>
        <a:ext cx="10825940" cy="3974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037D2-00FC-48CE-B3C6-5E58534781AD}">
      <dsp:nvSpPr>
        <dsp:cNvPr id="0" name=""/>
        <dsp:cNvSpPr/>
      </dsp:nvSpPr>
      <dsp:spPr>
        <a:xfrm>
          <a:off x="-5429377" y="-831773"/>
          <a:ext cx="6468042" cy="6468042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25400" cap="flat" cmpd="sng" algn="ctr">
          <a:solidFill>
            <a:schemeClr val="accent3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E13B68-6F36-4471-9923-C6BEA8A4C6EA}">
      <dsp:nvSpPr>
        <dsp:cNvPr id="0" name=""/>
        <dsp:cNvSpPr/>
      </dsp:nvSpPr>
      <dsp:spPr>
        <a:xfrm>
          <a:off x="337035" y="218412"/>
          <a:ext cx="10269800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Fossilfri och emissionsfri byggentreprenad. Avgränsningen är inom ”staketet” men omfattar även lastbilstransporter över 3,5 ton med mtrl. till och från arbetsplatsen.</a:t>
          </a:r>
          <a:endParaRPr lang="sv-SE" sz="1300" kern="1200" dirty="0"/>
        </a:p>
      </dsp:txBody>
      <dsp:txXfrm>
        <a:off x="337035" y="218412"/>
        <a:ext cx="10269800" cy="436632"/>
      </dsp:txXfrm>
    </dsp:sp>
    <dsp:sp modelId="{FD4B95C1-0AFE-4C95-90BC-E4800E3D51FA}">
      <dsp:nvSpPr>
        <dsp:cNvPr id="0" name=""/>
        <dsp:cNvSpPr/>
      </dsp:nvSpPr>
      <dsp:spPr>
        <a:xfrm>
          <a:off x="64140" y="163833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388523-7522-4B66-AED4-83E6DC6FFEDC}">
      <dsp:nvSpPr>
        <dsp:cNvPr id="0" name=""/>
        <dsp:cNvSpPr/>
      </dsp:nvSpPr>
      <dsp:spPr>
        <a:xfrm>
          <a:off x="732445" y="873745"/>
          <a:ext cx="9874390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10% av energianvändningen för arbetsmaskiner under projektet skall vara emissionsfri (el).</a:t>
          </a:r>
          <a:endParaRPr lang="sv-SE" sz="1300" kern="1200" dirty="0"/>
        </a:p>
      </dsp:txBody>
      <dsp:txXfrm>
        <a:off x="732445" y="873745"/>
        <a:ext cx="9874390" cy="436632"/>
      </dsp:txXfrm>
    </dsp:sp>
    <dsp:sp modelId="{98214175-85D1-4D98-B4B6-545DD3ED737A}">
      <dsp:nvSpPr>
        <dsp:cNvPr id="0" name=""/>
        <dsp:cNvSpPr/>
      </dsp:nvSpPr>
      <dsp:spPr>
        <a:xfrm>
          <a:off x="459550" y="819166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E8AA88-BCEB-4904-877C-7E7B11E28097}">
      <dsp:nvSpPr>
        <dsp:cNvPr id="0" name=""/>
        <dsp:cNvSpPr/>
      </dsp:nvSpPr>
      <dsp:spPr>
        <a:xfrm>
          <a:off x="949128" y="1528598"/>
          <a:ext cx="9657707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Masshantering skall ske på arbetsplatsen med el-driven kross.</a:t>
          </a:r>
          <a:endParaRPr lang="sv-SE" sz="1300" kern="1200" dirty="0"/>
        </a:p>
      </dsp:txBody>
      <dsp:txXfrm>
        <a:off x="949128" y="1528598"/>
        <a:ext cx="9657707" cy="436632"/>
      </dsp:txXfrm>
    </dsp:sp>
    <dsp:sp modelId="{B0E0A3E0-9124-445D-B773-69946BD21862}">
      <dsp:nvSpPr>
        <dsp:cNvPr id="0" name=""/>
        <dsp:cNvSpPr/>
      </dsp:nvSpPr>
      <dsp:spPr>
        <a:xfrm>
          <a:off x="676232" y="1474019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CF53F7-9FDB-4A67-A50C-0F44023C1297}">
      <dsp:nvSpPr>
        <dsp:cNvPr id="0" name=""/>
        <dsp:cNvSpPr/>
      </dsp:nvSpPr>
      <dsp:spPr>
        <a:xfrm>
          <a:off x="1018312" y="2183931"/>
          <a:ext cx="9588523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Minst 1 st. arbetsmaskin och 1 st. grävmaskin skall vara el-driven.</a:t>
          </a:r>
          <a:endParaRPr lang="sv-SE" sz="1300" kern="1200" dirty="0"/>
        </a:p>
      </dsp:txBody>
      <dsp:txXfrm>
        <a:off x="1018312" y="2183931"/>
        <a:ext cx="9588523" cy="436632"/>
      </dsp:txXfrm>
    </dsp:sp>
    <dsp:sp modelId="{7660F7C2-BF60-4ABF-95C6-D2C7647D4A53}">
      <dsp:nvSpPr>
        <dsp:cNvPr id="0" name=""/>
        <dsp:cNvSpPr/>
      </dsp:nvSpPr>
      <dsp:spPr>
        <a:xfrm>
          <a:off x="745417" y="2129352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DA3227-081B-4187-B689-9D5A31211178}">
      <dsp:nvSpPr>
        <dsp:cNvPr id="0" name=""/>
        <dsp:cNvSpPr/>
      </dsp:nvSpPr>
      <dsp:spPr>
        <a:xfrm>
          <a:off x="949128" y="2839264"/>
          <a:ext cx="9657707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Alla handhållna arbetsmaskiner upp till 10KW skall vara el-driven.</a:t>
          </a:r>
          <a:endParaRPr lang="sv-SE" sz="1300" kern="1200" dirty="0"/>
        </a:p>
      </dsp:txBody>
      <dsp:txXfrm>
        <a:off x="949128" y="2839264"/>
        <a:ext cx="9657707" cy="436632"/>
      </dsp:txXfrm>
    </dsp:sp>
    <dsp:sp modelId="{BDC7DE95-04D9-47FC-A448-195C3A315F5A}">
      <dsp:nvSpPr>
        <dsp:cNvPr id="0" name=""/>
        <dsp:cNvSpPr/>
      </dsp:nvSpPr>
      <dsp:spPr>
        <a:xfrm>
          <a:off x="676232" y="2784685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C0204C-BC17-4B31-A18D-EF0CEFD44945}">
      <dsp:nvSpPr>
        <dsp:cNvPr id="0" name=""/>
        <dsp:cNvSpPr/>
      </dsp:nvSpPr>
      <dsp:spPr>
        <a:xfrm>
          <a:off x="732445" y="3494117"/>
          <a:ext cx="9874390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smtClean="0"/>
            <a:t>Projektet skall ske i samverkan.</a:t>
          </a:r>
          <a:endParaRPr lang="sv-SE" sz="1300" kern="1200"/>
        </a:p>
      </dsp:txBody>
      <dsp:txXfrm>
        <a:off x="732445" y="3494117"/>
        <a:ext cx="9874390" cy="436632"/>
      </dsp:txXfrm>
    </dsp:sp>
    <dsp:sp modelId="{DB947160-BF2F-4326-8046-F76E1B051030}">
      <dsp:nvSpPr>
        <dsp:cNvPr id="0" name=""/>
        <dsp:cNvSpPr/>
      </dsp:nvSpPr>
      <dsp:spPr>
        <a:xfrm>
          <a:off x="459550" y="3439538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4A7D7A-8D11-42EF-A9DE-A4A755E7E103}">
      <dsp:nvSpPr>
        <dsp:cNvPr id="0" name=""/>
        <dsp:cNvSpPr/>
      </dsp:nvSpPr>
      <dsp:spPr>
        <a:xfrm>
          <a:off x="337035" y="4149451"/>
          <a:ext cx="10269800" cy="43663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6577" tIns="33020" rIns="33020" bIns="33020" numCol="1" spcCol="1270" anchor="ctr" anchorCtr="0">
          <a:noAutofit/>
        </a:bodyPr>
        <a:lstStyle/>
        <a:p>
          <a:pPr lvl="0" algn="l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300" kern="1200" dirty="0" smtClean="0"/>
            <a:t>Entreprenören skall ha ett certifierat uppföljningsprogram (det landade i </a:t>
          </a:r>
          <a:r>
            <a:rPr lang="sv-SE" sz="1300" kern="1200" dirty="0" err="1" smtClean="0"/>
            <a:t>Ceequal</a:t>
          </a:r>
          <a:r>
            <a:rPr lang="sv-SE" sz="1300" kern="1200" dirty="0" smtClean="0"/>
            <a:t>/BREAM </a:t>
          </a:r>
          <a:r>
            <a:rPr lang="sv-SE" sz="1300" kern="1200" dirty="0" err="1" smtClean="0"/>
            <a:t>Infrastructure</a:t>
          </a:r>
          <a:r>
            <a:rPr lang="sv-SE" sz="1300" kern="1200" dirty="0" smtClean="0"/>
            <a:t>).</a:t>
          </a:r>
          <a:endParaRPr lang="sv-SE" sz="1300" kern="1200" dirty="0"/>
        </a:p>
      </dsp:txBody>
      <dsp:txXfrm>
        <a:off x="337035" y="4149451"/>
        <a:ext cx="10269800" cy="436632"/>
      </dsp:txXfrm>
    </dsp:sp>
    <dsp:sp modelId="{980B8504-542F-4FDF-ACF6-451EF5EA6C7A}">
      <dsp:nvSpPr>
        <dsp:cNvPr id="0" name=""/>
        <dsp:cNvSpPr/>
      </dsp:nvSpPr>
      <dsp:spPr>
        <a:xfrm>
          <a:off x="64140" y="4094871"/>
          <a:ext cx="545790" cy="54579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37DF6F-1A8B-4FC1-A2FD-802E7E60523B}">
      <dsp:nvSpPr>
        <dsp:cNvPr id="0" name=""/>
        <dsp:cNvSpPr/>
      </dsp:nvSpPr>
      <dsp:spPr>
        <a:xfrm>
          <a:off x="0" y="9408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dirty="0" smtClean="0"/>
            <a:t>Minskat transportavstånd genom återanvändning av material.</a:t>
          </a:r>
          <a:endParaRPr lang="sv-SE" sz="1800" kern="1200" dirty="0"/>
        </a:p>
      </dsp:txBody>
      <dsp:txXfrm>
        <a:off x="20561" y="114642"/>
        <a:ext cx="10458654" cy="380078"/>
      </dsp:txXfrm>
    </dsp:sp>
    <dsp:sp modelId="{A61344E4-F94B-4FC5-98D2-19172F4C9AD3}">
      <dsp:nvSpPr>
        <dsp:cNvPr id="0" name=""/>
        <dsp:cNvSpPr/>
      </dsp:nvSpPr>
      <dsp:spPr>
        <a:xfrm>
          <a:off x="0" y="56712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Grön asfalt BioZero.</a:t>
          </a:r>
          <a:endParaRPr lang="sv-SE" sz="1800" kern="1200"/>
        </a:p>
      </dsp:txBody>
      <dsp:txXfrm>
        <a:off x="20561" y="587682"/>
        <a:ext cx="10458654" cy="380078"/>
      </dsp:txXfrm>
    </dsp:sp>
    <dsp:sp modelId="{84954F5E-35A6-4F91-8173-740FE454CE92}">
      <dsp:nvSpPr>
        <dsp:cNvPr id="0" name=""/>
        <dsp:cNvSpPr/>
      </dsp:nvSpPr>
      <dsp:spPr>
        <a:xfrm>
          <a:off x="0" y="104016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Armeringsstål och spont med låg klimatpåverkan.</a:t>
          </a:r>
          <a:endParaRPr lang="sv-SE" sz="1800" kern="1200"/>
        </a:p>
      </dsp:txBody>
      <dsp:txXfrm>
        <a:off x="20561" y="1060722"/>
        <a:ext cx="10458654" cy="380078"/>
      </dsp:txXfrm>
    </dsp:sp>
    <dsp:sp modelId="{06518B04-A254-4FFE-B9C7-D50D72D5126C}">
      <dsp:nvSpPr>
        <dsp:cNvPr id="0" name=""/>
        <dsp:cNvSpPr/>
      </dsp:nvSpPr>
      <dsp:spPr>
        <a:xfrm>
          <a:off x="0" y="151320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Klimatförbättrad betong.</a:t>
          </a:r>
          <a:endParaRPr lang="sv-SE" sz="1800" kern="1200"/>
        </a:p>
      </dsp:txBody>
      <dsp:txXfrm>
        <a:off x="20561" y="1533762"/>
        <a:ext cx="10458654" cy="380078"/>
      </dsp:txXfrm>
    </dsp:sp>
    <dsp:sp modelId="{4C83E792-407F-47CE-8A64-A84958298E14}">
      <dsp:nvSpPr>
        <dsp:cNvPr id="0" name=""/>
        <dsp:cNvSpPr/>
      </dsp:nvSpPr>
      <dsp:spPr>
        <a:xfrm>
          <a:off x="0" y="198624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Återbruk av material som t.ex. kantsten, gatsten, etc.</a:t>
          </a:r>
          <a:endParaRPr lang="sv-SE" sz="1800" kern="1200"/>
        </a:p>
      </dsp:txBody>
      <dsp:txXfrm>
        <a:off x="20561" y="2006802"/>
        <a:ext cx="10458654" cy="380078"/>
      </dsp:txXfrm>
    </dsp:sp>
    <dsp:sp modelId="{C585F06B-F51B-4AF9-91DD-471A6C664869}">
      <dsp:nvSpPr>
        <dsp:cNvPr id="0" name=""/>
        <dsp:cNvSpPr/>
      </dsp:nvSpPr>
      <dsp:spPr>
        <a:xfrm>
          <a:off x="0" y="245928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Minskad användning av plast.</a:t>
          </a:r>
          <a:endParaRPr lang="sv-SE" sz="1800" kern="1200"/>
        </a:p>
      </dsp:txBody>
      <dsp:txXfrm>
        <a:off x="20561" y="2479842"/>
        <a:ext cx="10458654" cy="380078"/>
      </dsp:txXfrm>
    </dsp:sp>
    <dsp:sp modelId="{CCBCC4A2-EF47-4100-83B2-F690CF980AA6}">
      <dsp:nvSpPr>
        <dsp:cNvPr id="0" name=""/>
        <dsp:cNvSpPr/>
      </dsp:nvSpPr>
      <dsp:spPr>
        <a:xfrm>
          <a:off x="0" y="293232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Flera förslag på att utmana ”teknisk handbok” (bygg AMA).</a:t>
          </a:r>
          <a:endParaRPr lang="sv-SE" sz="1800" kern="1200"/>
        </a:p>
      </dsp:txBody>
      <dsp:txXfrm>
        <a:off x="20561" y="2952882"/>
        <a:ext cx="10458654" cy="380078"/>
      </dsp:txXfrm>
    </dsp:sp>
    <dsp:sp modelId="{36C16E10-780A-4EEA-888D-3AE6A69560D2}">
      <dsp:nvSpPr>
        <dsp:cNvPr id="0" name=""/>
        <dsp:cNvSpPr/>
      </dsp:nvSpPr>
      <dsp:spPr>
        <a:xfrm>
          <a:off x="0" y="3405361"/>
          <a:ext cx="10499776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800" kern="1200" smtClean="0"/>
            <a:t>Uppföljningsverktyg.</a:t>
          </a:r>
          <a:endParaRPr lang="sv-SE" sz="1800" kern="1200"/>
        </a:p>
      </dsp:txBody>
      <dsp:txXfrm>
        <a:off x="20561" y="3425922"/>
        <a:ext cx="10458654" cy="38007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422F7C-33A4-43CD-8580-F65155365277}">
      <dsp:nvSpPr>
        <dsp:cNvPr id="0" name=""/>
        <dsp:cNvSpPr/>
      </dsp:nvSpPr>
      <dsp:spPr>
        <a:xfrm>
          <a:off x="0" y="57224"/>
          <a:ext cx="10972800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dirty="0" smtClean="0"/>
            <a:t>Bästa förhållandet mellan pris och kvalitet</a:t>
          </a:r>
          <a:endParaRPr lang="sv-SE" sz="3000" kern="1200" dirty="0"/>
        </a:p>
      </dsp:txBody>
      <dsp:txXfrm>
        <a:off x="34269" y="91493"/>
        <a:ext cx="10904262" cy="633462"/>
      </dsp:txXfrm>
    </dsp:sp>
    <dsp:sp modelId="{29BFD42F-646B-421D-8F96-BF4E6114E805}">
      <dsp:nvSpPr>
        <dsp:cNvPr id="0" name=""/>
        <dsp:cNvSpPr/>
      </dsp:nvSpPr>
      <dsp:spPr>
        <a:xfrm>
          <a:off x="0" y="845624"/>
          <a:ext cx="10972800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smtClean="0"/>
            <a:t>Ansökan</a:t>
          </a:r>
          <a:endParaRPr lang="sv-SE" sz="3000" kern="1200"/>
        </a:p>
      </dsp:txBody>
      <dsp:txXfrm>
        <a:off x="34269" y="879893"/>
        <a:ext cx="10904262" cy="633462"/>
      </dsp:txXfrm>
    </dsp:sp>
    <dsp:sp modelId="{173D21BC-AF2E-4864-A376-F2D206E56855}">
      <dsp:nvSpPr>
        <dsp:cNvPr id="0" name=""/>
        <dsp:cNvSpPr/>
      </dsp:nvSpPr>
      <dsp:spPr>
        <a:xfrm>
          <a:off x="0" y="1547624"/>
          <a:ext cx="10972800" cy="496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kern="1200" dirty="0" smtClean="0"/>
            <a:t>Kvalitetsutvärdering (förutsättning för dialog) </a:t>
          </a:r>
          <a:r>
            <a:rPr lang="sv-SE" sz="2300" kern="1200" dirty="0" smtClean="0"/>
            <a:t>– poängsatt</a:t>
          </a:r>
          <a:endParaRPr lang="sv-SE" sz="2300" kern="1200" dirty="0"/>
        </a:p>
      </dsp:txBody>
      <dsp:txXfrm>
        <a:off x="0" y="1547624"/>
        <a:ext cx="10972800" cy="496800"/>
      </dsp:txXfrm>
    </dsp:sp>
    <dsp:sp modelId="{ADE76811-83A9-44A6-830C-772F8C4EE057}">
      <dsp:nvSpPr>
        <dsp:cNvPr id="0" name=""/>
        <dsp:cNvSpPr/>
      </dsp:nvSpPr>
      <dsp:spPr>
        <a:xfrm>
          <a:off x="0" y="2044425"/>
          <a:ext cx="10972800" cy="702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l" defTabSz="1333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3000" kern="1200" smtClean="0"/>
            <a:t>Anbud</a:t>
          </a:r>
          <a:endParaRPr lang="sv-SE" sz="3000" kern="1200"/>
        </a:p>
      </dsp:txBody>
      <dsp:txXfrm>
        <a:off x="34269" y="2078694"/>
        <a:ext cx="10904262" cy="633462"/>
      </dsp:txXfrm>
    </dsp:sp>
    <dsp:sp modelId="{5EB7B506-981A-4494-90A2-10FF7DFA9968}">
      <dsp:nvSpPr>
        <dsp:cNvPr id="0" name=""/>
        <dsp:cNvSpPr/>
      </dsp:nvSpPr>
      <dsp:spPr>
        <a:xfrm>
          <a:off x="0" y="2746424"/>
          <a:ext cx="10972800" cy="1490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8386" tIns="38100" rIns="213360" bIns="38100" numCol="1" spcCol="1270" anchor="t" anchorCtr="0">
          <a:noAutofit/>
        </a:bodyPr>
        <a:lstStyle/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kern="1200" dirty="0" smtClean="0"/>
            <a:t>Kvalitetsutvärdering </a:t>
          </a:r>
          <a:r>
            <a:rPr lang="sv-SE" sz="2300" kern="1200" dirty="0" smtClean="0"/>
            <a:t>(förutsättning för genomförande) – poängsatt </a:t>
          </a:r>
          <a:endParaRPr lang="sv-SE" sz="2300" kern="1200" dirty="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kern="1200" smtClean="0"/>
            <a:t>CO2-kalkyl – bindande och utslagsgivande</a:t>
          </a:r>
          <a:endParaRPr lang="sv-SE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kern="1200" smtClean="0"/>
            <a:t>Fasta timpriser</a:t>
          </a:r>
          <a:endParaRPr lang="sv-SE" sz="2300" kern="1200"/>
        </a:p>
        <a:p>
          <a:pPr marL="228600" lvl="1" indent="-228600" algn="l" defTabSz="1022350" rtl="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sv-SE" sz="2300" kern="1200" smtClean="0"/>
            <a:t>Fast procentuellt påslag</a:t>
          </a:r>
          <a:endParaRPr lang="sv-SE" sz="2300" kern="1200"/>
        </a:p>
      </dsp:txBody>
      <dsp:txXfrm>
        <a:off x="0" y="2746424"/>
        <a:ext cx="10972800" cy="14904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887F90-6BF7-496D-85E3-B6571EBE9644}">
      <dsp:nvSpPr>
        <dsp:cNvPr id="0" name=""/>
        <dsp:cNvSpPr/>
      </dsp:nvSpPr>
      <dsp:spPr>
        <a:xfrm rot="5400000">
          <a:off x="-233992" y="235697"/>
          <a:ext cx="1559947" cy="1091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smtClean="0"/>
            <a:t>Elektrisk grävmaskin </a:t>
          </a:r>
          <a:endParaRPr lang="sv-SE" sz="1600" kern="1200"/>
        </a:p>
      </dsp:txBody>
      <dsp:txXfrm rot="-5400000">
        <a:off x="1" y="547687"/>
        <a:ext cx="1091963" cy="467984"/>
      </dsp:txXfrm>
    </dsp:sp>
    <dsp:sp modelId="{36DD7811-5B51-42A1-8748-F3F10E4C07D5}">
      <dsp:nvSpPr>
        <dsp:cNvPr id="0" name=""/>
        <dsp:cNvSpPr/>
      </dsp:nvSpPr>
      <dsp:spPr>
        <a:xfrm rot="5400000">
          <a:off x="4894433" y="-3800763"/>
          <a:ext cx="1013966" cy="8618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smtClean="0"/>
            <a:t>Dyrare inköp (2-3 ggr)</a:t>
          </a:r>
          <a:endParaRPr lang="sv-SE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smtClean="0"/>
            <a:t>Lägre driftskostnad</a:t>
          </a:r>
          <a:endParaRPr lang="sv-SE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smtClean="0"/>
            <a:t>Prognos är sjunkande kostnader</a:t>
          </a:r>
          <a:endParaRPr lang="sv-SE" sz="2000" kern="1200"/>
        </a:p>
      </dsp:txBody>
      <dsp:txXfrm rot="-5400000">
        <a:off x="1091964" y="51204"/>
        <a:ext cx="8569407" cy="914970"/>
      </dsp:txXfrm>
    </dsp:sp>
    <dsp:sp modelId="{A6037F80-C7B0-43FB-8C83-828F1E10D31F}">
      <dsp:nvSpPr>
        <dsp:cNvPr id="0" name=""/>
        <dsp:cNvSpPr/>
      </dsp:nvSpPr>
      <dsp:spPr>
        <a:xfrm rot="5400000">
          <a:off x="-233992" y="1601043"/>
          <a:ext cx="1559947" cy="1091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smtClean="0"/>
            <a:t>HVO100</a:t>
          </a:r>
          <a:endParaRPr lang="sv-SE" sz="1600" kern="1200"/>
        </a:p>
      </dsp:txBody>
      <dsp:txXfrm rot="-5400000">
        <a:off x="1" y="1913033"/>
        <a:ext cx="1091963" cy="467984"/>
      </dsp:txXfrm>
    </dsp:sp>
    <dsp:sp modelId="{299D4FA2-54C2-4709-9C34-BA7E089EB30C}">
      <dsp:nvSpPr>
        <dsp:cNvPr id="0" name=""/>
        <dsp:cNvSpPr/>
      </dsp:nvSpPr>
      <dsp:spPr>
        <a:xfrm rot="5400000">
          <a:off x="4894433" y="-2435418"/>
          <a:ext cx="1013966" cy="8618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dirty="0" smtClean="0"/>
            <a:t>Samma prisskillnad per liter HVO100 vs. vanlig diesel.</a:t>
          </a:r>
          <a:endParaRPr lang="sv-SE" sz="2000" kern="1200" dirty="0"/>
        </a:p>
      </dsp:txBody>
      <dsp:txXfrm rot="-5400000">
        <a:off x="1091964" y="1416549"/>
        <a:ext cx="8569407" cy="914970"/>
      </dsp:txXfrm>
    </dsp:sp>
    <dsp:sp modelId="{481F0C61-2E03-40C1-88A4-AB622DE5026E}">
      <dsp:nvSpPr>
        <dsp:cNvPr id="0" name=""/>
        <dsp:cNvSpPr/>
      </dsp:nvSpPr>
      <dsp:spPr>
        <a:xfrm rot="5400000">
          <a:off x="-233992" y="2966388"/>
          <a:ext cx="1559947" cy="1091963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sv-SE" sz="1600" kern="1200" smtClean="0"/>
            <a:t>BREEAM (Ceequal)</a:t>
          </a:r>
          <a:endParaRPr lang="sv-SE" sz="1600" kern="1200"/>
        </a:p>
      </dsp:txBody>
      <dsp:txXfrm rot="-5400000">
        <a:off x="1" y="3278378"/>
        <a:ext cx="1091963" cy="467984"/>
      </dsp:txXfrm>
    </dsp:sp>
    <dsp:sp modelId="{14912262-D61B-4879-B888-6F191EC17372}">
      <dsp:nvSpPr>
        <dsp:cNvPr id="0" name=""/>
        <dsp:cNvSpPr/>
      </dsp:nvSpPr>
      <dsp:spPr>
        <a:xfrm rot="5400000">
          <a:off x="4894433" y="-1070073"/>
          <a:ext cx="1013966" cy="8618905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smtClean="0"/>
            <a:t>50% av en tjänsteman</a:t>
          </a:r>
          <a:endParaRPr lang="sv-SE" sz="2000" kern="120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sv-SE" sz="2000" kern="1200" smtClean="0"/>
            <a:t>Vinst i form av effektivitet</a:t>
          </a:r>
          <a:endParaRPr lang="sv-SE" sz="2000" kern="1200"/>
        </a:p>
      </dsp:txBody>
      <dsp:txXfrm rot="-5400000">
        <a:off x="1091964" y="2781894"/>
        <a:ext cx="8569407" cy="914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4F73C6-E6BF-46CF-B34D-7A5C8688DBEE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D8F730-40FB-45F5-B014-CB7ED569AE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03712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EA4C71-A269-4800-8AF1-44182FA23438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113758-4B63-40D7-B26B-F67CE25F1C5D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771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vit logo för mörk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8" name="Bildobjekt 7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  <p:sp>
        <p:nvSpPr>
          <p:cNvPr id="9" name="textruta 8"/>
          <p:cNvSpPr txBox="1"/>
          <p:nvPr userDrawn="1"/>
        </p:nvSpPr>
        <p:spPr>
          <a:xfrm>
            <a:off x="12288688" y="39970"/>
            <a:ext cx="158417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1400" dirty="0" smtClean="0">
              <a:solidFill>
                <a:schemeClr val="tx2"/>
              </a:solidFill>
            </a:endParaRPr>
          </a:p>
          <a:p>
            <a:r>
              <a:rPr lang="sv-SE" sz="1400" dirty="0" smtClean="0">
                <a:solidFill>
                  <a:schemeClr val="tx2"/>
                </a:solidFill>
              </a:rPr>
              <a:t>Har du en egen bild högerklickar du på bakgrundsbilden och väljer Formatera bakgrund och sen Infoga från: Fil. 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 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Tänk på att logotypen alltid ska vara tydlig. Vit logotyp mot mörk bakgrund och svart logotyp mot ljus.</a:t>
            </a:r>
          </a:p>
          <a:p>
            <a:r>
              <a:rPr lang="sv-SE" sz="1400" dirty="0" smtClean="0">
                <a:solidFill>
                  <a:schemeClr val="tx2"/>
                </a:solidFill>
              </a:rPr>
              <a:t>Byt mellan de olika under Layout. </a:t>
            </a:r>
          </a:p>
        </p:txBody>
      </p:sp>
    </p:spTree>
    <p:extLst>
      <p:ext uri="{BB962C8B-B14F-4D97-AF65-F5344CB8AC3E}">
        <p14:creationId xmlns:p14="http://schemas.microsoft.com/office/powerpoint/2010/main" val="1431766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09600" y="1440000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684" y="1440000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684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2853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 bild vänst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8"/>
            <a:ext cx="5472000" cy="3960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6398400" y="1439863"/>
            <a:ext cx="5184000" cy="3960000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2" y="5446800"/>
            <a:ext cx="5472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4" name="textruta 13"/>
          <p:cNvSpPr txBox="1"/>
          <p:nvPr userDrawn="1"/>
        </p:nvSpPr>
        <p:spPr>
          <a:xfrm>
            <a:off x="12288688" y="2348880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1879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vänster bred och text höger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7680000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8"/>
          </p:nvPr>
        </p:nvSpPr>
        <p:spPr>
          <a:xfrm>
            <a:off x="8496000" y="1440000"/>
            <a:ext cx="3086400" cy="42948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733256"/>
            <a:ext cx="7680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5" name="textruta 14"/>
          <p:cNvSpPr txBox="1"/>
          <p:nvPr userDrawn="1"/>
        </p:nvSpPr>
        <p:spPr>
          <a:xfrm>
            <a:off x="12288688" y="2348880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4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9" name="Platshållare för bild 8"/>
          <p:cNvSpPr>
            <a:spLocks noGrp="1"/>
          </p:cNvSpPr>
          <p:nvPr>
            <p:ph type="pic" sz="quarter" idx="13"/>
          </p:nvPr>
        </p:nvSpPr>
        <p:spPr>
          <a:xfrm>
            <a:off x="609600" y="1439999"/>
            <a:ext cx="10959008" cy="4294051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13833" y="5733256"/>
            <a:ext cx="10958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textruta 10"/>
          <p:cNvSpPr txBox="1"/>
          <p:nvPr userDrawn="1"/>
        </p:nvSpPr>
        <p:spPr>
          <a:xfrm>
            <a:off x="12288688" y="2348880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825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6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398400" y="1484784"/>
            <a:ext cx="5184000" cy="639762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398400" y="2174874"/>
            <a:ext cx="5184000" cy="3456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7" hasCustomPrompt="1"/>
          </p:nvPr>
        </p:nvSpPr>
        <p:spPr>
          <a:xfrm>
            <a:off x="6096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text 4"/>
          <p:cNvSpPr>
            <a:spLocks noGrp="1"/>
          </p:cNvSpPr>
          <p:nvPr>
            <p:ph type="body" sz="quarter" idx="18" hasCustomPrompt="1"/>
          </p:nvPr>
        </p:nvSpPr>
        <p:spPr>
          <a:xfrm>
            <a:off x="6398400" y="5670192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3" name="Platshållare för datum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4" name="Platshållare för sidfot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5" name="Platshållare för bild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53460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2" name="Platshållare fö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3" name="Platshållare för sidfo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4" name="Platshållare för bild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31464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datum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9" name="Platshållare för sidfot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0" name="Platshållare för bildnumm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79480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Lila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7" name="Bildobjekt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499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859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Rosa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1830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-svart logo för ljusa bil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609600" y="1440000"/>
            <a:ext cx="7296811" cy="17526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0" name="Bildobjekt 9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3340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sida - Blå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310400" cy="936000"/>
          </a:xfrm>
        </p:spPr>
        <p:txBody>
          <a:bodyPr anchor="t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0"/>
          </p:nvPr>
        </p:nvSpPr>
        <p:spPr>
          <a:xfrm>
            <a:off x="624417" y="1439864"/>
            <a:ext cx="7310400" cy="119704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pic>
        <p:nvPicPr>
          <p:cNvPr id="6" name="Bildobjekt 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8000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23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3048" y="1524198"/>
            <a:ext cx="4565904" cy="456590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0877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49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178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043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0843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167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08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486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3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089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35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5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461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6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457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2561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498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35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411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731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707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734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684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7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8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723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9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308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0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413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1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435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2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062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3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738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420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5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4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6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276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57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296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1701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Årshjul - 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854" y="1523198"/>
            <a:ext cx="4570098" cy="45700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7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485654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8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5021310" y="341129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990914" y="31074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0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485654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1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865745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5234737" y="295429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 Placeholder 23"/>
          <p:cNvSpPr>
            <a:spLocks noGrp="1"/>
          </p:cNvSpPr>
          <p:nvPr>
            <p:ph type="body" sz="quarter" idx="20" hasCustomPrompt="1"/>
          </p:nvPr>
        </p:nvSpPr>
        <p:spPr>
          <a:xfrm>
            <a:off x="5414757" y="170294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5518300" y="221094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5710105" y="271419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Text Placeholder 23"/>
          <p:cNvSpPr>
            <a:spLocks noGrp="1"/>
          </p:cNvSpPr>
          <p:nvPr>
            <p:ph type="body" sz="quarter" idx="23" hasCustomPrompt="1"/>
          </p:nvPr>
        </p:nvSpPr>
        <p:spPr>
          <a:xfrm>
            <a:off x="6384032" y="17033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24" hasCustomPrompt="1"/>
          </p:nvPr>
        </p:nvSpPr>
        <p:spPr>
          <a:xfrm>
            <a:off x="6312024" y="220737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25" hasCustomPrompt="1"/>
          </p:nvPr>
        </p:nvSpPr>
        <p:spPr>
          <a:xfrm>
            <a:off x="6132004" y="27114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26" hasCustomPrompt="1"/>
          </p:nvPr>
        </p:nvSpPr>
        <p:spPr>
          <a:xfrm>
            <a:off x="6592438" y="29660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0" name="Text Placeholder 23"/>
          <p:cNvSpPr>
            <a:spLocks noGrp="1"/>
          </p:cNvSpPr>
          <p:nvPr>
            <p:ph type="body" sz="quarter" idx="27" hasCustomPrompt="1"/>
          </p:nvPr>
        </p:nvSpPr>
        <p:spPr>
          <a:xfrm>
            <a:off x="6960904" y="258712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8" hasCustomPrompt="1"/>
          </p:nvPr>
        </p:nvSpPr>
        <p:spPr>
          <a:xfrm>
            <a:off x="7329365" y="222708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29" hasCustomPrompt="1"/>
          </p:nvPr>
        </p:nvSpPr>
        <p:spPr>
          <a:xfrm>
            <a:off x="6816080" y="3425075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30" hasCustomPrompt="1"/>
          </p:nvPr>
        </p:nvSpPr>
        <p:spPr>
          <a:xfrm>
            <a:off x="7329365" y="3287498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31" hasCustomPrompt="1"/>
          </p:nvPr>
        </p:nvSpPr>
        <p:spPr>
          <a:xfrm>
            <a:off x="7825760" y="314611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5" name="Text Placeholder 23"/>
          <p:cNvSpPr>
            <a:spLocks noGrp="1"/>
          </p:cNvSpPr>
          <p:nvPr>
            <p:ph type="body" sz="quarter" idx="32" hasCustomPrompt="1"/>
          </p:nvPr>
        </p:nvSpPr>
        <p:spPr>
          <a:xfrm>
            <a:off x="6816080" y="383662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33" hasCustomPrompt="1"/>
          </p:nvPr>
        </p:nvSpPr>
        <p:spPr>
          <a:xfrm>
            <a:off x="7341521" y="3979830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34" hasCustomPrompt="1"/>
          </p:nvPr>
        </p:nvSpPr>
        <p:spPr>
          <a:xfrm>
            <a:off x="7849948" y="407958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35" hasCustomPrompt="1"/>
          </p:nvPr>
        </p:nvSpPr>
        <p:spPr>
          <a:xfrm>
            <a:off x="6577047" y="429986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36" hasCustomPrompt="1"/>
          </p:nvPr>
        </p:nvSpPr>
        <p:spPr>
          <a:xfrm>
            <a:off x="6952478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37" hasCustomPrompt="1"/>
          </p:nvPr>
        </p:nvSpPr>
        <p:spPr>
          <a:xfrm>
            <a:off x="733446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38" hasCustomPrompt="1"/>
          </p:nvPr>
        </p:nvSpPr>
        <p:spPr>
          <a:xfrm>
            <a:off x="6132004" y="452935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39" hasCustomPrompt="1"/>
          </p:nvPr>
        </p:nvSpPr>
        <p:spPr>
          <a:xfrm>
            <a:off x="6312024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40" hasCustomPrompt="1"/>
          </p:nvPr>
        </p:nvSpPr>
        <p:spPr>
          <a:xfrm>
            <a:off x="6456040" y="5519746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41" hasCustomPrompt="1"/>
          </p:nvPr>
        </p:nvSpPr>
        <p:spPr>
          <a:xfrm>
            <a:off x="5021344" y="3845603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42" hasCustomPrompt="1"/>
          </p:nvPr>
        </p:nvSpPr>
        <p:spPr>
          <a:xfrm>
            <a:off x="4505705" y="4016647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43" hasCustomPrompt="1"/>
          </p:nvPr>
        </p:nvSpPr>
        <p:spPr>
          <a:xfrm>
            <a:off x="3989259" y="4126869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7" name="Text Placeholder 23"/>
          <p:cNvSpPr>
            <a:spLocks noGrp="1"/>
          </p:cNvSpPr>
          <p:nvPr>
            <p:ph type="body" sz="quarter" idx="44" hasCustomPrompt="1"/>
          </p:nvPr>
        </p:nvSpPr>
        <p:spPr>
          <a:xfrm>
            <a:off x="5258440" y="429313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8" name="Text Placeholder 23"/>
          <p:cNvSpPr>
            <a:spLocks noGrp="1"/>
          </p:cNvSpPr>
          <p:nvPr>
            <p:ph type="body" sz="quarter" idx="45" hasCustomPrompt="1"/>
          </p:nvPr>
        </p:nvSpPr>
        <p:spPr>
          <a:xfrm>
            <a:off x="4874697" y="465990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9" name="Text Placeholder 23"/>
          <p:cNvSpPr>
            <a:spLocks noGrp="1"/>
          </p:cNvSpPr>
          <p:nvPr>
            <p:ph type="body" sz="quarter" idx="46" hasCustomPrompt="1"/>
          </p:nvPr>
        </p:nvSpPr>
        <p:spPr>
          <a:xfrm>
            <a:off x="4515771" y="502672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0" name="Text Placeholder 23"/>
          <p:cNvSpPr>
            <a:spLocks noGrp="1"/>
          </p:cNvSpPr>
          <p:nvPr>
            <p:ph type="body" sz="quarter" idx="47" hasCustomPrompt="1"/>
          </p:nvPr>
        </p:nvSpPr>
        <p:spPr>
          <a:xfrm>
            <a:off x="5689264" y="455689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1" name="Text Placeholder 23"/>
          <p:cNvSpPr>
            <a:spLocks noGrp="1"/>
          </p:cNvSpPr>
          <p:nvPr>
            <p:ph type="body" sz="quarter" idx="48" hasCustomPrompt="1"/>
          </p:nvPr>
        </p:nvSpPr>
        <p:spPr>
          <a:xfrm>
            <a:off x="5584938" y="5035282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bg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2" name="Text Placeholder 23"/>
          <p:cNvSpPr>
            <a:spLocks noGrp="1"/>
          </p:cNvSpPr>
          <p:nvPr>
            <p:ph type="body" sz="quarter" idx="49" hasCustomPrompt="1"/>
          </p:nvPr>
        </p:nvSpPr>
        <p:spPr>
          <a:xfrm>
            <a:off x="5437033" y="5595474"/>
            <a:ext cx="360040" cy="36004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800">
                <a:solidFill>
                  <a:schemeClr val="tx1"/>
                </a:solidFill>
              </a:defRPr>
            </a:lvl1pPr>
          </a:lstStyle>
          <a:p>
            <a:pPr algn="l"/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Lorem</a:t>
            </a:r>
            <a:r>
              <a:rPr lang="en-US" sz="5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5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ipsum</a:t>
            </a:r>
            <a:endParaRPr lang="en-US" sz="500" dirty="0" smtClean="0">
              <a:latin typeface="Arial" charset="0"/>
              <a:ea typeface="Arial" charset="0"/>
              <a:cs typeface="Arial" charset="0"/>
            </a:endParaRPr>
          </a:p>
          <a:p>
            <a:pPr algn="l"/>
            <a:endParaRPr lang="en-US" sz="500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62047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7073-E8D8-49AC-8AE0-68DD9AEDF0EF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EE8-2961-4760-80AE-094589A47B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57997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787073-E8D8-49AC-8AE0-68DD9AEDF0EF}" type="datetimeFigureOut">
              <a:rPr lang="sv-SE" smtClean="0"/>
              <a:t>2023-04-11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61EE8-2961-4760-80AE-094589A47B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154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 svart logo grå bakgrund">
    <p:bg>
      <p:bgPr>
        <a:solidFill>
          <a:srgbClr val="F5F3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7320000" cy="9684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1440000"/>
            <a:ext cx="7305600" cy="17532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underrubrik här</a:t>
            </a:r>
            <a:endParaRPr lang="sv-SE" dirty="0"/>
          </a:p>
        </p:txBody>
      </p:sp>
      <p:pic>
        <p:nvPicPr>
          <p:cNvPr id="11" name="Bildobjekt 1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14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1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1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400" y="467862"/>
            <a:ext cx="1368000" cy="468276"/>
          </a:xfrm>
          <a:prstGeom prst="rect">
            <a:avLst/>
          </a:prstGeom>
        </p:spPr>
      </p:pic>
      <p:sp>
        <p:nvSpPr>
          <p:cNvPr id="11" name="textruta 10"/>
          <p:cNvSpPr txBox="1"/>
          <p:nvPr userDrawn="1"/>
        </p:nvSpPr>
        <p:spPr>
          <a:xfrm>
            <a:off x="12288688" y="4483354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6785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2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tx2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55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3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5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62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- Färgrutor alt 4 B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text 16"/>
          <p:cNvSpPr txBox="1">
            <a:spLocks/>
          </p:cNvSpPr>
          <p:nvPr userDrawn="1"/>
        </p:nvSpPr>
        <p:spPr>
          <a:xfrm>
            <a:off x="609600" y="457201"/>
            <a:ext cx="7344000" cy="39608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234000" rIns="234000"/>
          <a:lstStyle>
            <a:lvl1pPr>
              <a:buNone/>
              <a:defRPr/>
            </a:lvl1pPr>
          </a:lstStyle>
          <a:p>
            <a:pPr fontAlgn="auto">
              <a:lnSpc>
                <a:spcPts val="2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sv-SE" sz="2000" dirty="0" smtClean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  </a:t>
            </a:r>
            <a:endParaRPr lang="sv-SE" sz="200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 bwMode="white">
          <a:xfrm>
            <a:off x="911424" y="628016"/>
            <a:ext cx="6816757" cy="1144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10" name="Platshållare för text 9"/>
          <p:cNvSpPr>
            <a:spLocks noGrp="1"/>
          </p:cNvSpPr>
          <p:nvPr>
            <p:ph type="body" sz="quarter" idx="14"/>
          </p:nvPr>
        </p:nvSpPr>
        <p:spPr bwMode="white">
          <a:xfrm>
            <a:off x="911424" y="1844675"/>
            <a:ext cx="6816757" cy="2376413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8" name="Platshållare för bild 7"/>
          <p:cNvSpPr>
            <a:spLocks noGrp="1"/>
          </p:cNvSpPr>
          <p:nvPr>
            <p:ph type="pic" sz="quarter" idx="13"/>
          </p:nvPr>
        </p:nvSpPr>
        <p:spPr>
          <a:xfrm>
            <a:off x="7929600" y="4418012"/>
            <a:ext cx="3652800" cy="1980000"/>
          </a:xfrm>
          <a:solidFill>
            <a:schemeClr val="accent3"/>
          </a:solidFill>
        </p:spPr>
        <p:txBody>
          <a:bodyPr anchor="t" anchorCtr="1"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sv-SE" smtClean="0"/>
              <a:t>Klicka på ikonen för att lägga till en bild</a:t>
            </a:r>
            <a:endParaRPr lang="sv-SE"/>
          </a:p>
        </p:txBody>
      </p:sp>
      <p:pic>
        <p:nvPicPr>
          <p:cNvPr id="9" name="Bildobjekt 8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99" y="467862"/>
            <a:ext cx="1368000" cy="468276"/>
          </a:xfrm>
          <a:prstGeom prst="rect">
            <a:avLst/>
          </a:prstGeom>
        </p:spPr>
      </p:pic>
      <p:sp>
        <p:nvSpPr>
          <p:cNvPr id="13" name="textruta 12"/>
          <p:cNvSpPr txBox="1"/>
          <p:nvPr userDrawn="1"/>
        </p:nvSpPr>
        <p:spPr>
          <a:xfrm>
            <a:off x="12288688" y="4483354"/>
            <a:ext cx="15841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aseline="0" dirty="0" smtClean="0">
                <a:solidFill>
                  <a:schemeClr val="tx2"/>
                </a:solidFill>
              </a:rPr>
              <a:t>Om du har en egen bild, klicka direkt på ikonen som visas i rutan här till vänster på sidan.</a:t>
            </a:r>
            <a:endParaRPr lang="sv-SE" sz="14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635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3" y="5733256"/>
            <a:ext cx="97104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27727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9600" y="1440001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406913" y="1440000"/>
            <a:ext cx="5184000" cy="39600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9" name="Platshållare för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613832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0" name="Platshållare för text 4"/>
          <p:cNvSpPr>
            <a:spLocks noGrp="1"/>
          </p:cNvSpPr>
          <p:nvPr>
            <p:ph type="body" sz="quarter" idx="14" hasCustomPrompt="1"/>
          </p:nvPr>
        </p:nvSpPr>
        <p:spPr>
          <a:xfrm>
            <a:off x="6406913" y="5445224"/>
            <a:ext cx="5184000" cy="180000"/>
          </a:xfrm>
        </p:spPr>
        <p:txBody>
          <a:bodyPr/>
          <a:lstStyle>
            <a:lvl1pPr marL="0" indent="0">
              <a:buNone/>
              <a:defRPr sz="1000" baseline="0"/>
            </a:lvl1pPr>
          </a:lstStyle>
          <a:p>
            <a:pPr lvl="0"/>
            <a:r>
              <a:rPr lang="sv-SE" dirty="0" smtClean="0"/>
              <a:t>Skriv </a:t>
            </a:r>
            <a:r>
              <a:rPr lang="sv-SE" dirty="0" err="1" smtClean="0"/>
              <a:t>ev</a:t>
            </a:r>
            <a:r>
              <a:rPr lang="sv-SE" dirty="0" smtClean="0"/>
              <a:t> källa</a:t>
            </a:r>
            <a:endParaRPr lang="sv-SE" dirty="0"/>
          </a:p>
        </p:txBody>
      </p:sp>
      <p:sp>
        <p:nvSpPr>
          <p:cNvPr id="11" name="Platshållare fö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12" name="Platshållare för sidfo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13" name="Platshållare för bild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599067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8316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9600" y="1440001"/>
            <a:ext cx="9710869" cy="42940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10526400" y="6186018"/>
            <a:ext cx="1056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20XX-XX-XX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904000" y="6325501"/>
            <a:ext cx="6384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/>
                </a:solidFill>
              </a:defRPr>
            </a:lvl1pPr>
          </a:lstStyle>
          <a:p>
            <a:r>
              <a:rPr lang="sv-SE" smtClean="0"/>
              <a:t>Skriv eventuell sidfot här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10910400" y="6325501"/>
            <a:ext cx="6720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1FA3D87-4B78-4D5D-8368-DA3305501A4C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6125548"/>
            <a:ext cx="1367161" cy="4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48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66" r:id="rId3"/>
    <p:sldLayoutId id="2147483657" r:id="rId4"/>
    <p:sldLayoutId id="2147483658" r:id="rId5"/>
    <p:sldLayoutId id="2147483659" r:id="rId6"/>
    <p:sldLayoutId id="2147483660" r:id="rId7"/>
    <p:sldLayoutId id="2147483650" r:id="rId8"/>
    <p:sldLayoutId id="2147483652" r:id="rId9"/>
    <p:sldLayoutId id="2147483664" r:id="rId10"/>
    <p:sldLayoutId id="2147483665" r:id="rId11"/>
    <p:sldLayoutId id="2147483668" r:id="rId12"/>
    <p:sldLayoutId id="2147483667" r:id="rId13"/>
    <p:sldLayoutId id="2147483653" r:id="rId14"/>
    <p:sldLayoutId id="2147483654" r:id="rId15"/>
    <p:sldLayoutId id="2147483655" r:id="rId16"/>
    <p:sldLayoutId id="2147483651" r:id="rId17"/>
    <p:sldLayoutId id="2147483661" r:id="rId18"/>
    <p:sldLayoutId id="2147483662" r:id="rId19"/>
    <p:sldLayoutId id="2147483663" r:id="rId20"/>
    <p:sldLayoutId id="2147483669" r:id="rId21"/>
    <p:sldLayoutId id="2147483670" r:id="rId22"/>
    <p:sldLayoutId id="2147483671" r:id="rId23"/>
    <p:sldLayoutId id="2147483672" r:id="rId2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98463" indent="-219075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84200" indent="-195263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812800" indent="-211138" algn="l" defTabSz="914400" rtl="0" eaLnBrk="1" latinLnBrk="0" hangingPunct="1">
        <a:spcBef>
          <a:spcPct val="20000"/>
        </a:spcBef>
        <a:spcAft>
          <a:spcPts val="30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3" indent="-212725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7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sv-SE" sz="2800" b="1" dirty="0"/>
              <a:t>Emissionfria byggentreprenader kräver nytänkande !</a:t>
            </a:r>
          </a:p>
        </p:txBody>
      </p:sp>
      <p:sp>
        <p:nvSpPr>
          <p:cNvPr id="5" name="Underrubrik 4"/>
          <p:cNvSpPr>
            <a:spLocks noGrp="1"/>
          </p:cNvSpPr>
          <p:nvPr>
            <p:ph type="subTitle" idx="1"/>
          </p:nvPr>
        </p:nvSpPr>
        <p:spPr>
          <a:xfrm>
            <a:off x="609601" y="1440000"/>
            <a:ext cx="6710536" cy="1752600"/>
          </a:xfrm>
        </p:spPr>
        <p:txBody>
          <a:bodyPr/>
          <a:lstStyle/>
          <a:p>
            <a:r>
              <a:rPr lang="sv-SE" sz="2000" dirty="0" smtClean="0"/>
              <a:t>” En </a:t>
            </a:r>
            <a:r>
              <a:rPr lang="sv-SE" sz="2000" dirty="0"/>
              <a:t>transformation till </a:t>
            </a:r>
            <a:r>
              <a:rPr lang="sv-SE" sz="2000" dirty="0" smtClean="0"/>
              <a:t>emissionfria </a:t>
            </a:r>
            <a:r>
              <a:rPr lang="sv-SE" sz="2000" dirty="0"/>
              <a:t>entreprenader kräver </a:t>
            </a:r>
            <a:r>
              <a:rPr lang="sv-SE" sz="2000" dirty="0" smtClean="0"/>
              <a:t>att vi utmanar </a:t>
            </a:r>
            <a:r>
              <a:rPr lang="sv-SE" sz="2000" dirty="0"/>
              <a:t>traditionella </a:t>
            </a:r>
            <a:r>
              <a:rPr lang="sv-SE" sz="2000" dirty="0" smtClean="0"/>
              <a:t>upphandlingsmodeller.”</a:t>
            </a:r>
            <a:endParaRPr lang="sv-SE" dirty="0"/>
          </a:p>
        </p:txBody>
      </p:sp>
      <p:sp>
        <p:nvSpPr>
          <p:cNvPr id="2" name="Rektangel 1"/>
          <p:cNvSpPr/>
          <p:nvPr/>
        </p:nvSpPr>
        <p:spPr>
          <a:xfrm>
            <a:off x="479376" y="5373216"/>
            <a:ext cx="3454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>
                <a:solidFill>
                  <a:schemeClr val="bg1"/>
                </a:solidFill>
              </a:rPr>
              <a:t>Karl Jonasson Collberg</a:t>
            </a:r>
          </a:p>
          <a:p>
            <a:r>
              <a:rPr lang="sv-SE" dirty="0">
                <a:solidFill>
                  <a:schemeClr val="bg1"/>
                </a:solidFill>
              </a:rPr>
              <a:t>Upphandlare Exploateringskontoret</a:t>
            </a:r>
          </a:p>
          <a:p>
            <a:r>
              <a:rPr lang="sv-SE" dirty="0">
                <a:solidFill>
                  <a:schemeClr val="bg1"/>
                </a:solidFill>
              </a:rPr>
              <a:t>Stockholms Stad</a:t>
            </a:r>
          </a:p>
        </p:txBody>
      </p:sp>
      <p:sp>
        <p:nvSpPr>
          <p:cNvPr id="3" name="Rektangel 2"/>
          <p:cNvSpPr/>
          <p:nvPr/>
        </p:nvSpPr>
        <p:spPr>
          <a:xfrm>
            <a:off x="9408368" y="5373216"/>
            <a:ext cx="322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sv-SE" dirty="0">
                <a:solidFill>
                  <a:prstClr val="white"/>
                </a:solidFill>
              </a:rPr>
              <a:t>Per Erik Österlund</a:t>
            </a:r>
          </a:p>
          <a:p>
            <a:pPr lvl="0"/>
            <a:r>
              <a:rPr lang="sv-SE" dirty="0">
                <a:solidFill>
                  <a:prstClr val="white"/>
                </a:solidFill>
              </a:rPr>
              <a:t>Projektledare </a:t>
            </a:r>
            <a:endParaRPr lang="sv-SE" dirty="0" smtClean="0">
              <a:solidFill>
                <a:prstClr val="white"/>
              </a:solidFill>
            </a:endParaRPr>
          </a:p>
          <a:p>
            <a:pPr lvl="0"/>
            <a:r>
              <a:rPr lang="sv-SE" dirty="0" smtClean="0">
                <a:solidFill>
                  <a:prstClr val="white"/>
                </a:solidFill>
              </a:rPr>
              <a:t>Miljöförvaltningen</a:t>
            </a:r>
            <a:endParaRPr lang="sv-SE" dirty="0">
              <a:solidFill>
                <a:prstClr val="white"/>
              </a:solidFill>
            </a:endParaRPr>
          </a:p>
          <a:p>
            <a:pPr lvl="0"/>
            <a:r>
              <a:rPr lang="sv-SE" dirty="0">
                <a:solidFill>
                  <a:prstClr val="white"/>
                </a:solidFill>
              </a:rPr>
              <a:t>Stockholms stad</a:t>
            </a:r>
          </a:p>
        </p:txBody>
      </p:sp>
    </p:spTree>
    <p:extLst>
      <p:ext uri="{BB962C8B-B14F-4D97-AF65-F5344CB8AC3E}">
        <p14:creationId xmlns:p14="http://schemas.microsoft.com/office/powerpoint/2010/main" val="2129057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b="1" dirty="0" smtClean="0"/>
              <a:t>Dialogpunkter</a:t>
            </a:r>
            <a:endParaRPr lang="sv-SE" sz="36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788321180"/>
              </p:ext>
            </p:extLst>
          </p:nvPr>
        </p:nvGraphicFramePr>
        <p:xfrm>
          <a:off x="756459" y="1196752"/>
          <a:ext cx="10825941" cy="49398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675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600" dirty="0" smtClean="0"/>
              <a:t>Krav utifrån dialogen</a:t>
            </a:r>
            <a:endParaRPr lang="sv-SE" sz="3600" b="1" dirty="0"/>
          </a:p>
        </p:txBody>
      </p:sp>
      <p:graphicFrame>
        <p:nvGraphicFramePr>
          <p:cNvPr id="18" name="Platshållare för innehåll 1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4909945"/>
              </p:ext>
            </p:extLst>
          </p:nvPr>
        </p:nvGraphicFramePr>
        <p:xfrm>
          <a:off x="609600" y="1124744"/>
          <a:ext cx="10670976" cy="480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406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4000" b="1" dirty="0" smtClean="0"/>
              <a:t>Ytterligare åtgärder som kom upp i dialogen</a:t>
            </a:r>
            <a:endParaRPr lang="sv-SE" sz="4000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82947223"/>
              </p:ext>
            </p:extLst>
          </p:nvPr>
        </p:nvGraphicFramePr>
        <p:xfrm>
          <a:off x="605689" y="1556792"/>
          <a:ext cx="10499776" cy="392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4775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Utvärderingsmodellen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475103"/>
              </p:ext>
            </p:extLst>
          </p:nvPr>
        </p:nvGraphicFramePr>
        <p:xfrm>
          <a:off x="609600" y="1440001"/>
          <a:ext cx="10972800" cy="42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101678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Blev det dyrare eller billigare ?</a:t>
            </a:r>
            <a:endParaRPr lang="sv-SE" dirty="0"/>
          </a:p>
        </p:txBody>
      </p:sp>
      <p:graphicFrame>
        <p:nvGraphicFramePr>
          <p:cNvPr id="4" name="Platshållare för innehåll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9405290"/>
              </p:ext>
            </p:extLst>
          </p:nvPr>
        </p:nvGraphicFramePr>
        <p:xfrm>
          <a:off x="609600" y="1440001"/>
          <a:ext cx="9710869" cy="42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068037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945566" cy="7470843"/>
          </a:xfrm>
          <a:prstGeom prst="rect">
            <a:avLst/>
          </a:prstGeom>
        </p:spPr>
      </p:pic>
      <p:sp>
        <p:nvSpPr>
          <p:cNvPr id="5" name="Rektangel 4"/>
          <p:cNvSpPr/>
          <p:nvPr/>
        </p:nvSpPr>
        <p:spPr>
          <a:xfrm>
            <a:off x="339634" y="2055813"/>
            <a:ext cx="465370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Vi måste tänka annorlunda om vi ska nå våra mål</a:t>
            </a:r>
            <a:r>
              <a:rPr lang="sv-SE" sz="24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.</a:t>
            </a:r>
          </a:p>
          <a:p>
            <a:r>
              <a:rPr lang="sv-SE" sz="2400" b="1" dirty="0" smtClean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>Värdens första el-drivna 25 tons grävmaskin gräver i Stockholm nu.</a:t>
            </a:r>
            <a:r>
              <a:rPr lang="sv-SE" sz="32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  <a:t/>
            </a:r>
            <a:br>
              <a:rPr lang="sv-SE" sz="3200" b="1" dirty="0">
                <a:solidFill>
                  <a:srgbClr val="FF0000"/>
                </a:solidFill>
                <a:latin typeface="Calibri Light" panose="020F0302020204030204"/>
                <a:ea typeface="+mj-ea"/>
                <a:cs typeface="+mj-cs"/>
              </a:rPr>
            </a:br>
            <a:endParaRPr lang="sv-SE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12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Hållbar omställning – våra utgångspunkter</a:t>
            </a:r>
            <a:endParaRPr lang="sv-SE" dirty="0"/>
          </a:p>
        </p:txBody>
      </p:sp>
      <p:graphicFrame>
        <p:nvGraphicFramePr>
          <p:cNvPr id="2" name="Platshållare för innehåll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684784"/>
              </p:ext>
            </p:extLst>
          </p:nvPr>
        </p:nvGraphicFramePr>
        <p:xfrm>
          <a:off x="263352" y="1196752"/>
          <a:ext cx="9710869" cy="4294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Bildobjekt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6040" y="1628800"/>
            <a:ext cx="3804234" cy="4901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1170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8281"/>
          </a:xfrm>
        </p:spPr>
        <p:txBody>
          <a:bodyPr>
            <a:normAutofit/>
          </a:bodyPr>
          <a:lstStyle/>
          <a:p>
            <a:r>
              <a:rPr lang="sv-SE" sz="3600" b="1" dirty="0" smtClean="0"/>
              <a:t>Varför väljer vi upphandlingsförfarande ?</a:t>
            </a:r>
            <a:endParaRPr lang="sv-SE" sz="3600" b="1" dirty="0"/>
          </a:p>
        </p:txBody>
      </p:sp>
      <p:sp>
        <p:nvSpPr>
          <p:cNvPr id="5" name="textruta 4"/>
          <p:cNvSpPr txBox="1"/>
          <p:nvPr/>
        </p:nvSpPr>
        <p:spPr>
          <a:xfrm>
            <a:off x="573578" y="1654629"/>
            <a:ext cx="9319359" cy="4728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/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714103" y="1201783"/>
            <a:ext cx="10639697" cy="49751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v-SE" sz="1600" b="1" dirty="0"/>
              <a:t>Vid valet av förfarande bör </a:t>
            </a:r>
            <a:r>
              <a:rPr lang="sv-SE" sz="1600" b="1" dirty="0" smtClean="0"/>
              <a:t>vi </a:t>
            </a:r>
            <a:r>
              <a:rPr lang="sv-SE" sz="1600" b="1" dirty="0"/>
              <a:t>överväga vilket av de möjliga förfarandena som ger </a:t>
            </a:r>
            <a:r>
              <a:rPr lang="sv-SE" sz="1600" b="1" u="sng" dirty="0"/>
              <a:t>bästa resultat </a:t>
            </a:r>
            <a:r>
              <a:rPr lang="sv-SE" sz="1600" b="1" dirty="0"/>
              <a:t>med hänsyn till verksamhetens behov och vad som ska upphandlas. </a:t>
            </a:r>
            <a:r>
              <a:rPr lang="sv-SE" sz="1600" dirty="0"/>
              <a:t> </a:t>
            </a:r>
          </a:p>
          <a:p>
            <a:r>
              <a:rPr lang="sv-SE" sz="1600" dirty="0"/>
              <a:t>Det kan exempelvis handla om att </a:t>
            </a:r>
            <a:r>
              <a:rPr lang="sv-SE" sz="1600" dirty="0" smtClean="0"/>
              <a:t>vi</a:t>
            </a:r>
            <a:r>
              <a:rPr lang="sv-SE" sz="1600" dirty="0"/>
              <a:t>: </a:t>
            </a:r>
            <a:r>
              <a:rPr lang="sv-SE" sz="1600" dirty="0" smtClean="0"/>
              <a:t>har </a:t>
            </a:r>
            <a:r>
              <a:rPr lang="sv-SE" sz="1600" dirty="0"/>
              <a:t>behov av nya lösningar eller </a:t>
            </a:r>
            <a:r>
              <a:rPr lang="sv-SE" sz="1600" dirty="0" smtClean="0"/>
              <a:t>förbättringar.</a:t>
            </a:r>
            <a:r>
              <a:rPr lang="sv-SE" sz="1600" dirty="0"/>
              <a:t> </a:t>
            </a:r>
          </a:p>
          <a:p>
            <a:r>
              <a:rPr lang="sv-SE" sz="1600" dirty="0"/>
              <a:t>har behov av forskning och utveckling för att ta fram en ny </a:t>
            </a:r>
            <a:r>
              <a:rPr lang="sv-SE" sz="1600" dirty="0" smtClean="0"/>
              <a:t>lösning.</a:t>
            </a:r>
            <a:r>
              <a:rPr lang="sv-SE" sz="1600" dirty="0"/>
              <a:t> </a:t>
            </a:r>
          </a:p>
          <a:p>
            <a:r>
              <a:rPr lang="sv-SE" sz="1600" dirty="0"/>
              <a:t>vill förhandla för att uppnå ökad </a:t>
            </a:r>
            <a:r>
              <a:rPr lang="sv-SE" sz="1600" dirty="0" smtClean="0"/>
              <a:t>kvalitet.</a:t>
            </a:r>
            <a:r>
              <a:rPr lang="sv-SE" sz="1600" dirty="0"/>
              <a:t> </a:t>
            </a:r>
          </a:p>
          <a:p>
            <a:r>
              <a:rPr lang="sv-SE" sz="1600" dirty="0"/>
              <a:t>vill förhandla om </a:t>
            </a:r>
            <a:r>
              <a:rPr lang="sv-SE" sz="1600" dirty="0" smtClean="0"/>
              <a:t>pris.</a:t>
            </a:r>
          </a:p>
          <a:p>
            <a:endParaRPr lang="sv-SE" sz="1400" dirty="0" smtClean="0"/>
          </a:p>
          <a:p>
            <a:pPr marL="0" indent="0">
              <a:buNone/>
            </a:pPr>
            <a:r>
              <a:rPr lang="sv-SE" sz="1600" b="1" dirty="0"/>
              <a:t>förfaranden över tröskelvärdena enligt LOU och </a:t>
            </a:r>
            <a:r>
              <a:rPr lang="sv-SE" sz="1600" b="1" dirty="0" smtClean="0"/>
              <a:t>LUF</a:t>
            </a:r>
            <a:endParaRPr lang="sv-SE" sz="1600" dirty="0"/>
          </a:p>
          <a:p>
            <a:r>
              <a:rPr lang="sv-SE" sz="1600" dirty="0"/>
              <a:t>Öppet </a:t>
            </a:r>
            <a:r>
              <a:rPr lang="sv-SE" sz="1600" dirty="0" smtClean="0"/>
              <a:t>förfarande</a:t>
            </a:r>
          </a:p>
          <a:p>
            <a:r>
              <a:rPr lang="sv-SE" sz="1600" dirty="0"/>
              <a:t>Selektivt </a:t>
            </a:r>
            <a:r>
              <a:rPr lang="sv-SE" sz="1600" dirty="0" smtClean="0"/>
              <a:t>förfarande</a:t>
            </a:r>
          </a:p>
          <a:p>
            <a:r>
              <a:rPr lang="sv-SE" sz="1600" dirty="0"/>
              <a:t>Förhandlat förfarande med föregående annonsering </a:t>
            </a:r>
            <a:endParaRPr lang="sv-SE" sz="1600" dirty="0" smtClean="0"/>
          </a:p>
          <a:p>
            <a:r>
              <a:rPr lang="sv-SE" sz="1600" b="1" dirty="0"/>
              <a:t>Konkurrenspräglad dialog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8168" y="2636912"/>
            <a:ext cx="2707202" cy="2707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7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Konkurrenspräglad dialog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 smtClean="0"/>
              <a:t>Beställaren hjälper leverantören att skriva anbud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sv-SE" dirty="0"/>
              <a:t>L</a:t>
            </a:r>
            <a:r>
              <a:rPr lang="sv-SE" dirty="0" smtClean="0"/>
              <a:t>everantören hjälper beställaren att skriva förfrågningsunderlag</a:t>
            </a:r>
            <a:endParaRPr lang="sv-SE" dirty="0"/>
          </a:p>
        </p:txBody>
      </p:sp>
      <p:pic>
        <p:nvPicPr>
          <p:cNvPr id="5" name="Platshållare för bild 4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l="4675" r="4675"/>
          <a:stretch>
            <a:fillRect/>
          </a:stretch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2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Konkurrenspräglad dialog</a:t>
            </a:r>
            <a:endParaRPr lang="sv-SE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122583197"/>
              </p:ext>
            </p:extLst>
          </p:nvPr>
        </p:nvGraphicFramePr>
        <p:xfrm>
          <a:off x="139337" y="4365104"/>
          <a:ext cx="11913325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Platshållare för innehåll 2"/>
          <p:cNvSpPr txBox="1">
            <a:spLocks/>
          </p:cNvSpPr>
          <p:nvPr/>
        </p:nvSpPr>
        <p:spPr>
          <a:xfrm>
            <a:off x="335360" y="1107030"/>
            <a:ext cx="10515600" cy="2970042"/>
          </a:xfrm>
          <a:prstGeom prst="rect">
            <a:avLst/>
          </a:prstGeom>
        </p:spPr>
        <p:txBody>
          <a:bodyPr>
            <a:normAutofit/>
          </a:bodyPr>
          <a:lstStyle>
            <a:lvl1pPr marL="180000" indent="-180000" algn="l" defTabSz="914400" rtl="0" eaLnBrk="1" latinLnBrk="0" hangingPunct="1">
              <a:spcBef>
                <a:spcPct val="200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98463" indent="-219075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84200" indent="-195263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12800" indent="-211138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08063" indent="-212725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dirty="0"/>
              <a:t>K</a:t>
            </a:r>
            <a:r>
              <a:rPr lang="sv-SE" dirty="0" smtClean="0"/>
              <a:t>onkurrenspräglad dialog genomför den upphandlande myndigheten en dialog med inbjudan anbudssökande. </a:t>
            </a:r>
          </a:p>
          <a:p>
            <a:r>
              <a:rPr lang="sv-SE" dirty="0" smtClean="0"/>
              <a:t>Alla leverantörer kan begära att få delta. </a:t>
            </a:r>
          </a:p>
          <a:p>
            <a:r>
              <a:rPr lang="sv-SE" dirty="0" smtClean="0"/>
              <a:t>Konkurrenspräglad dialog är ett förfarande som är möjligt att använda oavsett om upphandlingen avser en byggentreprenad, en vara eller tjänst.</a:t>
            </a:r>
          </a:p>
          <a:p>
            <a:r>
              <a:rPr lang="sv-SE" dirty="0" smtClean="0"/>
              <a:t>När dialogen har avslutats lämnar respektive leverantör sitt anbud. Dialogen sker innan anbudet lämnats in.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3742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/>
          <p:cNvSpPr/>
          <p:nvPr/>
        </p:nvSpPr>
        <p:spPr>
          <a:xfrm>
            <a:off x="551384" y="1881499"/>
            <a:ext cx="4392488" cy="1077218"/>
          </a:xfrm>
          <a:prstGeom prst="rect">
            <a:avLst/>
          </a:prstGeom>
          <a:solidFill>
            <a:srgbClr val="00867F"/>
          </a:solidFill>
        </p:spPr>
        <p:txBody>
          <a:bodyPr wrap="square" anchor="ctr">
            <a:spAutoFit/>
          </a:bodyPr>
          <a:lstStyle/>
          <a:p>
            <a:r>
              <a:rPr lang="sv-SE" sz="1600" dirty="0" smtClean="0">
                <a:solidFill>
                  <a:schemeClr val="bg1"/>
                </a:solidFill>
                <a:latin typeface="+mj-lt"/>
              </a:rPr>
              <a:t>Malmö </a:t>
            </a:r>
            <a:r>
              <a:rPr lang="sv-SE" sz="1600" dirty="0">
                <a:solidFill>
                  <a:schemeClr val="bg1"/>
                </a:solidFill>
                <a:latin typeface="+mj-lt"/>
              </a:rPr>
              <a:t>stad valde konkurrenspräglad dialog när ett verksamhetssystem för måltider köptes in. </a:t>
            </a:r>
            <a:r>
              <a:rPr lang="sv-SE" sz="1600" i="1" dirty="0">
                <a:solidFill>
                  <a:schemeClr val="bg1"/>
                </a:solidFill>
                <a:latin typeface="+mj-lt"/>
              </a:rPr>
              <a:t>”Dialogen gav oss ovärderlig feedback</a:t>
            </a:r>
            <a:r>
              <a:rPr lang="sv-SE" sz="1600" dirty="0">
                <a:solidFill>
                  <a:schemeClr val="bg1"/>
                </a:solidFill>
                <a:latin typeface="+mj-lt"/>
              </a:rPr>
              <a:t>”, säger upphandlaren Richard </a:t>
            </a:r>
            <a:r>
              <a:rPr lang="sv-SE" sz="1600" dirty="0" err="1">
                <a:solidFill>
                  <a:schemeClr val="bg1"/>
                </a:solidFill>
                <a:latin typeface="+mj-lt"/>
              </a:rPr>
              <a:t>Bau</a:t>
            </a:r>
            <a:endParaRPr lang="sv-SE" sz="1600" b="0" i="0" dirty="0">
              <a:solidFill>
                <a:schemeClr val="bg1"/>
              </a:solidFill>
              <a:effectLst/>
              <a:latin typeface="+mj-lt"/>
            </a:endParaRPr>
          </a:p>
        </p:txBody>
      </p:sp>
      <p:sp>
        <p:nvSpPr>
          <p:cNvPr id="4" name="Rektangel 3"/>
          <p:cNvSpPr/>
          <p:nvPr/>
        </p:nvSpPr>
        <p:spPr>
          <a:xfrm>
            <a:off x="5472270" y="4244895"/>
            <a:ext cx="6096338" cy="1077218"/>
          </a:xfrm>
          <a:prstGeom prst="rect">
            <a:avLst/>
          </a:prstGeom>
          <a:solidFill>
            <a:srgbClr val="00867F"/>
          </a:solidFill>
        </p:spPr>
        <p:txBody>
          <a:bodyPr wrap="square" anchor="ctr">
            <a:spAutoFit/>
          </a:bodyPr>
          <a:lstStyle/>
          <a:p>
            <a:r>
              <a:rPr lang="sv-SE" sz="1600" dirty="0">
                <a:solidFill>
                  <a:schemeClr val="bg1"/>
                </a:solidFill>
                <a:latin typeface="+mj-lt"/>
              </a:rPr>
              <a:t>Vellinge väljer </a:t>
            </a:r>
            <a:r>
              <a:rPr lang="sv-SE" sz="1600" dirty="0" err="1">
                <a:solidFill>
                  <a:schemeClr val="bg1"/>
                </a:solidFill>
                <a:latin typeface="+mj-lt"/>
              </a:rPr>
              <a:t>Evry</a:t>
            </a:r>
            <a:r>
              <a:rPr lang="sv-SE" sz="1600" dirty="0">
                <a:solidFill>
                  <a:schemeClr val="bg1"/>
                </a:solidFill>
                <a:latin typeface="+mj-lt"/>
              </a:rPr>
              <a:t> när kommunen ska utkontraktera IT-driften. Detta är första gången som kommunen använder upphandlingsformen konkurrenspräglad dialog och erfarenheterna är goda.</a:t>
            </a:r>
          </a:p>
        </p:txBody>
      </p:sp>
      <p:sp>
        <p:nvSpPr>
          <p:cNvPr id="7" name="Rektangel 6"/>
          <p:cNvSpPr/>
          <p:nvPr/>
        </p:nvSpPr>
        <p:spPr>
          <a:xfrm>
            <a:off x="479376" y="934317"/>
            <a:ext cx="54230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Lato"/>
              </a:rPr>
              <a:t>”Fler borde använda konkurrenspräglad dialog”</a:t>
            </a:r>
          </a:p>
        </p:txBody>
      </p:sp>
      <p:sp>
        <p:nvSpPr>
          <p:cNvPr id="8" name="Rektangel 7"/>
          <p:cNvSpPr/>
          <p:nvPr/>
        </p:nvSpPr>
        <p:spPr>
          <a:xfrm>
            <a:off x="5303912" y="3743565"/>
            <a:ext cx="746392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400" b="1" dirty="0">
                <a:latin typeface="Lato"/>
              </a:rPr>
              <a:t>”Konkurrenspräglad dialog fungerar fint”</a:t>
            </a:r>
          </a:p>
        </p:txBody>
      </p:sp>
    </p:spTree>
    <p:extLst>
      <p:ext uri="{BB962C8B-B14F-4D97-AF65-F5344CB8AC3E}">
        <p14:creationId xmlns:p14="http://schemas.microsoft.com/office/powerpoint/2010/main" val="20582037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633" y="823752"/>
            <a:ext cx="9571880" cy="483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592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1424" y="332655"/>
            <a:ext cx="10081120" cy="554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5675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1400" b="0" dirty="0" smtClean="0"/>
              <a:t>Innehållet i vår dialog</a:t>
            </a:r>
            <a:endParaRPr lang="sv-SE" sz="1400" b="0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698547237"/>
              </p:ext>
            </p:extLst>
          </p:nvPr>
        </p:nvGraphicFramePr>
        <p:xfrm>
          <a:off x="159339" y="2852935"/>
          <a:ext cx="11913325" cy="20882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ildtext uppåtpil 2"/>
          <p:cNvSpPr/>
          <p:nvPr/>
        </p:nvSpPr>
        <p:spPr>
          <a:xfrm>
            <a:off x="159339" y="4293095"/>
            <a:ext cx="1454993" cy="1184991"/>
          </a:xfrm>
          <a:prstGeom prst="upArrowCallout">
            <a:avLst/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 smtClean="0"/>
              <a:t>Funktionskrav</a:t>
            </a:r>
          </a:p>
        </p:txBody>
      </p:sp>
      <p:sp>
        <p:nvSpPr>
          <p:cNvPr id="7" name="Bildtext nedåtpil 6"/>
          <p:cNvSpPr/>
          <p:nvPr/>
        </p:nvSpPr>
        <p:spPr>
          <a:xfrm>
            <a:off x="1679120" y="2618818"/>
            <a:ext cx="1454993" cy="864096"/>
          </a:xfrm>
          <a:prstGeom prst="downArrowCallout">
            <a:avLst>
              <a:gd name="adj1" fmla="val 19446"/>
              <a:gd name="adj2" fmla="val 20305"/>
              <a:gd name="adj3" fmla="val 13703"/>
              <a:gd name="adj4" fmla="val 75480"/>
            </a:avLst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300" dirty="0" smtClean="0"/>
              <a:t>Kompetens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300" dirty="0" smtClean="0"/>
              <a:t>Referensprojekt</a:t>
            </a:r>
          </a:p>
        </p:txBody>
      </p:sp>
      <p:sp>
        <p:nvSpPr>
          <p:cNvPr id="8" name="Bildtext uppåtpil 7"/>
          <p:cNvSpPr/>
          <p:nvPr/>
        </p:nvSpPr>
        <p:spPr>
          <a:xfrm>
            <a:off x="3070473" y="4293096"/>
            <a:ext cx="1454993" cy="648072"/>
          </a:xfrm>
          <a:prstGeom prst="upArrowCallout">
            <a:avLst/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 smtClean="0"/>
              <a:t>3 företag</a:t>
            </a:r>
          </a:p>
        </p:txBody>
      </p:sp>
      <p:sp>
        <p:nvSpPr>
          <p:cNvPr id="10" name="Bildtext nedåtpil 9"/>
          <p:cNvSpPr/>
          <p:nvPr/>
        </p:nvSpPr>
        <p:spPr>
          <a:xfrm>
            <a:off x="4435737" y="2132856"/>
            <a:ext cx="1733373" cy="1368152"/>
          </a:xfrm>
          <a:prstGeom prst="downArrowCallout">
            <a:avLst>
              <a:gd name="adj1" fmla="val 11633"/>
              <a:gd name="adj2" fmla="val 9723"/>
              <a:gd name="adj3" fmla="val 11634"/>
              <a:gd name="adj4" fmla="val 75480"/>
            </a:avLst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300" dirty="0" smtClean="0"/>
              <a:t>Genomförande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300" dirty="0" smtClean="0"/>
              <a:t>Organisation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300" dirty="0" smtClean="0"/>
              <a:t>CO2-teknik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300" dirty="0" smtClean="0"/>
              <a:t>Prissättningsmodell</a:t>
            </a:r>
          </a:p>
        </p:txBody>
      </p:sp>
      <p:sp>
        <p:nvSpPr>
          <p:cNvPr id="11" name="Bildtext uppåtpil 10"/>
          <p:cNvSpPr/>
          <p:nvPr/>
        </p:nvSpPr>
        <p:spPr>
          <a:xfrm>
            <a:off x="6099895" y="4293095"/>
            <a:ext cx="1454993" cy="956144"/>
          </a:xfrm>
          <a:prstGeom prst="upArrowCallout">
            <a:avLst>
              <a:gd name="adj1" fmla="val 16803"/>
              <a:gd name="adj2" fmla="val 22268"/>
              <a:gd name="adj3" fmla="val 19535"/>
              <a:gd name="adj4" fmla="val 71808"/>
            </a:avLst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 smtClean="0"/>
              <a:t>Utifrån dialog</a:t>
            </a:r>
          </a:p>
        </p:txBody>
      </p:sp>
      <p:sp>
        <p:nvSpPr>
          <p:cNvPr id="13" name="Bildtext nedåtpil 12"/>
          <p:cNvSpPr/>
          <p:nvPr/>
        </p:nvSpPr>
        <p:spPr>
          <a:xfrm>
            <a:off x="7554888" y="2630623"/>
            <a:ext cx="1454993" cy="864096"/>
          </a:xfrm>
          <a:prstGeom prst="downArrowCallout">
            <a:avLst>
              <a:gd name="adj1" fmla="val 19446"/>
              <a:gd name="adj2" fmla="val 20305"/>
              <a:gd name="adj3" fmla="val 13703"/>
              <a:gd name="adj4" fmla="val 75480"/>
            </a:avLst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 smtClean="0"/>
              <a:t>Kvarvarande företag bjuds in att räkna</a:t>
            </a:r>
          </a:p>
        </p:txBody>
      </p:sp>
      <p:sp>
        <p:nvSpPr>
          <p:cNvPr id="16" name="Bildtext nedåtpil 15"/>
          <p:cNvSpPr/>
          <p:nvPr/>
        </p:nvSpPr>
        <p:spPr>
          <a:xfrm>
            <a:off x="10367592" y="2636912"/>
            <a:ext cx="1454993" cy="864096"/>
          </a:xfrm>
          <a:prstGeom prst="downArrowCallout">
            <a:avLst>
              <a:gd name="adj1" fmla="val 19446"/>
              <a:gd name="adj2" fmla="val 20305"/>
              <a:gd name="adj3" fmla="val 13703"/>
              <a:gd name="adj4" fmla="val 75480"/>
            </a:avLst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 smtClean="0"/>
              <a:t>Kapacitet</a:t>
            </a:r>
          </a:p>
          <a:p>
            <a:pPr algn="ctr"/>
            <a:r>
              <a:rPr lang="sv-SE" sz="1300" dirty="0" smtClean="0"/>
              <a:t>CO2-kalkyl</a:t>
            </a:r>
          </a:p>
        </p:txBody>
      </p:sp>
      <p:sp>
        <p:nvSpPr>
          <p:cNvPr id="12" name="Bildtext uppåtpil 11"/>
          <p:cNvSpPr/>
          <p:nvPr/>
        </p:nvSpPr>
        <p:spPr>
          <a:xfrm>
            <a:off x="8998227" y="4293095"/>
            <a:ext cx="1454993" cy="956144"/>
          </a:xfrm>
          <a:prstGeom prst="upArrowCallout">
            <a:avLst>
              <a:gd name="adj1" fmla="val 16803"/>
              <a:gd name="adj2" fmla="val 22268"/>
              <a:gd name="adj3" fmla="val 19535"/>
              <a:gd name="adj4" fmla="val 71808"/>
            </a:avLst>
          </a:prstGeom>
          <a:solidFill>
            <a:srgbClr val="006E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1300" dirty="0" smtClean="0"/>
              <a:t>Möjlighet till förhandling</a:t>
            </a:r>
          </a:p>
        </p:txBody>
      </p:sp>
    </p:spTree>
    <p:extLst>
      <p:ext uri="{BB962C8B-B14F-4D97-AF65-F5344CB8AC3E}">
        <p14:creationId xmlns:p14="http://schemas.microsoft.com/office/powerpoint/2010/main" val="226197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7167aa371da62cb12a661987a1bf5f35ea9b41"/>
</p:tagLst>
</file>

<file path=ppt/theme/theme1.xml><?xml version="1.0" encoding="utf-8"?>
<a:theme xmlns:a="http://schemas.openxmlformats.org/drawingml/2006/main" name="Sthlm Presentation bred skärm">
  <a:themeElements>
    <a:clrScheme name="Stockholms stad">
      <a:dk1>
        <a:srgbClr val="000000"/>
      </a:dk1>
      <a:lt1>
        <a:srgbClr val="FFFFFF"/>
      </a:lt1>
      <a:dk2>
        <a:srgbClr val="C40064"/>
      </a:dk2>
      <a:lt2>
        <a:srgbClr val="FEDEED"/>
      </a:lt2>
      <a:accent1>
        <a:srgbClr val="00867F"/>
      </a:accent1>
      <a:accent2>
        <a:srgbClr val="D5F7F4"/>
      </a:accent2>
      <a:accent3>
        <a:srgbClr val="006EBF"/>
      </a:accent3>
      <a:accent4>
        <a:srgbClr val="DCD9D2"/>
      </a:accent4>
      <a:accent5>
        <a:srgbClr val="5D237D"/>
      </a:accent5>
      <a:accent6>
        <a:srgbClr val="F1E6FC"/>
      </a:accent6>
      <a:hlink>
        <a:srgbClr val="006EBF"/>
      </a:hlink>
      <a:folHlink>
        <a:srgbClr val="5D237D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tockholms stad Rosa">
      <a:srgbClr val="C40064"/>
    </a:custClr>
    <a:custClr name="Stockholms stad Ljusrosa">
      <a:srgbClr val="FEDEED"/>
    </a:custClr>
    <a:custClr name="Stockholms stad Grön">
      <a:srgbClr val="00867F"/>
    </a:custClr>
    <a:custClr name="Stockholms stad Ljusgrön">
      <a:srgbClr val="D5F7F4"/>
    </a:custClr>
    <a:custClr name="Stockholms stad Orange">
      <a:srgbClr val="DD4A2C"/>
    </a:custClr>
    <a:custClr name="Stockholms stad Ljusorange">
      <a:srgbClr val="FFD7D2"/>
    </a:custClr>
    <a:custClr name="Stockholms stad Blå">
      <a:srgbClr val="006EBF"/>
    </a:custClr>
    <a:custClr name="Stockholms stad Ljusblå">
      <a:srgbClr val="D6EDFC"/>
    </a:custClr>
    <a:custClr name="Stockholms stad Lila">
      <a:srgbClr val="5D237D"/>
    </a:custClr>
    <a:custClr name="Stockholms stad Ljuslila">
      <a:srgbClr val="F1E6FC"/>
    </a:custClr>
    <a:custClr name="Stockholms stad Gul">
      <a:srgbClr val="FCBF0A"/>
    </a:custClr>
    <a:custClr name="Stockholms stad Grå">
      <a:srgbClr val="DCD9D2"/>
    </a:custClr>
  </a:custClrLst>
  <a:extLst>
    <a:ext uri="{05A4C25C-085E-4340-85A3-A5531E510DB2}">
      <thm15:themeFamily xmlns:thm15="http://schemas.microsoft.com/office/thememl/2012/main" name="Sthlm Presentation bred skärm.potx" id="{55450ADC-FF62-41E4-B5C6-E595321F131D}" vid="{86DC419E-8677-4050-B275-A80EB1DEAEE2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ockholms sta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97D87C78E2DE34F8B1DDEC34A1AE62A" ma:contentTypeVersion="14" ma:contentTypeDescription="Skapa ett nytt dokument." ma:contentTypeScope="" ma:versionID="d903233acffda9a02e315c4fdc5eca93">
  <xsd:schema xmlns:xsd="http://www.w3.org/2001/XMLSchema" xmlns:xs="http://www.w3.org/2001/XMLSchema" xmlns:p="http://schemas.microsoft.com/office/2006/metadata/properties" xmlns:ns2="7cb6a11d-8025-4f7e-b812-5adfc83f902e" xmlns:ns3="9d5fb665-3f78-4217-94da-456282004488" targetNamespace="http://schemas.microsoft.com/office/2006/metadata/properties" ma:root="true" ma:fieldsID="60f40ad9d6b7c569f9152a805818aef2" ns2:_="" ns3:_="">
    <xsd:import namespace="7cb6a11d-8025-4f7e-b812-5adfc83f902e"/>
    <xsd:import namespace="9d5fb665-3f78-4217-94da-45628200448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cb6a11d-8025-4f7e-b812-5adfc83f902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lcf76f155ced4ddcb4097134ff3c332f" ma:index="19" nillable="true" ma:taxonomy="true" ma:internalName="lcf76f155ced4ddcb4097134ff3c332f" ma:taxonomyFieldName="MediaServiceImageTags" ma:displayName="Bildmarkeringar" ma:readOnly="false" ma:fieldId="{5cf76f15-5ced-4ddc-b409-7134ff3c332f}" ma:taxonomyMulti="true" ma:sspId="50422717-dbc4-4c88-9406-613b8b4efba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5fb665-3f78-4217-94da-456282004488" elementFormDefault="qualified">
    <xsd:import namespace="http://schemas.microsoft.com/office/2006/documentManagement/types"/>
    <xsd:import namespace="http://schemas.microsoft.com/office/infopath/2007/PartnerControls"/>
    <xsd:element name="TaxCatchAll" ma:index="20" nillable="true" ma:displayName="Taxonomy Catch All Column" ma:hidden="true" ma:list="{97d0637c-d891-4939-9122-aabb0f37189e}" ma:internalName="TaxCatchAll" ma:showField="CatchAllData" ma:web="9d5fb665-3f78-4217-94da-4562820044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3707AA-403B-4531-AAB4-FC6BB75E7452}"/>
</file>

<file path=customXml/itemProps2.xml><?xml version="1.0" encoding="utf-8"?>
<ds:datastoreItem xmlns:ds="http://schemas.openxmlformats.org/officeDocument/2006/customXml" ds:itemID="{C0DA3241-B069-4432-8464-F4EFD3590BDB}"/>
</file>

<file path=docProps/app.xml><?xml version="1.0" encoding="utf-8"?>
<Properties xmlns="http://schemas.openxmlformats.org/officeDocument/2006/extended-properties" xmlns:vt="http://schemas.openxmlformats.org/officeDocument/2006/docPropsVTypes">
  <Template>Sthlm Presentation bred skärm</Template>
  <TotalTime>630</TotalTime>
  <Words>676</Words>
  <Application>Microsoft Office PowerPoint</Application>
  <PresentationFormat>Bredbild</PresentationFormat>
  <Paragraphs>117</Paragraphs>
  <Slides>15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0" baseType="lpstr">
      <vt:lpstr>Arial</vt:lpstr>
      <vt:lpstr>Calibri Light</vt:lpstr>
      <vt:lpstr>Lato</vt:lpstr>
      <vt:lpstr>Wingdings</vt:lpstr>
      <vt:lpstr>Sthlm Presentation bred skärm</vt:lpstr>
      <vt:lpstr>Emissionfria byggentreprenader kräver nytänkande !</vt:lpstr>
      <vt:lpstr>Hållbar omställning – våra utgångspunkter</vt:lpstr>
      <vt:lpstr>Varför väljer vi upphandlingsförfarande ?</vt:lpstr>
      <vt:lpstr>Konkurrenspräglad dialog</vt:lpstr>
      <vt:lpstr>Konkurrenspräglad dialog</vt:lpstr>
      <vt:lpstr>PowerPoint-presentation</vt:lpstr>
      <vt:lpstr>PowerPoint-presentation</vt:lpstr>
      <vt:lpstr>PowerPoint-presentation</vt:lpstr>
      <vt:lpstr>Innehållet i vår dialog</vt:lpstr>
      <vt:lpstr>Dialogpunkter</vt:lpstr>
      <vt:lpstr>Krav utifrån dialogen</vt:lpstr>
      <vt:lpstr>Ytterligare åtgärder som kom upp i dialogen</vt:lpstr>
      <vt:lpstr>Utvärderingsmodellen</vt:lpstr>
      <vt:lpstr>Blev det dyrare eller billigare ?</vt:lpstr>
      <vt:lpstr>PowerPoint-presentation</vt:lpstr>
    </vt:vector>
  </TitlesOfParts>
  <Company>Stockholms Stad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Emissionfria byggentreprenader kräver nytänkande !</dc:title>
  <dc:creator>Karl Jonasson Collberg</dc:creator>
  <cp:lastModifiedBy>Karl Jonasson Collberg</cp:lastModifiedBy>
  <cp:revision>22</cp:revision>
  <cp:lastPrinted>2015-08-21T11:54:31Z</cp:lastPrinted>
  <dcterms:created xsi:type="dcterms:W3CDTF">2023-01-31T09:10:03Z</dcterms:created>
  <dcterms:modified xsi:type="dcterms:W3CDTF">2023-04-11T08:21:55Z</dcterms:modified>
</cp:coreProperties>
</file>