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7"/>
  </p:notesMasterIdLst>
  <p:sldIdLst>
    <p:sldId id="285" r:id="rId2"/>
    <p:sldId id="299" r:id="rId3"/>
    <p:sldId id="305" r:id="rId4"/>
    <p:sldId id="302" r:id="rId5"/>
    <p:sldId id="303" r:id="rId6"/>
    <p:sldId id="312" r:id="rId7"/>
    <p:sldId id="309" r:id="rId8"/>
    <p:sldId id="310" r:id="rId9"/>
    <p:sldId id="306" r:id="rId10"/>
    <p:sldId id="315" r:id="rId11"/>
    <p:sldId id="304" r:id="rId12"/>
    <p:sldId id="311" r:id="rId13"/>
    <p:sldId id="307" r:id="rId14"/>
    <p:sldId id="308" r:id="rId15"/>
    <p:sldId id="298" r:id="rId16"/>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6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FECB"/>
    <a:srgbClr val="FE823B"/>
    <a:srgbClr val="5D66FF"/>
    <a:srgbClr val="BE9F68"/>
    <a:srgbClr val="597A9B"/>
    <a:srgbClr val="C9E0E8"/>
    <a:srgbClr val="7E99AA"/>
    <a:srgbClr val="717F81"/>
    <a:srgbClr val="A3A86B"/>
    <a:srgbClr val="717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EA8389-4B21-4CC9-8266-333A7234055C}" v="326" dt="2023-04-14T04:34:27.83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0813" autoAdjust="0"/>
  </p:normalViewPr>
  <p:slideViewPr>
    <p:cSldViewPr>
      <p:cViewPr varScale="1">
        <p:scale>
          <a:sx n="49" d="100"/>
          <a:sy n="49" d="100"/>
        </p:scale>
        <p:origin x="1732" y="44"/>
      </p:cViewPr>
      <p:guideLst>
        <p:guide orient="horz" pos="1620"/>
        <p:guide pos="2880"/>
        <p:guide pos="560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ca Vågstedt Wärme" userId="d69a68b8-505b-4dd9-86c4-b21d97b60de1" providerId="ADAL" clId="{81EA8389-4B21-4CC9-8266-333A7234055C}"/>
    <pc:docChg chg="undo custSel addSld modSld sldOrd">
      <pc:chgData name="Veronica Vågstedt Wärme" userId="d69a68b8-505b-4dd9-86c4-b21d97b60de1" providerId="ADAL" clId="{81EA8389-4B21-4CC9-8266-333A7234055C}" dt="2023-04-05T10:04:59.272" v="5055" actId="115"/>
      <pc:docMkLst>
        <pc:docMk/>
      </pc:docMkLst>
      <pc:sldChg chg="addSp delSp modSp mod modClrScheme chgLayout">
        <pc:chgData name="Veronica Vågstedt Wärme" userId="d69a68b8-505b-4dd9-86c4-b21d97b60de1" providerId="ADAL" clId="{81EA8389-4B21-4CC9-8266-333A7234055C}" dt="2023-04-05T09:55:50.100" v="4755" actId="700"/>
        <pc:sldMkLst>
          <pc:docMk/>
          <pc:sldMk cId="3252222259" sldId="298"/>
        </pc:sldMkLst>
        <pc:spChg chg="add del mod">
          <ac:chgData name="Veronica Vågstedt Wärme" userId="d69a68b8-505b-4dd9-86c4-b21d97b60de1" providerId="ADAL" clId="{81EA8389-4B21-4CC9-8266-333A7234055C}" dt="2023-04-05T09:55:50.100" v="4755" actId="700"/>
          <ac:spMkLst>
            <pc:docMk/>
            <pc:sldMk cId="3252222259" sldId="298"/>
            <ac:spMk id="2" creationId="{D5ECB273-A4E4-CA58-5FE9-3D851A5B35CD}"/>
          </ac:spMkLst>
        </pc:spChg>
      </pc:sldChg>
      <pc:sldChg chg="addSp delSp modSp mod modClrScheme chgLayout modNotesTx">
        <pc:chgData name="Veronica Vågstedt Wärme" userId="d69a68b8-505b-4dd9-86c4-b21d97b60de1" providerId="ADAL" clId="{81EA8389-4B21-4CC9-8266-333A7234055C}" dt="2023-04-05T10:03:53.421" v="4984" actId="20577"/>
        <pc:sldMkLst>
          <pc:docMk/>
          <pc:sldMk cId="3030374272" sldId="299"/>
        </pc:sldMkLst>
        <pc:spChg chg="add mod ord">
          <ac:chgData name="Veronica Vågstedt Wärme" userId="d69a68b8-505b-4dd9-86c4-b21d97b60de1" providerId="ADAL" clId="{81EA8389-4B21-4CC9-8266-333A7234055C}" dt="2023-03-23T13:32:50.352" v="113" actId="1076"/>
          <ac:spMkLst>
            <pc:docMk/>
            <pc:sldMk cId="3030374272" sldId="299"/>
            <ac:spMk id="2" creationId="{11815532-EF04-E7FF-7ED5-BC304E70C742}"/>
          </ac:spMkLst>
        </pc:spChg>
        <pc:spChg chg="mod ord">
          <ac:chgData name="Veronica Vågstedt Wärme" userId="d69a68b8-505b-4dd9-86c4-b21d97b60de1" providerId="ADAL" clId="{81EA8389-4B21-4CC9-8266-333A7234055C}" dt="2023-03-23T13:29:48.668" v="1" actId="700"/>
          <ac:spMkLst>
            <pc:docMk/>
            <pc:sldMk cId="3030374272" sldId="299"/>
            <ac:spMk id="3" creationId="{D67E6850-4E68-D2FD-4A4C-69AB91D535A8}"/>
          </ac:spMkLst>
        </pc:spChg>
        <pc:spChg chg="mod ord">
          <ac:chgData name="Veronica Vågstedt Wärme" userId="d69a68b8-505b-4dd9-86c4-b21d97b60de1" providerId="ADAL" clId="{81EA8389-4B21-4CC9-8266-333A7234055C}" dt="2023-03-23T13:29:48.668" v="1" actId="700"/>
          <ac:spMkLst>
            <pc:docMk/>
            <pc:sldMk cId="3030374272" sldId="299"/>
            <ac:spMk id="4" creationId="{E7342413-0E4A-7807-9B98-B6718B06DF39}"/>
          </ac:spMkLst>
        </pc:spChg>
        <pc:spChg chg="add mod">
          <ac:chgData name="Veronica Vågstedt Wärme" userId="d69a68b8-505b-4dd9-86c4-b21d97b60de1" providerId="ADAL" clId="{81EA8389-4B21-4CC9-8266-333A7234055C}" dt="2023-03-23T13:58:03.915" v="2803" actId="1076"/>
          <ac:spMkLst>
            <pc:docMk/>
            <pc:sldMk cId="3030374272" sldId="299"/>
            <ac:spMk id="5" creationId="{973F1F50-6CDE-4BFA-5626-0353C71E9BB4}"/>
          </ac:spMkLst>
        </pc:spChg>
        <pc:spChg chg="add mod">
          <ac:chgData name="Veronica Vågstedt Wärme" userId="d69a68b8-505b-4dd9-86c4-b21d97b60de1" providerId="ADAL" clId="{81EA8389-4B21-4CC9-8266-333A7234055C}" dt="2023-03-23T13:58:08.760" v="2805" actId="1076"/>
          <ac:spMkLst>
            <pc:docMk/>
            <pc:sldMk cId="3030374272" sldId="299"/>
            <ac:spMk id="6" creationId="{156B3B02-18D0-0F13-31DE-0E20EFBC53B1}"/>
          </ac:spMkLst>
        </pc:spChg>
        <pc:spChg chg="del mod ord">
          <ac:chgData name="Veronica Vågstedt Wärme" userId="d69a68b8-505b-4dd9-86c4-b21d97b60de1" providerId="ADAL" clId="{81EA8389-4B21-4CC9-8266-333A7234055C}" dt="2023-03-23T13:29:48.668" v="1" actId="700"/>
          <ac:spMkLst>
            <pc:docMk/>
            <pc:sldMk cId="3030374272" sldId="299"/>
            <ac:spMk id="7" creationId="{1F7EFD78-F9F1-26C4-8B1C-A790C69EAC4F}"/>
          </ac:spMkLst>
        </pc:spChg>
        <pc:spChg chg="del">
          <ac:chgData name="Veronica Vågstedt Wärme" userId="d69a68b8-505b-4dd9-86c4-b21d97b60de1" providerId="ADAL" clId="{81EA8389-4B21-4CC9-8266-333A7234055C}" dt="2023-03-23T13:29:48.668" v="1" actId="700"/>
          <ac:spMkLst>
            <pc:docMk/>
            <pc:sldMk cId="3030374272" sldId="299"/>
            <ac:spMk id="8" creationId="{CE9831B2-1935-438F-7438-D6A45711402C}"/>
          </ac:spMkLst>
        </pc:spChg>
        <pc:spChg chg="add mod">
          <ac:chgData name="Veronica Vågstedt Wärme" userId="d69a68b8-505b-4dd9-86c4-b21d97b60de1" providerId="ADAL" clId="{81EA8389-4B21-4CC9-8266-333A7234055C}" dt="2023-03-23T13:58:06.553" v="2804" actId="1076"/>
          <ac:spMkLst>
            <pc:docMk/>
            <pc:sldMk cId="3030374272" sldId="299"/>
            <ac:spMk id="9" creationId="{6EC739DB-AB68-A6E0-31E8-A75730F8A226}"/>
          </ac:spMkLst>
        </pc:spChg>
        <pc:spChg chg="add mod">
          <ac:chgData name="Veronica Vågstedt Wärme" userId="d69a68b8-505b-4dd9-86c4-b21d97b60de1" providerId="ADAL" clId="{81EA8389-4B21-4CC9-8266-333A7234055C}" dt="2023-03-23T13:57:58.143" v="2802" actId="1076"/>
          <ac:spMkLst>
            <pc:docMk/>
            <pc:sldMk cId="3030374272" sldId="299"/>
            <ac:spMk id="10" creationId="{8CF19B4C-0368-166B-F8C7-A3EA280557DD}"/>
          </ac:spMkLst>
        </pc:spChg>
      </pc:sldChg>
      <pc:sldChg chg="addSp delSp modSp new mod ord modClrScheme chgLayout modNotesTx">
        <pc:chgData name="Veronica Vågstedt Wärme" userId="d69a68b8-505b-4dd9-86c4-b21d97b60de1" providerId="ADAL" clId="{81EA8389-4B21-4CC9-8266-333A7234055C}" dt="2023-03-23T13:56:54.431" v="2746" actId="700"/>
        <pc:sldMkLst>
          <pc:docMk/>
          <pc:sldMk cId="1783839766" sldId="300"/>
        </pc:sldMkLst>
        <pc:spChg chg="del mod ord">
          <ac:chgData name="Veronica Vågstedt Wärme" userId="d69a68b8-505b-4dd9-86c4-b21d97b60de1" providerId="ADAL" clId="{81EA8389-4B21-4CC9-8266-333A7234055C}" dt="2023-03-23T13:34:44.664" v="116" actId="700"/>
          <ac:spMkLst>
            <pc:docMk/>
            <pc:sldMk cId="1783839766" sldId="300"/>
            <ac:spMk id="2" creationId="{DAF5759B-FB64-FB91-97CC-F6642388E84A}"/>
          </ac:spMkLst>
        </pc:spChg>
        <pc:spChg chg="add mod ord">
          <ac:chgData name="Veronica Vågstedt Wärme" userId="d69a68b8-505b-4dd9-86c4-b21d97b60de1" providerId="ADAL" clId="{81EA8389-4B21-4CC9-8266-333A7234055C}" dt="2023-03-23T13:56:54.431" v="2746" actId="700"/>
          <ac:spMkLst>
            <pc:docMk/>
            <pc:sldMk cId="1783839766" sldId="300"/>
            <ac:spMk id="3" creationId="{AD31B9AC-9B2A-80ED-6B2B-F30066217527}"/>
          </ac:spMkLst>
        </pc:spChg>
        <pc:spChg chg="add del mod ord">
          <ac:chgData name="Veronica Vågstedt Wärme" userId="d69a68b8-505b-4dd9-86c4-b21d97b60de1" providerId="ADAL" clId="{81EA8389-4B21-4CC9-8266-333A7234055C}" dt="2023-03-23T13:56:54.431" v="2746" actId="700"/>
          <ac:spMkLst>
            <pc:docMk/>
            <pc:sldMk cId="1783839766" sldId="300"/>
            <ac:spMk id="4" creationId="{BC2FD51D-A06A-D18B-DBAF-0CFF9A586F66}"/>
          </ac:spMkLst>
        </pc:spChg>
        <pc:spChg chg="add del mod ord">
          <ac:chgData name="Veronica Vågstedt Wärme" userId="d69a68b8-505b-4dd9-86c4-b21d97b60de1" providerId="ADAL" clId="{81EA8389-4B21-4CC9-8266-333A7234055C}" dt="2023-03-23T13:56:54.431" v="2746" actId="700"/>
          <ac:spMkLst>
            <pc:docMk/>
            <pc:sldMk cId="1783839766" sldId="300"/>
            <ac:spMk id="5" creationId="{1167B8A0-A995-4450-9D6C-2C9604D93656}"/>
          </ac:spMkLst>
        </pc:spChg>
        <pc:spChg chg="add del mod ord">
          <ac:chgData name="Veronica Vågstedt Wärme" userId="d69a68b8-505b-4dd9-86c4-b21d97b60de1" providerId="ADAL" clId="{81EA8389-4B21-4CC9-8266-333A7234055C}" dt="2023-03-23T13:56:54.431" v="2746" actId="700"/>
          <ac:spMkLst>
            <pc:docMk/>
            <pc:sldMk cId="1783839766" sldId="300"/>
            <ac:spMk id="6" creationId="{734A0ACF-BA8C-3A41-D989-A3679DE9F6E1}"/>
          </ac:spMkLst>
        </pc:spChg>
        <pc:spChg chg="add del mod ord">
          <ac:chgData name="Veronica Vågstedt Wärme" userId="d69a68b8-505b-4dd9-86c4-b21d97b60de1" providerId="ADAL" clId="{81EA8389-4B21-4CC9-8266-333A7234055C}" dt="2023-03-23T13:56:54.431" v="2746" actId="700"/>
          <ac:spMkLst>
            <pc:docMk/>
            <pc:sldMk cId="1783839766" sldId="300"/>
            <ac:spMk id="7" creationId="{B0AA72CE-C1B0-8788-07CE-B0F658C21D54}"/>
          </ac:spMkLst>
        </pc:spChg>
      </pc:sldChg>
      <pc:sldChg chg="modNotesTx">
        <pc:chgData name="Veronica Vågstedt Wärme" userId="d69a68b8-505b-4dd9-86c4-b21d97b60de1" providerId="ADAL" clId="{81EA8389-4B21-4CC9-8266-333A7234055C}" dt="2023-04-05T10:04:18.631" v="5010" actId="20577"/>
        <pc:sldMkLst>
          <pc:docMk/>
          <pc:sldMk cId="2897611625" sldId="302"/>
        </pc:sldMkLst>
      </pc:sldChg>
      <pc:sldChg chg="addSp delSp modSp mod modNotesTx">
        <pc:chgData name="Veronica Vågstedt Wärme" userId="d69a68b8-505b-4dd9-86c4-b21d97b60de1" providerId="ADAL" clId="{81EA8389-4B21-4CC9-8266-333A7234055C}" dt="2023-04-05T10:04:29.697" v="5018" actId="20577"/>
        <pc:sldMkLst>
          <pc:docMk/>
          <pc:sldMk cId="14078992" sldId="303"/>
        </pc:sldMkLst>
        <pc:spChg chg="del">
          <ac:chgData name="Veronica Vågstedt Wärme" userId="d69a68b8-505b-4dd9-86c4-b21d97b60de1" providerId="ADAL" clId="{81EA8389-4B21-4CC9-8266-333A7234055C}" dt="2023-04-05T09:49:52.539" v="4543" actId="1032"/>
          <ac:spMkLst>
            <pc:docMk/>
            <pc:sldMk cId="14078992" sldId="303"/>
            <ac:spMk id="5" creationId="{428AA21E-B320-821E-0F40-DDC5E0AFE2E5}"/>
          </ac:spMkLst>
        </pc:spChg>
        <pc:spChg chg="add del mod">
          <ac:chgData name="Veronica Vågstedt Wärme" userId="d69a68b8-505b-4dd9-86c4-b21d97b60de1" providerId="ADAL" clId="{81EA8389-4B21-4CC9-8266-333A7234055C}" dt="2023-04-05T09:51:30.393" v="4561" actId="478"/>
          <ac:spMkLst>
            <pc:docMk/>
            <pc:sldMk cId="14078992" sldId="303"/>
            <ac:spMk id="9" creationId="{772B027D-BF97-7715-BE72-E895B69C059B}"/>
          </ac:spMkLst>
        </pc:spChg>
        <pc:graphicFrameChg chg="add del mod modGraphic">
          <ac:chgData name="Veronica Vågstedt Wärme" userId="d69a68b8-505b-4dd9-86c4-b21d97b60de1" providerId="ADAL" clId="{81EA8389-4B21-4CC9-8266-333A7234055C}" dt="2023-04-05T09:51:24.359" v="4560" actId="478"/>
          <ac:graphicFrameMkLst>
            <pc:docMk/>
            <pc:sldMk cId="14078992" sldId="303"/>
            <ac:graphicFrameMk id="6" creationId="{D8444FBF-2E45-FC99-1FAD-D11418D97695}"/>
          </ac:graphicFrameMkLst>
        </pc:graphicFrameChg>
        <pc:graphicFrameChg chg="add mod modGraphic">
          <ac:chgData name="Veronica Vågstedt Wärme" userId="d69a68b8-505b-4dd9-86c4-b21d97b60de1" providerId="ADAL" clId="{81EA8389-4B21-4CC9-8266-333A7234055C}" dt="2023-04-05T09:54:45.372" v="4753"/>
          <ac:graphicFrameMkLst>
            <pc:docMk/>
            <pc:sldMk cId="14078992" sldId="303"/>
            <ac:graphicFrameMk id="7" creationId="{A734B17F-B4BF-0FB5-30C0-CE8950FFD8F4}"/>
          </ac:graphicFrameMkLst>
        </pc:graphicFrameChg>
      </pc:sldChg>
      <pc:sldChg chg="modSp mod modAnim">
        <pc:chgData name="Veronica Vågstedt Wärme" userId="d69a68b8-505b-4dd9-86c4-b21d97b60de1" providerId="ADAL" clId="{81EA8389-4B21-4CC9-8266-333A7234055C}" dt="2023-04-05T09:40:42.838" v="4366" actId="20577"/>
        <pc:sldMkLst>
          <pc:docMk/>
          <pc:sldMk cId="3657094983" sldId="304"/>
        </pc:sldMkLst>
        <pc:spChg chg="mod">
          <ac:chgData name="Veronica Vågstedt Wärme" userId="d69a68b8-505b-4dd9-86c4-b21d97b60de1" providerId="ADAL" clId="{81EA8389-4B21-4CC9-8266-333A7234055C}" dt="2023-04-05T09:40:42.838" v="4366" actId="20577"/>
          <ac:spMkLst>
            <pc:docMk/>
            <pc:sldMk cId="3657094983" sldId="304"/>
            <ac:spMk id="4" creationId="{7D53250D-EEE7-2BE5-DB35-DE433870BC42}"/>
          </ac:spMkLst>
        </pc:spChg>
      </pc:sldChg>
      <pc:sldChg chg="modNotesTx">
        <pc:chgData name="Veronica Vågstedt Wärme" userId="d69a68b8-505b-4dd9-86c4-b21d97b60de1" providerId="ADAL" clId="{81EA8389-4B21-4CC9-8266-333A7234055C}" dt="2023-04-05T10:04:10.511" v="4995" actId="20577"/>
        <pc:sldMkLst>
          <pc:docMk/>
          <pc:sldMk cId="4023077627" sldId="305"/>
        </pc:sldMkLst>
      </pc:sldChg>
      <pc:sldChg chg="modSp mod">
        <pc:chgData name="Veronica Vågstedt Wärme" userId="d69a68b8-505b-4dd9-86c4-b21d97b60de1" providerId="ADAL" clId="{81EA8389-4B21-4CC9-8266-333A7234055C}" dt="2023-04-05T10:02:50.390" v="4972" actId="20577"/>
        <pc:sldMkLst>
          <pc:docMk/>
          <pc:sldMk cId="3006521940" sldId="308"/>
        </pc:sldMkLst>
        <pc:spChg chg="mod">
          <ac:chgData name="Veronica Vågstedt Wärme" userId="d69a68b8-505b-4dd9-86c4-b21d97b60de1" providerId="ADAL" clId="{81EA8389-4B21-4CC9-8266-333A7234055C}" dt="2023-04-05T10:02:50.390" v="4972" actId="20577"/>
          <ac:spMkLst>
            <pc:docMk/>
            <pc:sldMk cId="3006521940" sldId="308"/>
            <ac:spMk id="5" creationId="{22460C93-D738-7745-6D3F-CCD76BFA154D}"/>
          </ac:spMkLst>
        </pc:spChg>
      </pc:sldChg>
      <pc:sldChg chg="modAnim modNotesTx">
        <pc:chgData name="Veronica Vågstedt Wärme" userId="d69a68b8-505b-4dd9-86c4-b21d97b60de1" providerId="ADAL" clId="{81EA8389-4B21-4CC9-8266-333A7234055C}" dt="2023-04-05T10:04:50.483" v="5042" actId="20577"/>
        <pc:sldMkLst>
          <pc:docMk/>
          <pc:sldMk cId="3303437383" sldId="309"/>
        </pc:sldMkLst>
      </pc:sldChg>
      <pc:sldChg chg="modSp mod modNotesTx">
        <pc:chgData name="Veronica Vågstedt Wärme" userId="d69a68b8-505b-4dd9-86c4-b21d97b60de1" providerId="ADAL" clId="{81EA8389-4B21-4CC9-8266-333A7234055C}" dt="2023-04-05T10:03:15.596" v="4974" actId="20577"/>
        <pc:sldMkLst>
          <pc:docMk/>
          <pc:sldMk cId="68965863" sldId="310"/>
        </pc:sldMkLst>
        <pc:spChg chg="mod">
          <ac:chgData name="Veronica Vågstedt Wärme" userId="d69a68b8-505b-4dd9-86c4-b21d97b60de1" providerId="ADAL" clId="{81EA8389-4B21-4CC9-8266-333A7234055C}" dt="2023-04-05T09:38:17.102" v="4294" actId="20577"/>
          <ac:spMkLst>
            <pc:docMk/>
            <pc:sldMk cId="68965863" sldId="310"/>
            <ac:spMk id="5" creationId="{5EE867CC-F6D9-D58E-AA10-BEF1F3BAB2EF}"/>
          </ac:spMkLst>
        </pc:spChg>
        <pc:spChg chg="mod">
          <ac:chgData name="Veronica Vågstedt Wärme" userId="d69a68b8-505b-4dd9-86c4-b21d97b60de1" providerId="ADAL" clId="{81EA8389-4B21-4CC9-8266-333A7234055C}" dt="2023-04-05T09:47:32.370" v="4542" actId="20577"/>
          <ac:spMkLst>
            <pc:docMk/>
            <pc:sldMk cId="68965863" sldId="310"/>
            <ac:spMk id="6" creationId="{0522761E-3B0B-AE59-0E6D-6078A3B3A62A}"/>
          </ac:spMkLst>
        </pc:spChg>
      </pc:sldChg>
      <pc:sldChg chg="addSp delSp modSp mod modClrScheme chgLayout">
        <pc:chgData name="Veronica Vågstedt Wärme" userId="d69a68b8-505b-4dd9-86c4-b21d97b60de1" providerId="ADAL" clId="{81EA8389-4B21-4CC9-8266-333A7234055C}" dt="2023-04-05T10:00:57.054" v="4922" actId="20577"/>
        <pc:sldMkLst>
          <pc:docMk/>
          <pc:sldMk cId="659541247" sldId="311"/>
        </pc:sldMkLst>
        <pc:spChg chg="mod ord">
          <ac:chgData name="Veronica Vågstedt Wärme" userId="d69a68b8-505b-4dd9-86c4-b21d97b60de1" providerId="ADAL" clId="{81EA8389-4B21-4CC9-8266-333A7234055C}" dt="2023-04-05T09:59:44.296" v="4756" actId="700"/>
          <ac:spMkLst>
            <pc:docMk/>
            <pc:sldMk cId="659541247" sldId="311"/>
            <ac:spMk id="2" creationId="{0C30CF6F-37AB-BBD9-62D5-3C9039C7EC52}"/>
          </ac:spMkLst>
        </pc:spChg>
        <pc:spChg chg="mod ord">
          <ac:chgData name="Veronica Vågstedt Wärme" userId="d69a68b8-505b-4dd9-86c4-b21d97b60de1" providerId="ADAL" clId="{81EA8389-4B21-4CC9-8266-333A7234055C}" dt="2023-04-05T09:59:44.296" v="4756" actId="700"/>
          <ac:spMkLst>
            <pc:docMk/>
            <pc:sldMk cId="659541247" sldId="311"/>
            <ac:spMk id="3" creationId="{608E8D4E-0F5B-4E57-9DC3-A788BA5ADCAA}"/>
          </ac:spMkLst>
        </pc:spChg>
        <pc:spChg chg="del mod ord">
          <ac:chgData name="Veronica Vågstedt Wärme" userId="d69a68b8-505b-4dd9-86c4-b21d97b60de1" providerId="ADAL" clId="{81EA8389-4B21-4CC9-8266-333A7234055C}" dt="2023-04-05T09:41:38.719" v="4367" actId="700"/>
          <ac:spMkLst>
            <pc:docMk/>
            <pc:sldMk cId="659541247" sldId="311"/>
            <ac:spMk id="4" creationId="{67E11E5D-703A-76ED-2963-895C1A8DEDC8}"/>
          </ac:spMkLst>
        </pc:spChg>
        <pc:spChg chg="del">
          <ac:chgData name="Veronica Vågstedt Wärme" userId="d69a68b8-505b-4dd9-86c4-b21d97b60de1" providerId="ADAL" clId="{81EA8389-4B21-4CC9-8266-333A7234055C}" dt="2023-04-05T09:41:38.719" v="4367" actId="700"/>
          <ac:spMkLst>
            <pc:docMk/>
            <pc:sldMk cId="659541247" sldId="311"/>
            <ac:spMk id="5" creationId="{3F71D6DC-12D0-22A7-59FA-FF08A2B9DEA4}"/>
          </ac:spMkLst>
        </pc:spChg>
        <pc:spChg chg="add del mod ord">
          <ac:chgData name="Veronica Vågstedt Wärme" userId="d69a68b8-505b-4dd9-86c4-b21d97b60de1" providerId="ADAL" clId="{81EA8389-4B21-4CC9-8266-333A7234055C}" dt="2023-04-05T09:41:46.758" v="4368" actId="700"/>
          <ac:spMkLst>
            <pc:docMk/>
            <pc:sldMk cId="659541247" sldId="311"/>
            <ac:spMk id="6" creationId="{14C05CEF-F4E5-B85E-1054-B59281259948}"/>
          </ac:spMkLst>
        </pc:spChg>
        <pc:spChg chg="add del mod ord">
          <ac:chgData name="Veronica Vågstedt Wärme" userId="d69a68b8-505b-4dd9-86c4-b21d97b60de1" providerId="ADAL" clId="{81EA8389-4B21-4CC9-8266-333A7234055C}" dt="2023-04-05T09:42:17.586" v="4369" actId="478"/>
          <ac:spMkLst>
            <pc:docMk/>
            <pc:sldMk cId="659541247" sldId="311"/>
            <ac:spMk id="7" creationId="{70F2E7F9-D0D4-032F-FC1D-2161298ABD0D}"/>
          </ac:spMkLst>
        </pc:spChg>
        <pc:spChg chg="add mod ord">
          <ac:chgData name="Veronica Vågstedt Wärme" userId="d69a68b8-505b-4dd9-86c4-b21d97b60de1" providerId="ADAL" clId="{81EA8389-4B21-4CC9-8266-333A7234055C}" dt="2023-04-05T09:59:44.296" v="4756" actId="700"/>
          <ac:spMkLst>
            <pc:docMk/>
            <pc:sldMk cId="659541247" sldId="311"/>
            <ac:spMk id="8" creationId="{CBF30567-4A6B-7E72-92C1-C7E8DBA8358B}"/>
          </ac:spMkLst>
        </pc:spChg>
        <pc:spChg chg="add mod ord">
          <ac:chgData name="Veronica Vågstedt Wärme" userId="d69a68b8-505b-4dd9-86c4-b21d97b60de1" providerId="ADAL" clId="{81EA8389-4B21-4CC9-8266-333A7234055C}" dt="2023-04-05T10:00:57.054" v="4922" actId="20577"/>
          <ac:spMkLst>
            <pc:docMk/>
            <pc:sldMk cId="659541247" sldId="311"/>
            <ac:spMk id="9" creationId="{75FCBCB8-800B-324D-9185-B7F48AD8FE3B}"/>
          </ac:spMkLst>
        </pc:spChg>
      </pc:sldChg>
      <pc:sldChg chg="modNotesTx">
        <pc:chgData name="Veronica Vågstedt Wärme" userId="d69a68b8-505b-4dd9-86c4-b21d97b60de1" providerId="ADAL" clId="{81EA8389-4B21-4CC9-8266-333A7234055C}" dt="2023-04-05T10:04:40.272" v="5031" actId="20577"/>
        <pc:sldMkLst>
          <pc:docMk/>
          <pc:sldMk cId="2954979093" sldId="312"/>
        </pc:sldMkLst>
      </pc:sldChg>
      <pc:sldChg chg="modSp mod modNotesTx">
        <pc:chgData name="Veronica Vågstedt Wärme" userId="d69a68b8-505b-4dd9-86c4-b21d97b60de1" providerId="ADAL" clId="{81EA8389-4B21-4CC9-8266-333A7234055C}" dt="2023-04-05T10:04:59.272" v="5055" actId="115"/>
        <pc:sldMkLst>
          <pc:docMk/>
          <pc:sldMk cId="1837003853" sldId="313"/>
        </pc:sldMkLst>
        <pc:spChg chg="mod">
          <ac:chgData name="Veronica Vågstedt Wärme" userId="d69a68b8-505b-4dd9-86c4-b21d97b60de1" providerId="ADAL" clId="{81EA8389-4B21-4CC9-8266-333A7234055C}" dt="2023-04-04T08:01:23.736" v="3555" actId="20577"/>
          <ac:spMkLst>
            <pc:docMk/>
            <pc:sldMk cId="1837003853" sldId="313"/>
            <ac:spMk id="4" creationId="{0DA358F1-3052-5D6E-47F2-E734558FB4D6}"/>
          </ac:spMkLst>
        </pc:spChg>
      </pc:sldChg>
    </pc:docChg>
  </pc:docChgLst>
  <pc:docChgLst>
    <pc:chgData name="Vågstedt Wärme, Veronica" userId="d69a68b8-505b-4dd9-86c4-b21d97b60de1" providerId="ADAL" clId="{81EA8389-4B21-4CC9-8266-333A7234055C}"/>
    <pc:docChg chg="undo custSel addSld delSld modSld sldOrd">
      <pc:chgData name="Vågstedt Wärme, Veronica" userId="d69a68b8-505b-4dd9-86c4-b21d97b60de1" providerId="ADAL" clId="{81EA8389-4B21-4CC9-8266-333A7234055C}" dt="2023-04-14T04:34:27.836" v="2842" actId="20577"/>
      <pc:docMkLst>
        <pc:docMk/>
      </pc:docMkLst>
      <pc:sldChg chg="addSp delSp modSp mod">
        <pc:chgData name="Vågstedt Wärme, Veronica" userId="d69a68b8-505b-4dd9-86c4-b21d97b60de1" providerId="ADAL" clId="{81EA8389-4B21-4CC9-8266-333A7234055C}" dt="2023-04-12T08:11:39.844" v="2069" actId="20577"/>
        <pc:sldMkLst>
          <pc:docMk/>
          <pc:sldMk cId="3252222259" sldId="298"/>
        </pc:sldMkLst>
        <pc:spChg chg="add del mod">
          <ac:chgData name="Vågstedt Wärme, Veronica" userId="d69a68b8-505b-4dd9-86c4-b21d97b60de1" providerId="ADAL" clId="{81EA8389-4B21-4CC9-8266-333A7234055C}" dt="2023-04-12T08:08:45.296" v="1936" actId="478"/>
          <ac:spMkLst>
            <pc:docMk/>
            <pc:sldMk cId="3252222259" sldId="298"/>
            <ac:spMk id="2" creationId="{D3E29499-50C5-3DA2-1663-F3FB05205FF9}"/>
          </ac:spMkLst>
        </pc:spChg>
        <pc:spChg chg="add mod">
          <ac:chgData name="Vågstedt Wärme, Veronica" userId="d69a68b8-505b-4dd9-86c4-b21d97b60de1" providerId="ADAL" clId="{81EA8389-4B21-4CC9-8266-333A7234055C}" dt="2023-04-12T08:11:39.844" v="2069" actId="20577"/>
          <ac:spMkLst>
            <pc:docMk/>
            <pc:sldMk cId="3252222259" sldId="298"/>
            <ac:spMk id="3" creationId="{3C592E90-378C-AF61-BAA2-02AF6AB3D63B}"/>
          </ac:spMkLst>
        </pc:spChg>
      </pc:sldChg>
      <pc:sldChg chg="modSp mod modNotesTx">
        <pc:chgData name="Vågstedt Wärme, Veronica" userId="d69a68b8-505b-4dd9-86c4-b21d97b60de1" providerId="ADAL" clId="{81EA8389-4B21-4CC9-8266-333A7234055C}" dt="2023-04-12T12:35:40.680" v="2592" actId="20577"/>
        <pc:sldMkLst>
          <pc:docMk/>
          <pc:sldMk cId="3030374272" sldId="299"/>
        </pc:sldMkLst>
        <pc:spChg chg="mod">
          <ac:chgData name="Vågstedt Wärme, Veronica" userId="d69a68b8-505b-4dd9-86c4-b21d97b60de1" providerId="ADAL" clId="{81EA8389-4B21-4CC9-8266-333A7234055C}" dt="2023-03-23T13:24:27.814" v="5" actId="20577"/>
          <ac:spMkLst>
            <pc:docMk/>
            <pc:sldMk cId="3030374272" sldId="299"/>
            <ac:spMk id="7" creationId="{1F7EFD78-F9F1-26C4-8B1C-A790C69EAC4F}"/>
          </ac:spMkLst>
        </pc:spChg>
        <pc:spChg chg="mod">
          <ac:chgData name="Vågstedt Wärme, Veronica" userId="d69a68b8-505b-4dd9-86c4-b21d97b60de1" providerId="ADAL" clId="{81EA8389-4B21-4CC9-8266-333A7234055C}" dt="2023-03-23T13:24:30.036" v="6" actId="12"/>
          <ac:spMkLst>
            <pc:docMk/>
            <pc:sldMk cId="3030374272" sldId="299"/>
            <ac:spMk id="8" creationId="{CE9831B2-1935-438F-7438-D6A45711402C}"/>
          </ac:spMkLst>
        </pc:spChg>
      </pc:sldChg>
      <pc:sldChg chg="addSp modSp del mod setBg modShow">
        <pc:chgData name="Vågstedt Wärme, Veronica" userId="d69a68b8-505b-4dd9-86c4-b21d97b60de1" providerId="ADAL" clId="{81EA8389-4B21-4CC9-8266-333A7234055C}" dt="2023-04-12T09:08:54.381" v="2449" actId="47"/>
        <pc:sldMkLst>
          <pc:docMk/>
          <pc:sldMk cId="1783839766" sldId="300"/>
        </pc:sldMkLst>
        <pc:spChg chg="add mod">
          <ac:chgData name="Vågstedt Wärme, Veronica" userId="d69a68b8-505b-4dd9-86c4-b21d97b60de1" providerId="ADAL" clId="{81EA8389-4B21-4CC9-8266-333A7234055C}" dt="2023-03-24T08:01:11.321" v="100"/>
          <ac:spMkLst>
            <pc:docMk/>
            <pc:sldMk cId="1783839766" sldId="300"/>
            <ac:spMk id="2" creationId="{B827C07B-D7CF-42F8-ED33-0614C370F53B}"/>
          </ac:spMkLst>
        </pc:spChg>
        <pc:spChg chg="mod">
          <ac:chgData name="Vågstedt Wärme, Veronica" userId="d69a68b8-505b-4dd9-86c4-b21d97b60de1" providerId="ADAL" clId="{81EA8389-4B21-4CC9-8266-333A7234055C}" dt="2023-03-24T08:01:05.367" v="99"/>
          <ac:spMkLst>
            <pc:docMk/>
            <pc:sldMk cId="1783839766" sldId="300"/>
            <ac:spMk id="3" creationId="{AD31B9AC-9B2A-80ED-6B2B-F30066217527}"/>
          </ac:spMkLst>
        </pc:spChg>
        <pc:spChg chg="mod">
          <ac:chgData name="Vågstedt Wärme, Veronica" userId="d69a68b8-505b-4dd9-86c4-b21d97b60de1" providerId="ADAL" clId="{81EA8389-4B21-4CC9-8266-333A7234055C}" dt="2023-03-24T08:01:05.367" v="99"/>
          <ac:spMkLst>
            <pc:docMk/>
            <pc:sldMk cId="1783839766" sldId="300"/>
            <ac:spMk id="4" creationId="{BC2FD51D-A06A-D18B-DBAF-0CFF9A586F66}"/>
          </ac:spMkLst>
        </pc:spChg>
      </pc:sldChg>
      <pc:sldChg chg="new del">
        <pc:chgData name="Vågstedt Wärme, Veronica" userId="d69a68b8-505b-4dd9-86c4-b21d97b60de1" providerId="ADAL" clId="{81EA8389-4B21-4CC9-8266-333A7234055C}" dt="2023-03-24T08:00:42.848" v="98" actId="47"/>
        <pc:sldMkLst>
          <pc:docMk/>
          <pc:sldMk cId="2914934712" sldId="301"/>
        </pc:sldMkLst>
      </pc:sldChg>
      <pc:sldChg chg="modSp new mod modNotesTx">
        <pc:chgData name="Vågstedt Wärme, Veronica" userId="d69a68b8-505b-4dd9-86c4-b21d97b60de1" providerId="ADAL" clId="{81EA8389-4B21-4CC9-8266-333A7234055C}" dt="2023-04-12T11:52:20.552" v="2485" actId="20577"/>
        <pc:sldMkLst>
          <pc:docMk/>
          <pc:sldMk cId="2897611625" sldId="302"/>
        </pc:sldMkLst>
        <pc:spChg chg="mod">
          <ac:chgData name="Vågstedt Wärme, Veronica" userId="d69a68b8-505b-4dd9-86c4-b21d97b60de1" providerId="ADAL" clId="{81EA8389-4B21-4CC9-8266-333A7234055C}" dt="2023-03-24T08:04:53.697" v="121" actId="20577"/>
          <ac:spMkLst>
            <pc:docMk/>
            <pc:sldMk cId="2897611625" sldId="302"/>
            <ac:spMk id="4" creationId="{3AB5FF49-6069-94A4-73B1-441DBA609B37}"/>
          </ac:spMkLst>
        </pc:spChg>
        <pc:spChg chg="mod">
          <ac:chgData name="Vågstedt Wärme, Veronica" userId="d69a68b8-505b-4dd9-86c4-b21d97b60de1" providerId="ADAL" clId="{81EA8389-4B21-4CC9-8266-333A7234055C}" dt="2023-04-12T11:52:20.552" v="2485" actId="20577"/>
          <ac:spMkLst>
            <pc:docMk/>
            <pc:sldMk cId="2897611625" sldId="302"/>
            <ac:spMk id="5" creationId="{63BF2C49-3024-973B-E5EE-CEF99D6524C5}"/>
          </ac:spMkLst>
        </pc:spChg>
      </pc:sldChg>
      <pc:sldChg chg="modSp new mod modNotesTx">
        <pc:chgData name="Vågstedt Wärme, Veronica" userId="d69a68b8-505b-4dd9-86c4-b21d97b60de1" providerId="ADAL" clId="{81EA8389-4B21-4CC9-8266-333A7234055C}" dt="2023-04-12T08:53:30.618" v="2361" actId="20577"/>
        <pc:sldMkLst>
          <pc:docMk/>
          <pc:sldMk cId="14078992" sldId="303"/>
        </pc:sldMkLst>
        <pc:spChg chg="mod">
          <ac:chgData name="Vågstedt Wärme, Veronica" userId="d69a68b8-505b-4dd9-86c4-b21d97b60de1" providerId="ADAL" clId="{81EA8389-4B21-4CC9-8266-333A7234055C}" dt="2023-03-24T08:35:03.349" v="1050" actId="20577"/>
          <ac:spMkLst>
            <pc:docMk/>
            <pc:sldMk cId="14078992" sldId="303"/>
            <ac:spMk id="4" creationId="{66CABCA6-8082-A941-47B8-C13573FF4A94}"/>
          </ac:spMkLst>
        </pc:spChg>
      </pc:sldChg>
      <pc:sldChg chg="modSp new mod modNotesTx">
        <pc:chgData name="Vågstedt Wärme, Veronica" userId="d69a68b8-505b-4dd9-86c4-b21d97b60de1" providerId="ADAL" clId="{81EA8389-4B21-4CC9-8266-333A7234055C}" dt="2023-04-12T06:06:38.691" v="1922" actId="20577"/>
        <pc:sldMkLst>
          <pc:docMk/>
          <pc:sldMk cId="3657094983" sldId="304"/>
        </pc:sldMkLst>
        <pc:spChg chg="mod">
          <ac:chgData name="Vågstedt Wärme, Veronica" userId="d69a68b8-505b-4dd9-86c4-b21d97b60de1" providerId="ADAL" clId="{81EA8389-4B21-4CC9-8266-333A7234055C}" dt="2023-03-24T08:43:12.528" v="1287" actId="20577"/>
          <ac:spMkLst>
            <pc:docMk/>
            <pc:sldMk cId="3657094983" sldId="304"/>
            <ac:spMk id="4" creationId="{7D53250D-EEE7-2BE5-DB35-DE433870BC42}"/>
          </ac:spMkLst>
        </pc:spChg>
        <pc:spChg chg="mod">
          <ac:chgData name="Vågstedt Wärme, Veronica" userId="d69a68b8-505b-4dd9-86c4-b21d97b60de1" providerId="ADAL" clId="{81EA8389-4B21-4CC9-8266-333A7234055C}" dt="2023-04-12T06:06:38.691" v="1922" actId="20577"/>
          <ac:spMkLst>
            <pc:docMk/>
            <pc:sldMk cId="3657094983" sldId="304"/>
            <ac:spMk id="5" creationId="{22460C93-D738-7745-6D3F-CCD76BFA154D}"/>
          </ac:spMkLst>
        </pc:spChg>
      </pc:sldChg>
      <pc:sldChg chg="modSp new mod ord modNotesTx">
        <pc:chgData name="Vågstedt Wärme, Veronica" userId="d69a68b8-505b-4dd9-86c4-b21d97b60de1" providerId="ADAL" clId="{81EA8389-4B21-4CC9-8266-333A7234055C}" dt="2023-04-14T04:28:33.650" v="2730" actId="20577"/>
        <pc:sldMkLst>
          <pc:docMk/>
          <pc:sldMk cId="4023077627" sldId="305"/>
        </pc:sldMkLst>
        <pc:spChg chg="mod">
          <ac:chgData name="Vågstedt Wärme, Veronica" userId="d69a68b8-505b-4dd9-86c4-b21d97b60de1" providerId="ADAL" clId="{81EA8389-4B21-4CC9-8266-333A7234055C}" dt="2023-03-24T08:38:34.650" v="1225" actId="20577"/>
          <ac:spMkLst>
            <pc:docMk/>
            <pc:sldMk cId="4023077627" sldId="305"/>
            <ac:spMk id="4" creationId="{BE25C76E-E8CA-A200-A1CD-114BF4481604}"/>
          </ac:spMkLst>
        </pc:spChg>
      </pc:sldChg>
      <pc:sldChg chg="addSp delSp modSp add mod delAnim modAnim modNotesTx">
        <pc:chgData name="Vågstedt Wärme, Veronica" userId="d69a68b8-505b-4dd9-86c4-b21d97b60de1" providerId="ADAL" clId="{81EA8389-4B21-4CC9-8266-333A7234055C}" dt="2023-04-14T04:27:51.320" v="2718" actId="20577"/>
        <pc:sldMkLst>
          <pc:docMk/>
          <pc:sldMk cId="2546231635" sldId="306"/>
        </pc:sldMkLst>
        <pc:spChg chg="mod">
          <ac:chgData name="Vågstedt Wärme, Veronica" userId="d69a68b8-505b-4dd9-86c4-b21d97b60de1" providerId="ADAL" clId="{81EA8389-4B21-4CC9-8266-333A7234055C}" dt="2023-03-24T08:38:56.934" v="1259" actId="20577"/>
          <ac:spMkLst>
            <pc:docMk/>
            <pc:sldMk cId="2546231635" sldId="306"/>
            <ac:spMk id="4" creationId="{BE25C76E-E8CA-A200-A1CD-114BF4481604}"/>
          </ac:spMkLst>
        </pc:spChg>
        <pc:spChg chg="add del mod">
          <ac:chgData name="Vågstedt Wärme, Veronica" userId="d69a68b8-505b-4dd9-86c4-b21d97b60de1" providerId="ADAL" clId="{81EA8389-4B21-4CC9-8266-333A7234055C}" dt="2023-04-12T08:56:46.546" v="2410" actId="478"/>
          <ac:spMkLst>
            <pc:docMk/>
            <pc:sldMk cId="2546231635" sldId="306"/>
            <ac:spMk id="5" creationId="{994B26FB-F999-EEF0-8046-2E3AC95A92B0}"/>
          </ac:spMkLst>
        </pc:spChg>
        <pc:spChg chg="add del mod">
          <ac:chgData name="Vågstedt Wärme, Veronica" userId="d69a68b8-505b-4dd9-86c4-b21d97b60de1" providerId="ADAL" clId="{81EA8389-4B21-4CC9-8266-333A7234055C}" dt="2023-04-12T08:58:49.434" v="2448" actId="478"/>
          <ac:spMkLst>
            <pc:docMk/>
            <pc:sldMk cId="2546231635" sldId="306"/>
            <ac:spMk id="6" creationId="{13A5F65A-31F1-A46A-1E7E-28ADF40AFE08}"/>
          </ac:spMkLst>
        </pc:spChg>
      </pc:sldChg>
      <pc:sldChg chg="modSp add mod">
        <pc:chgData name="Vågstedt Wärme, Veronica" userId="d69a68b8-505b-4dd9-86c4-b21d97b60de1" providerId="ADAL" clId="{81EA8389-4B21-4CC9-8266-333A7234055C}" dt="2023-03-24T08:39:09.702" v="1275" actId="20577"/>
        <pc:sldMkLst>
          <pc:docMk/>
          <pc:sldMk cId="719676022" sldId="307"/>
        </pc:sldMkLst>
        <pc:spChg chg="mod">
          <ac:chgData name="Vågstedt Wärme, Veronica" userId="d69a68b8-505b-4dd9-86c4-b21d97b60de1" providerId="ADAL" clId="{81EA8389-4B21-4CC9-8266-333A7234055C}" dt="2023-03-24T08:39:09.702" v="1275" actId="20577"/>
          <ac:spMkLst>
            <pc:docMk/>
            <pc:sldMk cId="719676022" sldId="307"/>
            <ac:spMk id="4" creationId="{BE25C76E-E8CA-A200-A1CD-114BF4481604}"/>
          </ac:spMkLst>
        </pc:spChg>
      </pc:sldChg>
      <pc:sldChg chg="modSp add mod modAnim">
        <pc:chgData name="Vågstedt Wärme, Veronica" userId="d69a68b8-505b-4dd9-86c4-b21d97b60de1" providerId="ADAL" clId="{81EA8389-4B21-4CC9-8266-333A7234055C}" dt="2023-04-12T08:30:33.891" v="2102" actId="20577"/>
        <pc:sldMkLst>
          <pc:docMk/>
          <pc:sldMk cId="3006521940" sldId="308"/>
        </pc:sldMkLst>
        <pc:spChg chg="mod">
          <ac:chgData name="Vågstedt Wärme, Veronica" userId="d69a68b8-505b-4dd9-86c4-b21d97b60de1" providerId="ADAL" clId="{81EA8389-4B21-4CC9-8266-333A7234055C}" dt="2023-03-30T09:01:52.266" v="1835" actId="20577"/>
          <ac:spMkLst>
            <pc:docMk/>
            <pc:sldMk cId="3006521940" sldId="308"/>
            <ac:spMk id="4" creationId="{7D53250D-EEE7-2BE5-DB35-DE433870BC42}"/>
          </ac:spMkLst>
        </pc:spChg>
        <pc:spChg chg="mod">
          <ac:chgData name="Vågstedt Wärme, Veronica" userId="d69a68b8-505b-4dd9-86c4-b21d97b60de1" providerId="ADAL" clId="{81EA8389-4B21-4CC9-8266-333A7234055C}" dt="2023-04-12T08:30:33.891" v="2102" actId="20577"/>
          <ac:spMkLst>
            <pc:docMk/>
            <pc:sldMk cId="3006521940" sldId="308"/>
            <ac:spMk id="5" creationId="{22460C93-D738-7745-6D3F-CCD76BFA154D}"/>
          </ac:spMkLst>
        </pc:spChg>
      </pc:sldChg>
      <pc:sldChg chg="addSp delSp modSp new mod modAnim modNotesTx">
        <pc:chgData name="Vågstedt Wärme, Veronica" userId="d69a68b8-505b-4dd9-86c4-b21d97b60de1" providerId="ADAL" clId="{81EA8389-4B21-4CC9-8266-333A7234055C}" dt="2023-04-12T15:27:42.369" v="2602" actId="5793"/>
        <pc:sldMkLst>
          <pc:docMk/>
          <pc:sldMk cId="3303437383" sldId="309"/>
        </pc:sldMkLst>
        <pc:spChg chg="mod">
          <ac:chgData name="Vågstedt Wärme, Veronica" userId="d69a68b8-505b-4dd9-86c4-b21d97b60de1" providerId="ADAL" clId="{81EA8389-4B21-4CC9-8266-333A7234055C}" dt="2023-03-27T14:12:53.507" v="1316" actId="20577"/>
          <ac:spMkLst>
            <pc:docMk/>
            <pc:sldMk cId="3303437383" sldId="309"/>
            <ac:spMk id="4" creationId="{E2842C5E-D8D0-0514-C9B3-BDFA876B0CE1}"/>
          </ac:spMkLst>
        </pc:spChg>
        <pc:spChg chg="add del mod">
          <ac:chgData name="Vågstedt Wärme, Veronica" userId="d69a68b8-505b-4dd9-86c4-b21d97b60de1" providerId="ADAL" clId="{81EA8389-4B21-4CC9-8266-333A7234055C}" dt="2023-03-29T09:34:42.905" v="1644"/>
          <ac:spMkLst>
            <pc:docMk/>
            <pc:sldMk cId="3303437383" sldId="309"/>
            <ac:spMk id="5" creationId="{3E5ED628-13C8-251B-1633-796C74CF7CB9}"/>
          </ac:spMkLst>
        </pc:spChg>
        <pc:spChg chg="add mod">
          <ac:chgData name="Vågstedt Wärme, Veronica" userId="d69a68b8-505b-4dd9-86c4-b21d97b60de1" providerId="ADAL" clId="{81EA8389-4B21-4CC9-8266-333A7234055C}" dt="2023-03-29T09:39:13.839" v="1678" actId="1076"/>
          <ac:spMkLst>
            <pc:docMk/>
            <pc:sldMk cId="3303437383" sldId="309"/>
            <ac:spMk id="7" creationId="{D888F8AA-830D-0194-9E7A-0E619926F637}"/>
          </ac:spMkLst>
        </pc:spChg>
        <pc:spChg chg="add mod">
          <ac:chgData name="Vågstedt Wärme, Veronica" userId="d69a68b8-505b-4dd9-86c4-b21d97b60de1" providerId="ADAL" clId="{81EA8389-4B21-4CC9-8266-333A7234055C}" dt="2023-03-29T09:39:20.089" v="1680" actId="1076"/>
          <ac:spMkLst>
            <pc:docMk/>
            <pc:sldMk cId="3303437383" sldId="309"/>
            <ac:spMk id="8" creationId="{8F5BAA51-C841-7409-ACAD-28E1058A30C1}"/>
          </ac:spMkLst>
        </pc:spChg>
        <pc:spChg chg="add mod">
          <ac:chgData name="Vågstedt Wärme, Veronica" userId="d69a68b8-505b-4dd9-86c4-b21d97b60de1" providerId="ADAL" clId="{81EA8389-4B21-4CC9-8266-333A7234055C}" dt="2023-03-29T09:39:40.007" v="1687" actId="1036"/>
          <ac:spMkLst>
            <pc:docMk/>
            <pc:sldMk cId="3303437383" sldId="309"/>
            <ac:spMk id="9" creationId="{5A1F472E-8E5B-8692-A505-72D971447DC8}"/>
          </ac:spMkLst>
        </pc:spChg>
        <pc:graphicFrameChg chg="add del mod modGraphic">
          <ac:chgData name="Vågstedt Wärme, Veronica" userId="d69a68b8-505b-4dd9-86c4-b21d97b60de1" providerId="ADAL" clId="{81EA8389-4B21-4CC9-8266-333A7234055C}" dt="2023-03-29T09:38:15.272" v="1672" actId="20577"/>
          <ac:graphicFrameMkLst>
            <pc:docMk/>
            <pc:sldMk cId="3303437383" sldId="309"/>
            <ac:graphicFrameMk id="6" creationId="{29AA8FF4-CDD0-F4AA-2F2C-31DCE7C4A838}"/>
          </ac:graphicFrameMkLst>
        </pc:graphicFrameChg>
      </pc:sldChg>
      <pc:sldChg chg="modSp mod ord addAnim delAnim modAnim modNotesTx">
        <pc:chgData name="Vågstedt Wärme, Veronica" userId="d69a68b8-505b-4dd9-86c4-b21d97b60de1" providerId="ADAL" clId="{81EA8389-4B21-4CC9-8266-333A7234055C}" dt="2023-04-14T04:34:27.836" v="2842" actId="20577"/>
        <pc:sldMkLst>
          <pc:docMk/>
          <pc:sldMk cId="68965863" sldId="310"/>
        </pc:sldMkLst>
        <pc:spChg chg="mod">
          <ac:chgData name="Vågstedt Wärme, Veronica" userId="d69a68b8-505b-4dd9-86c4-b21d97b60de1" providerId="ADAL" clId="{81EA8389-4B21-4CC9-8266-333A7234055C}" dt="2023-04-14T04:34:27.836" v="2842" actId="20577"/>
          <ac:spMkLst>
            <pc:docMk/>
            <pc:sldMk cId="68965863" sldId="310"/>
            <ac:spMk id="6" creationId="{0522761E-3B0B-AE59-0E6D-6078A3B3A62A}"/>
          </ac:spMkLst>
        </pc:spChg>
      </pc:sldChg>
      <pc:sldChg chg="modSp mod modAnim">
        <pc:chgData name="Vågstedt Wärme, Veronica" userId="d69a68b8-505b-4dd9-86c4-b21d97b60de1" providerId="ADAL" clId="{81EA8389-4B21-4CC9-8266-333A7234055C}" dt="2023-04-14T04:34:11.922" v="2841" actId="20577"/>
        <pc:sldMkLst>
          <pc:docMk/>
          <pc:sldMk cId="659541247" sldId="311"/>
        </pc:sldMkLst>
        <pc:spChg chg="mod">
          <ac:chgData name="Vågstedt Wärme, Veronica" userId="d69a68b8-505b-4dd9-86c4-b21d97b60de1" providerId="ADAL" clId="{81EA8389-4B21-4CC9-8266-333A7234055C}" dt="2023-04-12T06:05:04.117" v="1902" actId="20577"/>
          <ac:spMkLst>
            <pc:docMk/>
            <pc:sldMk cId="659541247" sldId="311"/>
            <ac:spMk id="8" creationId="{CBF30567-4A6B-7E72-92C1-C7E8DBA8358B}"/>
          </ac:spMkLst>
        </pc:spChg>
        <pc:spChg chg="mod">
          <ac:chgData name="Vågstedt Wärme, Veronica" userId="d69a68b8-505b-4dd9-86c4-b21d97b60de1" providerId="ADAL" clId="{81EA8389-4B21-4CC9-8266-333A7234055C}" dt="2023-04-14T04:34:11.922" v="2841" actId="20577"/>
          <ac:spMkLst>
            <pc:docMk/>
            <pc:sldMk cId="659541247" sldId="311"/>
            <ac:spMk id="9" creationId="{75FCBCB8-800B-324D-9185-B7F48AD8FE3B}"/>
          </ac:spMkLst>
        </pc:spChg>
      </pc:sldChg>
      <pc:sldChg chg="modSp new mod modNotesTx">
        <pc:chgData name="Vågstedt Wärme, Veronica" userId="d69a68b8-505b-4dd9-86c4-b21d97b60de1" providerId="ADAL" clId="{81EA8389-4B21-4CC9-8266-333A7234055C}" dt="2023-04-14T04:32:02.199" v="2834" actId="6549"/>
        <pc:sldMkLst>
          <pc:docMk/>
          <pc:sldMk cId="2954979093" sldId="312"/>
        </pc:sldMkLst>
        <pc:spChg chg="mod">
          <ac:chgData name="Vågstedt Wärme, Veronica" userId="d69a68b8-505b-4dd9-86c4-b21d97b60de1" providerId="ADAL" clId="{81EA8389-4B21-4CC9-8266-333A7234055C}" dt="2023-03-29T09:27:10.500" v="1365" actId="20577"/>
          <ac:spMkLst>
            <pc:docMk/>
            <pc:sldMk cId="2954979093" sldId="312"/>
            <ac:spMk id="4" creationId="{570B7527-0180-42DA-0B45-C79017795511}"/>
          </ac:spMkLst>
        </pc:spChg>
        <pc:spChg chg="mod">
          <ac:chgData name="Vågstedt Wärme, Veronica" userId="d69a68b8-505b-4dd9-86c4-b21d97b60de1" providerId="ADAL" clId="{81EA8389-4B21-4CC9-8266-333A7234055C}" dt="2023-04-14T04:31:56.803" v="2832" actId="20577"/>
          <ac:spMkLst>
            <pc:docMk/>
            <pc:sldMk cId="2954979093" sldId="312"/>
            <ac:spMk id="5" creationId="{2A15A00B-7080-88CD-16F1-F1F7CD6395FC}"/>
          </ac:spMkLst>
        </pc:spChg>
      </pc:sldChg>
      <pc:sldChg chg="addSp delSp modSp new del mod modShow modNotesTx">
        <pc:chgData name="Vågstedt Wärme, Veronica" userId="d69a68b8-505b-4dd9-86c4-b21d97b60de1" providerId="ADAL" clId="{81EA8389-4B21-4CC9-8266-333A7234055C}" dt="2023-04-12T12:31:52.094" v="2591" actId="47"/>
        <pc:sldMkLst>
          <pc:docMk/>
          <pc:sldMk cId="1837003853" sldId="313"/>
        </pc:sldMkLst>
        <pc:spChg chg="add del">
          <ac:chgData name="Vågstedt Wärme, Veronica" userId="d69a68b8-505b-4dd9-86c4-b21d97b60de1" providerId="ADAL" clId="{81EA8389-4B21-4CC9-8266-333A7234055C}" dt="2023-04-12T09:10:04.133" v="2451" actId="1032"/>
          <ac:spMkLst>
            <pc:docMk/>
            <pc:sldMk cId="1837003853" sldId="313"/>
            <ac:spMk id="5" creationId="{D7D222CA-96BD-0115-47A6-8AD793AF10D1}"/>
          </ac:spMkLst>
        </pc:spChg>
        <pc:graphicFrameChg chg="add del modGraphic">
          <ac:chgData name="Vågstedt Wärme, Veronica" userId="d69a68b8-505b-4dd9-86c4-b21d97b60de1" providerId="ADAL" clId="{81EA8389-4B21-4CC9-8266-333A7234055C}" dt="2023-04-12T09:10:04.133" v="2451" actId="1032"/>
          <ac:graphicFrameMkLst>
            <pc:docMk/>
            <pc:sldMk cId="1837003853" sldId="313"/>
            <ac:graphicFrameMk id="6" creationId="{39BA2841-0A03-4DEF-0DFA-E7AC016456CE}"/>
          </ac:graphicFrameMkLst>
        </pc:graphicFrameChg>
      </pc:sldChg>
      <pc:sldChg chg="addSp delSp modSp new del mod modClrScheme chgLayout">
        <pc:chgData name="Vågstedt Wärme, Veronica" userId="d69a68b8-505b-4dd9-86c4-b21d97b60de1" providerId="ADAL" clId="{81EA8389-4B21-4CC9-8266-333A7234055C}" dt="2023-04-14T04:29:50.787" v="2758" actId="47"/>
        <pc:sldMkLst>
          <pc:docMk/>
          <pc:sldMk cId="2559139624" sldId="314"/>
        </pc:sldMkLst>
        <pc:spChg chg="mod ord">
          <ac:chgData name="Vågstedt Wärme, Veronica" userId="d69a68b8-505b-4dd9-86c4-b21d97b60de1" providerId="ADAL" clId="{81EA8389-4B21-4CC9-8266-333A7234055C}" dt="2023-04-14T04:29:16.053" v="2731" actId="700"/>
          <ac:spMkLst>
            <pc:docMk/>
            <pc:sldMk cId="2559139624" sldId="314"/>
            <ac:spMk id="2" creationId="{45CBE3A0-EBFC-E0EC-D6B8-D8296E440E50}"/>
          </ac:spMkLst>
        </pc:spChg>
        <pc:spChg chg="mod ord">
          <ac:chgData name="Vågstedt Wärme, Veronica" userId="d69a68b8-505b-4dd9-86c4-b21d97b60de1" providerId="ADAL" clId="{81EA8389-4B21-4CC9-8266-333A7234055C}" dt="2023-04-14T04:29:16.053" v="2731" actId="700"/>
          <ac:spMkLst>
            <pc:docMk/>
            <pc:sldMk cId="2559139624" sldId="314"/>
            <ac:spMk id="3" creationId="{5B2BD46C-61C5-0D4D-D715-82D675EC7560}"/>
          </ac:spMkLst>
        </pc:spChg>
        <pc:spChg chg="del mod ord">
          <ac:chgData name="Vågstedt Wärme, Veronica" userId="d69a68b8-505b-4dd9-86c4-b21d97b60de1" providerId="ADAL" clId="{81EA8389-4B21-4CC9-8266-333A7234055C}" dt="2023-04-12T08:58:16.065" v="2425" actId="700"/>
          <ac:spMkLst>
            <pc:docMk/>
            <pc:sldMk cId="2559139624" sldId="314"/>
            <ac:spMk id="4" creationId="{0E49338D-8DC9-F5B0-E8E1-3338AFCAA353}"/>
          </ac:spMkLst>
        </pc:spChg>
        <pc:spChg chg="add del mod ord">
          <ac:chgData name="Vågstedt Wärme, Veronica" userId="d69a68b8-505b-4dd9-86c4-b21d97b60de1" providerId="ADAL" clId="{81EA8389-4B21-4CC9-8266-333A7234055C}" dt="2023-04-12T08:58:31.310" v="2426" actId="700"/>
          <ac:spMkLst>
            <pc:docMk/>
            <pc:sldMk cId="2559139624" sldId="314"/>
            <ac:spMk id="5" creationId="{CB8D4390-6374-C1F9-A22F-11D9E9E65EA8}"/>
          </ac:spMkLst>
        </pc:spChg>
        <pc:spChg chg="add mod ord">
          <ac:chgData name="Vågstedt Wärme, Veronica" userId="d69a68b8-505b-4dd9-86c4-b21d97b60de1" providerId="ADAL" clId="{81EA8389-4B21-4CC9-8266-333A7234055C}" dt="2023-04-14T04:29:16.053" v="2731" actId="700"/>
          <ac:spMkLst>
            <pc:docMk/>
            <pc:sldMk cId="2559139624" sldId="314"/>
            <ac:spMk id="6" creationId="{EF9D9000-A0CE-B627-A1D5-4B4308833515}"/>
          </ac:spMkLst>
        </pc:spChg>
      </pc:sldChg>
      <pc:sldChg chg="add del modAnim">
        <pc:chgData name="Vågstedt Wärme, Veronica" userId="d69a68b8-505b-4dd9-86c4-b21d97b60de1" providerId="ADAL" clId="{81EA8389-4B21-4CC9-8266-333A7234055C}" dt="2023-04-12T08:57:53.727" v="2423" actId="47"/>
        <pc:sldMkLst>
          <pc:docMk/>
          <pc:sldMk cId="3030050301" sldId="314"/>
        </pc:sldMkLst>
      </pc:sldChg>
      <pc:sldChg chg="add del">
        <pc:chgData name="Vågstedt Wärme, Veronica" userId="d69a68b8-505b-4dd9-86c4-b21d97b60de1" providerId="ADAL" clId="{81EA8389-4B21-4CC9-8266-333A7234055C}" dt="2023-04-12T08:56:40.116" v="2408" actId="47"/>
        <pc:sldMkLst>
          <pc:docMk/>
          <pc:sldMk cId="3451173258" sldId="314"/>
        </pc:sldMkLst>
      </pc:sldChg>
      <pc:sldChg chg="modSp add mod setBg modClrScheme chgLayout">
        <pc:chgData name="Vågstedt Wärme, Veronica" userId="d69a68b8-505b-4dd9-86c4-b21d97b60de1" providerId="ADAL" clId="{81EA8389-4B21-4CC9-8266-333A7234055C}" dt="2023-04-14T04:33:26.401" v="2838" actId="700"/>
        <pc:sldMkLst>
          <pc:docMk/>
          <pc:sldMk cId="235140297" sldId="315"/>
        </pc:sldMkLst>
        <pc:spChg chg="mod ord">
          <ac:chgData name="Vågstedt Wärme, Veronica" userId="d69a68b8-505b-4dd9-86c4-b21d97b60de1" providerId="ADAL" clId="{81EA8389-4B21-4CC9-8266-333A7234055C}" dt="2023-04-14T04:33:26.401" v="2838" actId="700"/>
          <ac:spMkLst>
            <pc:docMk/>
            <pc:sldMk cId="235140297" sldId="315"/>
            <ac:spMk id="2" creationId="{1B13F5B3-FCCA-28BF-1B71-FB06A55B6F91}"/>
          </ac:spMkLst>
        </pc:spChg>
        <pc:spChg chg="mod ord">
          <ac:chgData name="Vågstedt Wärme, Veronica" userId="d69a68b8-505b-4dd9-86c4-b21d97b60de1" providerId="ADAL" clId="{81EA8389-4B21-4CC9-8266-333A7234055C}" dt="2023-04-14T04:33:26.401" v="2838" actId="700"/>
          <ac:spMkLst>
            <pc:docMk/>
            <pc:sldMk cId="235140297" sldId="315"/>
            <ac:spMk id="3" creationId="{94D41EED-36E2-E87D-0F0B-87F2BDD8C0D8}"/>
          </ac:spMkLst>
        </pc:spChg>
        <pc:spChg chg="mod ord">
          <ac:chgData name="Vågstedt Wärme, Veronica" userId="d69a68b8-505b-4dd9-86c4-b21d97b60de1" providerId="ADAL" clId="{81EA8389-4B21-4CC9-8266-333A7234055C}" dt="2023-04-14T04:33:26.401" v="2838" actId="700"/>
          <ac:spMkLst>
            <pc:docMk/>
            <pc:sldMk cId="235140297" sldId="315"/>
            <ac:spMk id="4" creationId="{BE25C76E-E8CA-A200-A1CD-114BF448160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BD0885-087C-4017-B5E8-BE113079D1F1}"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sv-SE"/>
        </a:p>
      </dgm:t>
    </dgm:pt>
    <dgm:pt modelId="{19098ABE-6EB7-4239-A22C-D4F8D5F643EE}">
      <dgm:prSet phldrT="[Text]" custT="1"/>
      <dgm:spPr>
        <a:solidFill>
          <a:schemeClr val="accent5"/>
        </a:solidFill>
      </dgm:spPr>
      <dgm:t>
        <a:bodyPr/>
        <a:lstStyle/>
        <a:p>
          <a:r>
            <a:rPr lang="sv-SE" sz="1800" dirty="0"/>
            <a:t>Förhandlingen</a:t>
          </a:r>
          <a:endParaRPr lang="sv-SE" sz="2600" dirty="0"/>
        </a:p>
      </dgm:t>
    </dgm:pt>
    <dgm:pt modelId="{73D6AEAD-1B1D-47EA-ABA4-5B25B161272A}" type="parTrans" cxnId="{27EF6987-6528-4864-B450-38C40563D669}">
      <dgm:prSet/>
      <dgm:spPr/>
      <dgm:t>
        <a:bodyPr/>
        <a:lstStyle/>
        <a:p>
          <a:endParaRPr lang="sv-SE"/>
        </a:p>
      </dgm:t>
    </dgm:pt>
    <dgm:pt modelId="{D91E865A-3CEE-4987-9F28-3673569B5672}" type="sibTrans" cxnId="{27EF6987-6528-4864-B450-38C40563D669}">
      <dgm:prSet/>
      <dgm:spPr/>
      <dgm:t>
        <a:bodyPr/>
        <a:lstStyle/>
        <a:p>
          <a:endParaRPr lang="sv-SE"/>
        </a:p>
      </dgm:t>
    </dgm:pt>
    <dgm:pt modelId="{01126100-C290-4A25-9A91-B4B2BD5F9B98}">
      <dgm:prSet phldrT="[Text]" custT="1"/>
      <dgm:spPr>
        <a:solidFill>
          <a:srgbClr val="ACCFDB">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spcFirstLastPara="0" vert="horz" wrap="square" lIns="35560" tIns="35560" rIns="35560" bIns="35560" numCol="1" spcCol="1270" anchor="ctr" anchorCtr="0"/>
        <a:lstStyle/>
        <a:p>
          <a:pPr marL="0" lvl="0" indent="0" algn="ctr" defTabSz="622300">
            <a:lnSpc>
              <a:spcPct val="90000"/>
            </a:lnSpc>
            <a:spcBef>
              <a:spcPct val="0"/>
            </a:spcBef>
            <a:spcAft>
              <a:spcPct val="35000"/>
            </a:spcAft>
            <a:buNone/>
          </a:pPr>
          <a:r>
            <a:rPr lang="sv-SE" sz="1400" kern="1200" dirty="0">
              <a:solidFill>
                <a:srgbClr val="FFFFFF"/>
              </a:solidFill>
              <a:latin typeface="Arial" panose="020B0604020202020204"/>
              <a:ea typeface="+mn-ea"/>
              <a:cs typeface="+mn-cs"/>
            </a:rPr>
            <a:t>4 kap 1 §</a:t>
          </a:r>
        </a:p>
      </dgm:t>
    </dgm:pt>
    <dgm:pt modelId="{9D930D97-E6BC-4A87-9BD7-744BDA5E13FA}" type="parTrans" cxnId="{84CA7E81-EDD7-4590-93A1-E0AE650C6A9D}">
      <dgm:prSet/>
      <dgm:spPr/>
      <dgm:t>
        <a:bodyPr/>
        <a:lstStyle/>
        <a:p>
          <a:endParaRPr lang="sv-SE"/>
        </a:p>
      </dgm:t>
    </dgm:pt>
    <dgm:pt modelId="{729A0EAF-170D-4229-A53B-FF52E3765D97}" type="sibTrans" cxnId="{84CA7E81-EDD7-4590-93A1-E0AE650C6A9D}">
      <dgm:prSet/>
      <dgm:spPr/>
      <dgm:t>
        <a:bodyPr/>
        <a:lstStyle/>
        <a:p>
          <a:endParaRPr lang="sv-SE"/>
        </a:p>
      </dgm:t>
    </dgm:pt>
    <dgm:pt modelId="{3B9A2901-8BE4-4DAA-9C88-38A43592A9AB}">
      <dgm:prSet phldrT="[Text]" custT="1"/>
      <dgm:spPr/>
      <dgm:t>
        <a:bodyPr/>
        <a:lstStyle/>
        <a:p>
          <a:r>
            <a:rPr lang="sv-SE" sz="1400" dirty="0"/>
            <a:t>4 kap 2 §</a:t>
          </a:r>
        </a:p>
      </dgm:t>
    </dgm:pt>
    <dgm:pt modelId="{BD499902-CB77-4EA4-9F10-F0EE6F631BC6}" type="parTrans" cxnId="{66C9DCE9-5401-444E-8FB7-55170980F7F9}">
      <dgm:prSet/>
      <dgm:spPr/>
      <dgm:t>
        <a:bodyPr/>
        <a:lstStyle/>
        <a:p>
          <a:endParaRPr lang="sv-SE"/>
        </a:p>
      </dgm:t>
    </dgm:pt>
    <dgm:pt modelId="{6144E11E-762B-4C47-9D22-813372830316}" type="sibTrans" cxnId="{66C9DCE9-5401-444E-8FB7-55170980F7F9}">
      <dgm:prSet/>
      <dgm:spPr/>
      <dgm:t>
        <a:bodyPr/>
        <a:lstStyle/>
        <a:p>
          <a:endParaRPr lang="sv-SE"/>
        </a:p>
      </dgm:t>
    </dgm:pt>
    <dgm:pt modelId="{02A8ECAE-1BA1-4A15-A13A-E0D5F02DE4A0}">
      <dgm:prSet phldrT="[Text]" custT="1"/>
      <dgm:spPr/>
      <dgm:t>
        <a:bodyPr/>
        <a:lstStyle/>
        <a:p>
          <a:r>
            <a:rPr lang="sv-SE" sz="1400" dirty="0"/>
            <a:t>6 kap 5 §</a:t>
          </a:r>
        </a:p>
      </dgm:t>
    </dgm:pt>
    <dgm:pt modelId="{EA686E7A-7925-40C3-A7B0-133DA0322D59}" type="parTrans" cxnId="{4D7E9EAC-0AF1-45E4-B2D9-9A23AA11B55A}">
      <dgm:prSet/>
      <dgm:spPr/>
      <dgm:t>
        <a:bodyPr/>
        <a:lstStyle/>
        <a:p>
          <a:endParaRPr lang="sv-SE"/>
        </a:p>
      </dgm:t>
    </dgm:pt>
    <dgm:pt modelId="{7015E8A8-5BD3-4449-99CB-7B5637E88585}" type="sibTrans" cxnId="{4D7E9EAC-0AF1-45E4-B2D9-9A23AA11B55A}">
      <dgm:prSet/>
      <dgm:spPr/>
      <dgm:t>
        <a:bodyPr/>
        <a:lstStyle/>
        <a:p>
          <a:endParaRPr lang="sv-SE"/>
        </a:p>
      </dgm:t>
    </dgm:pt>
    <dgm:pt modelId="{795730F2-C1EA-47B2-9417-E8767DF6AEC9}">
      <dgm:prSet phldrT="[Text]" custT="1"/>
      <dgm:spPr/>
      <dgm:t>
        <a:bodyPr/>
        <a:lstStyle/>
        <a:p>
          <a:r>
            <a:rPr lang="sv-SE" sz="1400" dirty="0"/>
            <a:t>6 kap 8-11 §§</a:t>
          </a:r>
        </a:p>
      </dgm:t>
    </dgm:pt>
    <dgm:pt modelId="{7DDA11B2-B953-4306-A3DA-A9F5FAE8E073}" type="parTrans" cxnId="{ECF535EB-576B-4D7B-94BD-C18F013DF90D}">
      <dgm:prSet/>
      <dgm:spPr/>
      <dgm:t>
        <a:bodyPr/>
        <a:lstStyle/>
        <a:p>
          <a:endParaRPr lang="sv-SE"/>
        </a:p>
      </dgm:t>
    </dgm:pt>
    <dgm:pt modelId="{79BBB3DD-956B-4405-B537-BFAAF82448E1}" type="sibTrans" cxnId="{ECF535EB-576B-4D7B-94BD-C18F013DF90D}">
      <dgm:prSet/>
      <dgm:spPr/>
      <dgm:t>
        <a:bodyPr/>
        <a:lstStyle/>
        <a:p>
          <a:endParaRPr lang="sv-SE"/>
        </a:p>
      </dgm:t>
    </dgm:pt>
    <dgm:pt modelId="{9B87F0C8-0297-477E-894A-79651C44C2DA}">
      <dgm:prSet phldrT="[Text]" custT="1"/>
      <dgm:spPr/>
      <dgm:t>
        <a:bodyPr/>
        <a:lstStyle/>
        <a:p>
          <a:r>
            <a:rPr lang="sv-SE" sz="1400" dirty="0"/>
            <a:t>6 kap 31 §</a:t>
          </a:r>
        </a:p>
      </dgm:t>
    </dgm:pt>
    <dgm:pt modelId="{F71886CE-76BE-4525-8A37-1E5B142CD332}" type="parTrans" cxnId="{D4B55303-AB90-49E4-96C1-660E4050961F}">
      <dgm:prSet/>
      <dgm:spPr/>
      <dgm:t>
        <a:bodyPr/>
        <a:lstStyle/>
        <a:p>
          <a:endParaRPr lang="sv-SE"/>
        </a:p>
      </dgm:t>
    </dgm:pt>
    <dgm:pt modelId="{7BE8E69E-6E86-4F89-B43E-98DF0DB1FCCB}" type="sibTrans" cxnId="{D4B55303-AB90-49E4-96C1-660E4050961F}">
      <dgm:prSet/>
      <dgm:spPr/>
      <dgm:t>
        <a:bodyPr/>
        <a:lstStyle/>
        <a:p>
          <a:endParaRPr lang="sv-SE"/>
        </a:p>
      </dgm:t>
    </dgm:pt>
    <dgm:pt modelId="{7CE09BF4-E4CE-4100-9319-804422247B9E}" type="pres">
      <dgm:prSet presAssocID="{0EBD0885-087C-4017-B5E8-BE113079D1F1}" presName="Name0" presStyleCnt="0">
        <dgm:presLayoutVars>
          <dgm:chMax val="1"/>
          <dgm:chPref val="1"/>
          <dgm:dir/>
          <dgm:animOne val="branch"/>
          <dgm:animLvl val="lvl"/>
        </dgm:presLayoutVars>
      </dgm:prSet>
      <dgm:spPr/>
    </dgm:pt>
    <dgm:pt modelId="{082AB467-FB0E-48F6-B291-182134164BCB}" type="pres">
      <dgm:prSet presAssocID="{19098ABE-6EB7-4239-A22C-D4F8D5F643EE}" presName="singleCycle" presStyleCnt="0"/>
      <dgm:spPr/>
    </dgm:pt>
    <dgm:pt modelId="{1A144543-33BD-4B0D-968C-50EFC3CDB2A3}" type="pres">
      <dgm:prSet presAssocID="{19098ABE-6EB7-4239-A22C-D4F8D5F643EE}" presName="singleCenter" presStyleLbl="node1" presStyleIdx="0" presStyleCnt="6" custScaleX="162576">
        <dgm:presLayoutVars>
          <dgm:chMax val="7"/>
          <dgm:chPref val="7"/>
        </dgm:presLayoutVars>
      </dgm:prSet>
      <dgm:spPr/>
    </dgm:pt>
    <dgm:pt modelId="{0DAB7022-BB83-4404-8849-45CEB8650EBF}" type="pres">
      <dgm:prSet presAssocID="{9D930D97-E6BC-4A87-9BD7-744BDA5E13FA}" presName="Name56" presStyleLbl="parChTrans1D2" presStyleIdx="0" presStyleCnt="5"/>
      <dgm:spPr/>
    </dgm:pt>
    <dgm:pt modelId="{D2E4786A-C2AE-4BFE-8CEF-D0C796D24E64}" type="pres">
      <dgm:prSet presAssocID="{01126100-C290-4A25-9A91-B4B2BD5F9B98}" presName="text0" presStyleLbl="node1" presStyleIdx="1" presStyleCnt="6" custScaleX="182319" custRadScaleRad="84116">
        <dgm:presLayoutVars>
          <dgm:bulletEnabled val="1"/>
        </dgm:presLayoutVars>
      </dgm:prSet>
      <dgm:spPr>
        <a:xfrm>
          <a:off x="2808154" y="79967"/>
          <a:ext cx="816864" cy="816864"/>
        </a:xfrm>
        <a:prstGeom prst="roundRect">
          <a:avLst/>
        </a:prstGeom>
      </dgm:spPr>
    </dgm:pt>
    <dgm:pt modelId="{EEEA32B7-9070-47CF-9662-02E88F5E42B5}" type="pres">
      <dgm:prSet presAssocID="{BD499902-CB77-4EA4-9F10-F0EE6F631BC6}" presName="Name56" presStyleLbl="parChTrans1D2" presStyleIdx="1" presStyleCnt="5"/>
      <dgm:spPr/>
    </dgm:pt>
    <dgm:pt modelId="{4153CE3F-DF32-42ED-A9FD-08B636055396}" type="pres">
      <dgm:prSet presAssocID="{3B9A2901-8BE4-4DAA-9C88-38A43592A9AB}" presName="text0" presStyleLbl="node1" presStyleIdx="2" presStyleCnt="6" custScaleX="174204" custRadScaleRad="142146" custRadScaleInc="15121">
        <dgm:presLayoutVars>
          <dgm:bulletEnabled val="1"/>
        </dgm:presLayoutVars>
      </dgm:prSet>
      <dgm:spPr/>
    </dgm:pt>
    <dgm:pt modelId="{3038DA38-71F6-42A1-BE05-11E8CEE7F7A7}" type="pres">
      <dgm:prSet presAssocID="{EA686E7A-7925-40C3-A7B0-133DA0322D59}" presName="Name56" presStyleLbl="parChTrans1D2" presStyleIdx="2" presStyleCnt="5"/>
      <dgm:spPr/>
    </dgm:pt>
    <dgm:pt modelId="{7F3B9979-F112-4116-98C6-25AAE5D912F5}" type="pres">
      <dgm:prSet presAssocID="{02A8ECAE-1BA1-4A15-A13A-E0D5F02DE4A0}" presName="text0" presStyleLbl="node1" presStyleIdx="3" presStyleCnt="6" custScaleX="173358">
        <dgm:presLayoutVars>
          <dgm:bulletEnabled val="1"/>
        </dgm:presLayoutVars>
      </dgm:prSet>
      <dgm:spPr/>
    </dgm:pt>
    <dgm:pt modelId="{ADEBBB73-BA2C-4C47-9F93-5515A969DF37}" type="pres">
      <dgm:prSet presAssocID="{F71886CE-76BE-4525-8A37-1E5B142CD332}" presName="Name56" presStyleLbl="parChTrans1D2" presStyleIdx="3" presStyleCnt="5"/>
      <dgm:spPr/>
    </dgm:pt>
    <dgm:pt modelId="{528B43CA-1488-4B07-B5BE-67A7DDB96C93}" type="pres">
      <dgm:prSet presAssocID="{9B87F0C8-0297-477E-894A-79651C44C2DA}" presName="text0" presStyleLbl="node1" presStyleIdx="4" presStyleCnt="6" custScaleX="170900">
        <dgm:presLayoutVars>
          <dgm:bulletEnabled val="1"/>
        </dgm:presLayoutVars>
      </dgm:prSet>
      <dgm:spPr/>
    </dgm:pt>
    <dgm:pt modelId="{5EF8F2AA-93AF-4035-A3BA-66A804CA7AB4}" type="pres">
      <dgm:prSet presAssocID="{7DDA11B2-B953-4306-A3DA-A9F5FAE8E073}" presName="Name56" presStyleLbl="parChTrans1D2" presStyleIdx="4" presStyleCnt="5"/>
      <dgm:spPr/>
    </dgm:pt>
    <dgm:pt modelId="{0D80E67D-5152-41D3-950C-117FBFD6C3F5}" type="pres">
      <dgm:prSet presAssocID="{795730F2-C1EA-47B2-9417-E8767DF6AEC9}" presName="text0" presStyleLbl="node1" presStyleIdx="5" presStyleCnt="6" custScaleX="182553" custRadScaleRad="142145" custRadScaleInc="-15124">
        <dgm:presLayoutVars>
          <dgm:bulletEnabled val="1"/>
        </dgm:presLayoutVars>
      </dgm:prSet>
      <dgm:spPr/>
    </dgm:pt>
  </dgm:ptLst>
  <dgm:cxnLst>
    <dgm:cxn modelId="{D4B55303-AB90-49E4-96C1-660E4050961F}" srcId="{19098ABE-6EB7-4239-A22C-D4F8D5F643EE}" destId="{9B87F0C8-0297-477E-894A-79651C44C2DA}" srcOrd="3" destOrd="0" parTransId="{F71886CE-76BE-4525-8A37-1E5B142CD332}" sibTransId="{7BE8E69E-6E86-4F89-B43E-98DF0DB1FCCB}"/>
    <dgm:cxn modelId="{EFD1E713-D4E4-4426-87F1-502793FFB816}" type="presOf" srcId="{0EBD0885-087C-4017-B5E8-BE113079D1F1}" destId="{7CE09BF4-E4CE-4100-9319-804422247B9E}" srcOrd="0" destOrd="0" presId="urn:microsoft.com/office/officeart/2008/layout/RadialCluster"/>
    <dgm:cxn modelId="{CCA00D3A-8202-420C-8C9B-27C4446ABDA9}" type="presOf" srcId="{19098ABE-6EB7-4239-A22C-D4F8D5F643EE}" destId="{1A144543-33BD-4B0D-968C-50EFC3CDB2A3}" srcOrd="0" destOrd="0" presId="urn:microsoft.com/office/officeart/2008/layout/RadialCluster"/>
    <dgm:cxn modelId="{441EFF3D-EF35-4CAB-8F0D-BAA19978E2F2}" type="presOf" srcId="{9B87F0C8-0297-477E-894A-79651C44C2DA}" destId="{528B43CA-1488-4B07-B5BE-67A7DDB96C93}" srcOrd="0" destOrd="0" presId="urn:microsoft.com/office/officeart/2008/layout/RadialCluster"/>
    <dgm:cxn modelId="{80C1A459-FBFE-4D7D-B9D4-2CBE3E62F444}" type="presOf" srcId="{7DDA11B2-B953-4306-A3DA-A9F5FAE8E073}" destId="{5EF8F2AA-93AF-4035-A3BA-66A804CA7AB4}" srcOrd="0" destOrd="0" presId="urn:microsoft.com/office/officeart/2008/layout/RadialCluster"/>
    <dgm:cxn modelId="{84CA7E81-EDD7-4590-93A1-E0AE650C6A9D}" srcId="{19098ABE-6EB7-4239-A22C-D4F8D5F643EE}" destId="{01126100-C290-4A25-9A91-B4B2BD5F9B98}" srcOrd="0" destOrd="0" parTransId="{9D930D97-E6BC-4A87-9BD7-744BDA5E13FA}" sibTransId="{729A0EAF-170D-4229-A53B-FF52E3765D97}"/>
    <dgm:cxn modelId="{1ABCC981-0F45-4BDD-A484-3472219D0A54}" type="presOf" srcId="{795730F2-C1EA-47B2-9417-E8767DF6AEC9}" destId="{0D80E67D-5152-41D3-950C-117FBFD6C3F5}" srcOrd="0" destOrd="0" presId="urn:microsoft.com/office/officeart/2008/layout/RadialCluster"/>
    <dgm:cxn modelId="{27EF6987-6528-4864-B450-38C40563D669}" srcId="{0EBD0885-087C-4017-B5E8-BE113079D1F1}" destId="{19098ABE-6EB7-4239-A22C-D4F8D5F643EE}" srcOrd="0" destOrd="0" parTransId="{73D6AEAD-1B1D-47EA-ABA4-5B25B161272A}" sibTransId="{D91E865A-3CEE-4987-9F28-3673569B5672}"/>
    <dgm:cxn modelId="{E4804F90-5294-4FD5-8A47-55AA3C8C165D}" type="presOf" srcId="{01126100-C290-4A25-9A91-B4B2BD5F9B98}" destId="{D2E4786A-C2AE-4BFE-8CEF-D0C796D24E64}" srcOrd="0" destOrd="0" presId="urn:microsoft.com/office/officeart/2008/layout/RadialCluster"/>
    <dgm:cxn modelId="{9FCA1E94-23F2-474F-88AE-010CBDCF42BD}" type="presOf" srcId="{BD499902-CB77-4EA4-9F10-F0EE6F631BC6}" destId="{EEEA32B7-9070-47CF-9662-02E88F5E42B5}" srcOrd="0" destOrd="0" presId="urn:microsoft.com/office/officeart/2008/layout/RadialCluster"/>
    <dgm:cxn modelId="{94C410A2-0B54-4D2F-9308-2A447DC41B1D}" type="presOf" srcId="{EA686E7A-7925-40C3-A7B0-133DA0322D59}" destId="{3038DA38-71F6-42A1-BE05-11E8CEE7F7A7}" srcOrd="0" destOrd="0" presId="urn:microsoft.com/office/officeart/2008/layout/RadialCluster"/>
    <dgm:cxn modelId="{4D7E9EAC-0AF1-45E4-B2D9-9A23AA11B55A}" srcId="{19098ABE-6EB7-4239-A22C-D4F8D5F643EE}" destId="{02A8ECAE-1BA1-4A15-A13A-E0D5F02DE4A0}" srcOrd="2" destOrd="0" parTransId="{EA686E7A-7925-40C3-A7B0-133DA0322D59}" sibTransId="{7015E8A8-5BD3-4449-99CB-7B5637E88585}"/>
    <dgm:cxn modelId="{BB9FF3C7-8AF0-436A-B8E5-7731827FD58E}" type="presOf" srcId="{F71886CE-76BE-4525-8A37-1E5B142CD332}" destId="{ADEBBB73-BA2C-4C47-9F93-5515A969DF37}" srcOrd="0" destOrd="0" presId="urn:microsoft.com/office/officeart/2008/layout/RadialCluster"/>
    <dgm:cxn modelId="{66C9DCE9-5401-444E-8FB7-55170980F7F9}" srcId="{19098ABE-6EB7-4239-A22C-D4F8D5F643EE}" destId="{3B9A2901-8BE4-4DAA-9C88-38A43592A9AB}" srcOrd="1" destOrd="0" parTransId="{BD499902-CB77-4EA4-9F10-F0EE6F631BC6}" sibTransId="{6144E11E-762B-4C47-9D22-813372830316}"/>
    <dgm:cxn modelId="{ECF535EB-576B-4D7B-94BD-C18F013DF90D}" srcId="{19098ABE-6EB7-4239-A22C-D4F8D5F643EE}" destId="{795730F2-C1EA-47B2-9417-E8767DF6AEC9}" srcOrd="4" destOrd="0" parTransId="{7DDA11B2-B953-4306-A3DA-A9F5FAE8E073}" sibTransId="{79BBB3DD-956B-4405-B537-BFAAF82448E1}"/>
    <dgm:cxn modelId="{A7731DEF-91F4-4FCD-AE3C-38789918506E}" type="presOf" srcId="{3B9A2901-8BE4-4DAA-9C88-38A43592A9AB}" destId="{4153CE3F-DF32-42ED-A9FD-08B636055396}" srcOrd="0" destOrd="0" presId="urn:microsoft.com/office/officeart/2008/layout/RadialCluster"/>
    <dgm:cxn modelId="{940B33F2-734E-4DC1-94E1-E66CFA8D65D6}" type="presOf" srcId="{02A8ECAE-1BA1-4A15-A13A-E0D5F02DE4A0}" destId="{7F3B9979-F112-4116-98C6-25AAE5D912F5}" srcOrd="0" destOrd="0" presId="urn:microsoft.com/office/officeart/2008/layout/RadialCluster"/>
    <dgm:cxn modelId="{4CE9F6FA-E693-4AEB-A6E4-6505AFBA86AE}" type="presOf" srcId="{9D930D97-E6BC-4A87-9BD7-744BDA5E13FA}" destId="{0DAB7022-BB83-4404-8849-45CEB8650EBF}" srcOrd="0" destOrd="0" presId="urn:microsoft.com/office/officeart/2008/layout/RadialCluster"/>
    <dgm:cxn modelId="{C2049C6E-A9BA-4B73-81C0-D78123755F38}" type="presParOf" srcId="{7CE09BF4-E4CE-4100-9319-804422247B9E}" destId="{082AB467-FB0E-48F6-B291-182134164BCB}" srcOrd="0" destOrd="0" presId="urn:microsoft.com/office/officeart/2008/layout/RadialCluster"/>
    <dgm:cxn modelId="{AA675A78-BA9D-4839-B151-164011FD06C4}" type="presParOf" srcId="{082AB467-FB0E-48F6-B291-182134164BCB}" destId="{1A144543-33BD-4B0D-968C-50EFC3CDB2A3}" srcOrd="0" destOrd="0" presId="urn:microsoft.com/office/officeart/2008/layout/RadialCluster"/>
    <dgm:cxn modelId="{0717A48A-C82B-4523-8386-937DE5E40AA4}" type="presParOf" srcId="{082AB467-FB0E-48F6-B291-182134164BCB}" destId="{0DAB7022-BB83-4404-8849-45CEB8650EBF}" srcOrd="1" destOrd="0" presId="urn:microsoft.com/office/officeart/2008/layout/RadialCluster"/>
    <dgm:cxn modelId="{E2C4EE08-23A6-4A23-9115-CB75E3C8BE7A}" type="presParOf" srcId="{082AB467-FB0E-48F6-B291-182134164BCB}" destId="{D2E4786A-C2AE-4BFE-8CEF-D0C796D24E64}" srcOrd="2" destOrd="0" presId="urn:microsoft.com/office/officeart/2008/layout/RadialCluster"/>
    <dgm:cxn modelId="{0DBA17DB-73E5-4C42-AF49-884AB0656427}" type="presParOf" srcId="{082AB467-FB0E-48F6-B291-182134164BCB}" destId="{EEEA32B7-9070-47CF-9662-02E88F5E42B5}" srcOrd="3" destOrd="0" presId="urn:microsoft.com/office/officeart/2008/layout/RadialCluster"/>
    <dgm:cxn modelId="{24333FDE-3BA2-4305-BBCE-218558E0D65C}" type="presParOf" srcId="{082AB467-FB0E-48F6-B291-182134164BCB}" destId="{4153CE3F-DF32-42ED-A9FD-08B636055396}" srcOrd="4" destOrd="0" presId="urn:microsoft.com/office/officeart/2008/layout/RadialCluster"/>
    <dgm:cxn modelId="{48E96BB1-06DC-4A3A-973E-31941EE96D80}" type="presParOf" srcId="{082AB467-FB0E-48F6-B291-182134164BCB}" destId="{3038DA38-71F6-42A1-BE05-11E8CEE7F7A7}" srcOrd="5" destOrd="0" presId="urn:microsoft.com/office/officeart/2008/layout/RadialCluster"/>
    <dgm:cxn modelId="{1C9089B2-1A01-4483-92DD-AE4C10AB814B}" type="presParOf" srcId="{082AB467-FB0E-48F6-B291-182134164BCB}" destId="{7F3B9979-F112-4116-98C6-25AAE5D912F5}" srcOrd="6" destOrd="0" presId="urn:microsoft.com/office/officeart/2008/layout/RadialCluster"/>
    <dgm:cxn modelId="{2590E6D5-B1AB-4B23-B689-CC7A37004131}" type="presParOf" srcId="{082AB467-FB0E-48F6-B291-182134164BCB}" destId="{ADEBBB73-BA2C-4C47-9F93-5515A969DF37}" srcOrd="7" destOrd="0" presId="urn:microsoft.com/office/officeart/2008/layout/RadialCluster"/>
    <dgm:cxn modelId="{F6F6B774-6516-46C2-AD7D-012FA7866621}" type="presParOf" srcId="{082AB467-FB0E-48F6-B291-182134164BCB}" destId="{528B43CA-1488-4B07-B5BE-67A7DDB96C93}" srcOrd="8" destOrd="0" presId="urn:microsoft.com/office/officeart/2008/layout/RadialCluster"/>
    <dgm:cxn modelId="{6E881000-835C-4C48-974E-A3A90BCABE30}" type="presParOf" srcId="{082AB467-FB0E-48F6-B291-182134164BCB}" destId="{5EF8F2AA-93AF-4035-A3BA-66A804CA7AB4}" srcOrd="9" destOrd="0" presId="urn:microsoft.com/office/officeart/2008/layout/RadialCluster"/>
    <dgm:cxn modelId="{1B3C76FC-0664-4D9F-9376-CEE05E7FDED2}" type="presParOf" srcId="{082AB467-FB0E-48F6-B291-182134164BCB}" destId="{0D80E67D-5152-41D3-950C-117FBFD6C3F5}"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44543-33BD-4B0D-968C-50EFC3CDB2A3}">
      <dsp:nvSpPr>
        <dsp:cNvPr id="0" name=""/>
        <dsp:cNvSpPr/>
      </dsp:nvSpPr>
      <dsp:spPr>
        <a:xfrm>
          <a:off x="2073986" y="1585362"/>
          <a:ext cx="1982126" cy="121920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sv-SE" sz="1800" kern="1200" dirty="0"/>
            <a:t>Förhandlingen</a:t>
          </a:r>
          <a:endParaRPr lang="sv-SE" sz="2600" kern="1200" dirty="0"/>
        </a:p>
      </dsp:txBody>
      <dsp:txXfrm>
        <a:off x="2133502" y="1644878"/>
        <a:ext cx="1863094" cy="1100168"/>
      </dsp:txXfrm>
    </dsp:sp>
    <dsp:sp modelId="{0DAB7022-BB83-4404-8849-45CEB8650EBF}">
      <dsp:nvSpPr>
        <dsp:cNvPr id="0" name=""/>
        <dsp:cNvSpPr/>
      </dsp:nvSpPr>
      <dsp:spPr>
        <a:xfrm rot="16200000">
          <a:off x="2856319" y="1376632"/>
          <a:ext cx="417460" cy="0"/>
        </a:xfrm>
        <a:custGeom>
          <a:avLst/>
          <a:gdLst/>
          <a:ahLst/>
          <a:cxnLst/>
          <a:rect l="0" t="0" r="0" b="0"/>
          <a:pathLst>
            <a:path>
              <a:moveTo>
                <a:pt x="0" y="0"/>
              </a:moveTo>
              <a:lnTo>
                <a:pt x="41746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E4786A-C2AE-4BFE-8CEF-D0C796D24E64}">
      <dsp:nvSpPr>
        <dsp:cNvPr id="0" name=""/>
        <dsp:cNvSpPr/>
      </dsp:nvSpPr>
      <dsp:spPr>
        <a:xfrm>
          <a:off x="2320400" y="351038"/>
          <a:ext cx="1489298" cy="816864"/>
        </a:xfrm>
        <a:prstGeom prst="roundRect">
          <a:avLst/>
        </a:prstGeom>
        <a:solidFill>
          <a:srgbClr val="ACCFDB">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sv-SE" sz="1400" kern="1200" dirty="0">
              <a:solidFill>
                <a:srgbClr val="FFFFFF"/>
              </a:solidFill>
              <a:latin typeface="Arial" panose="020B0604020202020204"/>
              <a:ea typeface="+mn-ea"/>
              <a:cs typeface="+mn-cs"/>
            </a:rPr>
            <a:t>4 kap 1 §</a:t>
          </a:r>
        </a:p>
      </dsp:txBody>
      <dsp:txXfrm>
        <a:off x="2360276" y="390914"/>
        <a:ext cx="1409546" cy="737112"/>
      </dsp:txXfrm>
    </dsp:sp>
    <dsp:sp modelId="{EEEA32B7-9070-47CF-9662-02E88F5E42B5}">
      <dsp:nvSpPr>
        <dsp:cNvPr id="0" name=""/>
        <dsp:cNvSpPr/>
      </dsp:nvSpPr>
      <dsp:spPr>
        <a:xfrm rot="20831423">
          <a:off x="4048241" y="1899493"/>
          <a:ext cx="632621" cy="0"/>
        </a:xfrm>
        <a:custGeom>
          <a:avLst/>
          <a:gdLst/>
          <a:ahLst/>
          <a:cxnLst/>
          <a:rect l="0" t="0" r="0" b="0"/>
          <a:pathLst>
            <a:path>
              <a:moveTo>
                <a:pt x="0" y="0"/>
              </a:moveTo>
              <a:lnTo>
                <a:pt x="6326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53CE3F-DF32-42ED-A9FD-08B636055396}">
      <dsp:nvSpPr>
        <dsp:cNvPr id="0" name=""/>
        <dsp:cNvSpPr/>
      </dsp:nvSpPr>
      <dsp:spPr>
        <a:xfrm>
          <a:off x="4672990" y="1259156"/>
          <a:ext cx="1423009" cy="8168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sv-SE" sz="1400" kern="1200" dirty="0"/>
            <a:t>4 kap 2 §</a:t>
          </a:r>
        </a:p>
      </dsp:txBody>
      <dsp:txXfrm>
        <a:off x="4712866" y="1299032"/>
        <a:ext cx="1343257" cy="737112"/>
      </dsp:txXfrm>
    </dsp:sp>
    <dsp:sp modelId="{3038DA38-71F6-42A1-BE05-11E8CEE7F7A7}">
      <dsp:nvSpPr>
        <dsp:cNvPr id="0" name=""/>
        <dsp:cNvSpPr/>
      </dsp:nvSpPr>
      <dsp:spPr>
        <a:xfrm rot="3240000">
          <a:off x="3415571" y="2985865"/>
          <a:ext cx="448205" cy="0"/>
        </a:xfrm>
        <a:custGeom>
          <a:avLst/>
          <a:gdLst/>
          <a:ahLst/>
          <a:cxnLst/>
          <a:rect l="0" t="0" r="0" b="0"/>
          <a:pathLst>
            <a:path>
              <a:moveTo>
                <a:pt x="0" y="0"/>
              </a:moveTo>
              <a:lnTo>
                <a:pt x="44820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3B9979-F112-4116-98C6-25AAE5D912F5}">
      <dsp:nvSpPr>
        <dsp:cNvPr id="0" name=""/>
        <dsp:cNvSpPr/>
      </dsp:nvSpPr>
      <dsp:spPr>
        <a:xfrm>
          <a:off x="3360092" y="3167168"/>
          <a:ext cx="1416099" cy="8168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sv-SE" sz="1400" kern="1200" dirty="0"/>
            <a:t>6 kap 5 §</a:t>
          </a:r>
        </a:p>
      </dsp:txBody>
      <dsp:txXfrm>
        <a:off x="3399968" y="3207044"/>
        <a:ext cx="1336347" cy="737112"/>
      </dsp:txXfrm>
    </dsp:sp>
    <dsp:sp modelId="{ADEBBB73-BA2C-4C47-9F93-5515A969DF37}">
      <dsp:nvSpPr>
        <dsp:cNvPr id="0" name=""/>
        <dsp:cNvSpPr/>
      </dsp:nvSpPr>
      <dsp:spPr>
        <a:xfrm rot="7560000">
          <a:off x="2266322" y="2985865"/>
          <a:ext cx="448205" cy="0"/>
        </a:xfrm>
        <a:custGeom>
          <a:avLst/>
          <a:gdLst/>
          <a:ahLst/>
          <a:cxnLst/>
          <a:rect l="0" t="0" r="0" b="0"/>
          <a:pathLst>
            <a:path>
              <a:moveTo>
                <a:pt x="0" y="0"/>
              </a:moveTo>
              <a:lnTo>
                <a:pt x="44820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8B43CA-1488-4B07-B5BE-67A7DDB96C93}">
      <dsp:nvSpPr>
        <dsp:cNvPr id="0" name=""/>
        <dsp:cNvSpPr/>
      </dsp:nvSpPr>
      <dsp:spPr>
        <a:xfrm>
          <a:off x="1363947" y="3167168"/>
          <a:ext cx="1396020" cy="8168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sv-SE" sz="1400" kern="1200" dirty="0"/>
            <a:t>6 kap 31 §</a:t>
          </a:r>
        </a:p>
      </dsp:txBody>
      <dsp:txXfrm>
        <a:off x="1403823" y="3207044"/>
        <a:ext cx="1316268" cy="737112"/>
      </dsp:txXfrm>
    </dsp:sp>
    <dsp:sp modelId="{5EF8F2AA-93AF-4035-A3BA-66A804CA7AB4}">
      <dsp:nvSpPr>
        <dsp:cNvPr id="0" name=""/>
        <dsp:cNvSpPr/>
      </dsp:nvSpPr>
      <dsp:spPr>
        <a:xfrm rot="11568508">
          <a:off x="1483773" y="1903396"/>
          <a:ext cx="597648" cy="0"/>
        </a:xfrm>
        <a:custGeom>
          <a:avLst/>
          <a:gdLst/>
          <a:ahLst/>
          <a:cxnLst/>
          <a:rect l="0" t="0" r="0" b="0"/>
          <a:pathLst>
            <a:path>
              <a:moveTo>
                <a:pt x="0" y="0"/>
              </a:moveTo>
              <a:lnTo>
                <a:pt x="59764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80E67D-5152-41D3-950C-117FBFD6C3F5}">
      <dsp:nvSpPr>
        <dsp:cNvPr id="0" name=""/>
        <dsp:cNvSpPr/>
      </dsp:nvSpPr>
      <dsp:spPr>
        <a:xfrm>
          <a:off x="0" y="1259204"/>
          <a:ext cx="1491209" cy="8168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sv-SE" sz="1400" kern="1200" dirty="0"/>
            <a:t>6 kap 8-11 §§</a:t>
          </a:r>
        </a:p>
      </dsp:txBody>
      <dsp:txXfrm>
        <a:off x="39876" y="1299080"/>
        <a:ext cx="1411457" cy="73711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Times New Roman" panose="02020603050405020304" pitchFamily="18" charset="0"/>
              </a:defRPr>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Times New Roman" panose="02020603050405020304" pitchFamily="18" charset="0"/>
              </a:defRPr>
            </a:lvl1pPr>
          </a:lstStyle>
          <a:p>
            <a:fld id="{95C1DA4F-C733-4485-BCAA-ED66A1937FEB}" type="datetimeFigureOut">
              <a:rPr lang="sv-SE" smtClean="0"/>
              <a:pPr/>
              <a:t>2023-04-14</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Times New Roman" panose="02020603050405020304" pitchFamily="18" charset="0"/>
              </a:defRPr>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Times New Roman" panose="02020603050405020304" pitchFamily="18" charset="0"/>
              </a:defRPr>
            </a:lvl1pPr>
          </a:lstStyle>
          <a:p>
            <a:fld id="{97AE7156-62F3-4CA3-9C03-D68BF7374B4F}" type="slidenum">
              <a:rPr lang="sv-SE" smtClean="0"/>
              <a:pPr/>
              <a:t>‹#›</a:t>
            </a:fld>
            <a:endParaRPr lang="sv-SE" dirty="0"/>
          </a:p>
        </p:txBody>
      </p:sp>
    </p:spTree>
    <p:extLst>
      <p:ext uri="{BB962C8B-B14F-4D97-AF65-F5344CB8AC3E}">
        <p14:creationId xmlns:p14="http://schemas.microsoft.com/office/powerpoint/2010/main" val="276727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imes New Roman" panose="02020603050405020304" pitchFamily="18"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Times New Roman" panose="02020603050405020304" pitchFamily="18" charset="0"/>
                <a:ea typeface="Calibri" panose="020F0502020204030204" pitchFamily="34" charset="0"/>
              </a:rPr>
              <a:t>Grundnivån för en kommande avtalsrelation sätts redan under upphandlingsprocessen. Om vi som upphandlande myndighet låter leverantörerna komma till sin rätta under upphandlingen kan vi generera värdeskapande avtal för bägge avtalsparter. </a:t>
            </a:r>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1</a:t>
            </a:fld>
            <a:endParaRPr lang="sv-SE" dirty="0"/>
          </a:p>
        </p:txBody>
      </p:sp>
    </p:spTree>
    <p:extLst>
      <p:ext uri="{BB962C8B-B14F-4D97-AF65-F5344CB8AC3E}">
        <p14:creationId xmlns:p14="http://schemas.microsoft.com/office/powerpoint/2010/main" val="1591329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10</a:t>
            </a:fld>
            <a:endParaRPr lang="sv-SE" dirty="0"/>
          </a:p>
        </p:txBody>
      </p:sp>
    </p:spTree>
    <p:extLst>
      <p:ext uri="{BB962C8B-B14F-4D97-AF65-F5344CB8AC3E}">
        <p14:creationId xmlns:p14="http://schemas.microsoft.com/office/powerpoint/2010/main" val="2786706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11</a:t>
            </a:fld>
            <a:endParaRPr lang="sv-SE" dirty="0"/>
          </a:p>
        </p:txBody>
      </p:sp>
    </p:spTree>
    <p:extLst>
      <p:ext uri="{BB962C8B-B14F-4D97-AF65-F5344CB8AC3E}">
        <p14:creationId xmlns:p14="http://schemas.microsoft.com/office/powerpoint/2010/main" val="1321443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14</a:t>
            </a:fld>
            <a:endParaRPr lang="sv-SE" dirty="0"/>
          </a:p>
        </p:txBody>
      </p:sp>
    </p:spTree>
    <p:extLst>
      <p:ext uri="{BB962C8B-B14F-4D97-AF65-F5344CB8AC3E}">
        <p14:creationId xmlns:p14="http://schemas.microsoft.com/office/powerpoint/2010/main" val="3262749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15</a:t>
            </a:fld>
            <a:endParaRPr lang="sv-SE" dirty="0"/>
          </a:p>
        </p:txBody>
      </p:sp>
    </p:spTree>
    <p:extLst>
      <p:ext uri="{BB962C8B-B14F-4D97-AF65-F5344CB8AC3E}">
        <p14:creationId xmlns:p14="http://schemas.microsoft.com/office/powerpoint/2010/main" val="108784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2</a:t>
            </a:fld>
            <a:endParaRPr lang="sv-SE" dirty="0"/>
          </a:p>
        </p:txBody>
      </p:sp>
    </p:spTree>
    <p:extLst>
      <p:ext uri="{BB962C8B-B14F-4D97-AF65-F5344CB8AC3E}">
        <p14:creationId xmlns:p14="http://schemas.microsoft.com/office/powerpoint/2010/main" val="7651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000000"/>
                </a:solidFill>
                <a:effectLst/>
                <a:latin typeface="IBM Plex Sans" panose="020B0503050203000203" pitchFamily="34" charset="0"/>
              </a:rPr>
              <a:t>Fokus för det här seminariet är samverkan och relationsskapande mellan avtalspartners. Fokus kommer således inte vara lagtexter – Men utan att på en ingående nivå gå in på lagen och vad den säger om förhandling känns det ändå som en bra start att vi kort ramar in vad vi har att förhålla oss till när det kommer till förhandling.</a:t>
            </a:r>
          </a:p>
          <a:p>
            <a:endParaRPr lang="sv-SE" b="0" i="0" dirty="0">
              <a:solidFill>
                <a:srgbClr val="000000"/>
              </a:solidFill>
              <a:effectLst/>
              <a:latin typeface="IBM Plex Sans" panose="020B0503050203000203" pitchFamily="34" charset="0"/>
            </a:endParaRPr>
          </a:p>
          <a:p>
            <a:r>
              <a:rPr lang="sv-SE" b="0" i="0" dirty="0">
                <a:solidFill>
                  <a:srgbClr val="000000"/>
                </a:solidFill>
                <a:effectLst/>
                <a:latin typeface="IBM Plex Sans" panose="020B0503050203000203" pitchFamily="34" charset="0"/>
              </a:rPr>
              <a:t>Inom offentlig upphandling finns ett antal olika bestämmelser som reglerar förhandling i samband med upphandling. Bestämmelserna reglerar exempelvis:</a:t>
            </a:r>
          </a:p>
          <a:p>
            <a:pPr marL="171450" indent="-171450">
              <a:buFontTx/>
              <a:buChar char="-"/>
            </a:pPr>
            <a:r>
              <a:rPr lang="sv-SE" b="0" i="0" dirty="0">
                <a:solidFill>
                  <a:srgbClr val="000000"/>
                </a:solidFill>
                <a:effectLst/>
                <a:latin typeface="IBM Plex Sans" panose="020B0503050203000203" pitchFamily="34" charset="0"/>
              </a:rPr>
              <a:t>när man får förhandla</a:t>
            </a:r>
          </a:p>
          <a:p>
            <a:pPr marL="171450" indent="-171450">
              <a:buFontTx/>
              <a:buChar char="-"/>
            </a:pPr>
            <a:r>
              <a:rPr lang="sv-SE" b="0" i="0" dirty="0">
                <a:solidFill>
                  <a:srgbClr val="000000"/>
                </a:solidFill>
                <a:effectLst/>
                <a:latin typeface="IBM Plex Sans" panose="020B0503050203000203" pitchFamily="34" charset="0"/>
              </a:rPr>
              <a:t>processen kring förhandlingen</a:t>
            </a:r>
          </a:p>
          <a:p>
            <a:pPr marL="171450" indent="-171450">
              <a:buFontTx/>
              <a:buChar char="-"/>
            </a:pPr>
            <a:r>
              <a:rPr lang="sv-SE" b="0" i="0" dirty="0">
                <a:solidFill>
                  <a:srgbClr val="000000"/>
                </a:solidFill>
                <a:effectLst/>
                <a:latin typeface="IBM Plex Sans" panose="020B0503050203000203" pitchFamily="34" charset="0"/>
              </a:rPr>
              <a:t>och även vad man får förhandla om.</a:t>
            </a:r>
          </a:p>
          <a:p>
            <a:endParaRPr lang="sv-SE" b="0" i="0" dirty="0">
              <a:solidFill>
                <a:srgbClr val="000000"/>
              </a:solidFill>
              <a:effectLst/>
              <a:latin typeface="IBM Plex Sans" panose="020B0503050203000203" pitchFamily="34" charset="0"/>
            </a:endParaRPr>
          </a:p>
          <a:p>
            <a:r>
              <a:rPr lang="sv-SE" b="0" i="0" dirty="0">
                <a:solidFill>
                  <a:srgbClr val="000000"/>
                </a:solidFill>
                <a:effectLst/>
                <a:latin typeface="IBM Plex Sans" panose="020B0503050203000203" pitchFamily="34" charset="0"/>
              </a:rPr>
              <a:t>Vi får alltid: Förhandla för att bekräfta de finansiella åtaganden och andra villkor som anges i anbudet och slutligt fastställa kontraktsvillkoren. Detta gäller under förutsättning att förhandlingarna </a:t>
            </a:r>
          </a:p>
          <a:p>
            <a:pPr algn="l">
              <a:buFont typeface="+mj-lt"/>
              <a:buAutoNum type="arabicPeriod"/>
            </a:pPr>
            <a:r>
              <a:rPr lang="sv-SE" b="0" i="0" dirty="0">
                <a:solidFill>
                  <a:srgbClr val="000000"/>
                </a:solidFill>
                <a:effectLst/>
                <a:latin typeface="IBM Plex Sans" panose="020B0503050203000203" pitchFamily="34" charset="0"/>
              </a:rPr>
              <a:t> inte leder till att väsentliga aspekter i anbudet eller upphandlingen ändras i sak, och  </a:t>
            </a:r>
          </a:p>
          <a:p>
            <a:pPr algn="l">
              <a:buFont typeface="+mj-lt"/>
              <a:buAutoNum type="arabicPeriod"/>
            </a:pPr>
            <a:r>
              <a:rPr lang="sv-SE" b="0" i="0" dirty="0">
                <a:solidFill>
                  <a:srgbClr val="000000"/>
                </a:solidFill>
                <a:effectLst/>
                <a:latin typeface="IBM Plex Sans" panose="020B0503050203000203" pitchFamily="34" charset="0"/>
              </a:rPr>
              <a:t> inte riskerar att snedvrida konkurrensen eller orsaka diskriminering</a:t>
            </a:r>
          </a:p>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3</a:t>
            </a:fld>
            <a:endParaRPr lang="sv-SE" dirty="0"/>
          </a:p>
        </p:txBody>
      </p:sp>
    </p:spTree>
    <p:extLst>
      <p:ext uri="{BB962C8B-B14F-4D97-AF65-F5344CB8AC3E}">
        <p14:creationId xmlns:p14="http://schemas.microsoft.com/office/powerpoint/2010/main" val="1590312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4</a:t>
            </a:fld>
            <a:endParaRPr lang="sv-SE" dirty="0"/>
          </a:p>
        </p:txBody>
      </p:sp>
    </p:spTree>
    <p:extLst>
      <p:ext uri="{BB962C8B-B14F-4D97-AF65-F5344CB8AC3E}">
        <p14:creationId xmlns:p14="http://schemas.microsoft.com/office/powerpoint/2010/main" val="4008456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förhålla oss till:</a:t>
            </a:r>
          </a:p>
          <a:p>
            <a:r>
              <a:rPr lang="sv-SE" dirty="0"/>
              <a:t>4 kap 1 §, </a:t>
            </a:r>
            <a:r>
              <a:rPr lang="sv-SE" b="0" i="0" dirty="0">
                <a:solidFill>
                  <a:srgbClr val="000000"/>
                </a:solidFill>
                <a:effectLst/>
                <a:latin typeface="Arial" panose="020B0604020202020204" pitchFamily="34" charset="0"/>
              </a:rPr>
              <a:t>Upphandlande myndigheter ska behandla leverantörer på ett likvärdigt och icke-diskriminerande</a:t>
            </a:r>
          </a:p>
          <a:p>
            <a:r>
              <a:rPr lang="sv-SE" b="0" i="0" dirty="0">
                <a:solidFill>
                  <a:srgbClr val="000000"/>
                </a:solidFill>
                <a:effectLst/>
                <a:latin typeface="Arial" panose="020B0604020202020204" pitchFamily="34" charset="0"/>
              </a:rPr>
              <a:t>4 kap 2 §, En upphandling får inte utformas i syfte att begränsa konkurrensen så att vissa leverantörer gynnas eller missgynnas på ett otillbörligt sätt</a:t>
            </a:r>
          </a:p>
          <a:p>
            <a:r>
              <a:rPr lang="sv-SE" b="0" i="0" dirty="0">
                <a:solidFill>
                  <a:srgbClr val="000000"/>
                </a:solidFill>
                <a:effectLst/>
                <a:latin typeface="Arial" panose="020B0604020202020204" pitchFamily="34" charset="0"/>
              </a:rPr>
              <a:t>6 kap 5 §, När förhandlat förfarandet får användas</a:t>
            </a:r>
          </a:p>
          <a:p>
            <a:r>
              <a:rPr lang="sv-SE" b="0" i="0" dirty="0">
                <a:solidFill>
                  <a:srgbClr val="000000"/>
                </a:solidFill>
                <a:effectLst/>
                <a:latin typeface="Arial" panose="020B0604020202020204" pitchFamily="34" charset="0"/>
              </a:rPr>
              <a:t>6 kap 31 §, När innovationspartnerskap får användas</a:t>
            </a:r>
          </a:p>
          <a:p>
            <a:r>
              <a:rPr lang="sv-SE" dirty="0"/>
              <a:t>6 kap 8-11 §§, Ramen för förhandlingarna. 6 kap 8 § - </a:t>
            </a:r>
            <a:r>
              <a:rPr lang="sv-SE" b="0" i="0" dirty="0">
                <a:solidFill>
                  <a:srgbClr val="000000"/>
                </a:solidFill>
                <a:effectLst/>
                <a:latin typeface="Arial" panose="020B0604020202020204" pitchFamily="34" charset="0"/>
              </a:rPr>
              <a:t>Den upphandlande myndigheten ska förhandla med anbudsgivarna om förbättringar i deras anbud. Förhandlingarna får inte avse minimikraven eller tilldelningskriterierna</a:t>
            </a:r>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5</a:t>
            </a:fld>
            <a:endParaRPr lang="sv-SE" dirty="0"/>
          </a:p>
        </p:txBody>
      </p:sp>
    </p:spTree>
    <p:extLst>
      <p:ext uri="{BB962C8B-B14F-4D97-AF65-F5344CB8AC3E}">
        <p14:creationId xmlns:p14="http://schemas.microsoft.com/office/powerpoint/2010/main" val="527425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bg1"/>
                </a:solidFill>
                <a:highlight>
                  <a:srgbClr val="FFFF00"/>
                </a:highlight>
              </a:rPr>
              <a:t>Beskriver när ett </a:t>
            </a:r>
            <a:r>
              <a:rPr lang="sv-SE" dirty="0"/>
              <a:t>FF sannolikt kan ge mervärde. I de situationer som beskrivs kan förhandlingar vara nödvändiga för att garantera att varan eller tjänsten i fråga motsvarar den upphandlande myndighetens behov.</a:t>
            </a:r>
          </a:p>
          <a:p>
            <a:endParaRPr lang="sv-SE" dirty="0"/>
          </a:p>
          <a:p>
            <a:pPr marL="171450" indent="-171450">
              <a:buFontTx/>
              <a:buChar char="-"/>
            </a:pPr>
            <a:r>
              <a:rPr lang="sv-SE" dirty="0"/>
              <a:t>Minimikrav,</a:t>
            </a:r>
          </a:p>
          <a:p>
            <a:pPr marL="171450" indent="-171450">
              <a:buFontTx/>
              <a:buChar char="-"/>
            </a:pPr>
            <a:r>
              <a:rPr lang="sv-SE" dirty="0"/>
              <a:t>Tilldelningskriterier och deras viktning bör förbli stabila för att garantera likabehandling</a:t>
            </a:r>
          </a:p>
          <a:p>
            <a:pPr marL="171450" indent="-171450">
              <a:buFontTx/>
              <a:buChar char="-"/>
            </a:pPr>
            <a:endParaRPr lang="sv-SE" dirty="0"/>
          </a:p>
          <a:p>
            <a:r>
              <a:rPr lang="sv-SE" dirty="0"/>
              <a:t>Förhandlingarna bör ha som mål att förbättra anbuden som möjliggör varor/tjänster/byggentreprenader som är perfekt anpassade till myndighetens särskilda behov.</a:t>
            </a:r>
          </a:p>
          <a:p>
            <a:r>
              <a:rPr lang="sv-SE" dirty="0"/>
              <a:t>Förhandlingar får avse alla aspekter av anbudet förutsatt att de inte utgör minimikrav.</a:t>
            </a:r>
          </a:p>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6</a:t>
            </a:fld>
            <a:endParaRPr lang="sv-SE" dirty="0"/>
          </a:p>
        </p:txBody>
      </p:sp>
    </p:spTree>
    <p:extLst>
      <p:ext uri="{BB962C8B-B14F-4D97-AF65-F5344CB8AC3E}">
        <p14:creationId xmlns:p14="http://schemas.microsoft.com/office/powerpoint/2010/main" val="3981701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600"/>
              </a:spcAft>
            </a:pPr>
            <a:r>
              <a:rPr lang="sv-SE" sz="1800" u="sng" dirty="0">
                <a:effectLst/>
                <a:latin typeface="Times New Roman" panose="02020603050405020304" pitchFamily="18" charset="0"/>
                <a:ea typeface="Times New Roman" panose="02020603050405020304" pitchFamily="18" charset="0"/>
              </a:rPr>
              <a:t>Komplexitet och leveransrisk</a:t>
            </a:r>
            <a:endParaRPr lang="sv-SE" sz="1800" dirty="0">
              <a:effectLst/>
              <a:latin typeface="Times New Roman" panose="02020603050405020304" pitchFamily="18" charset="0"/>
              <a:ea typeface="Times New Roman" panose="02020603050405020304" pitchFamily="18" charset="0"/>
            </a:endParaRPr>
          </a:p>
          <a:p>
            <a:pPr marL="285750" indent="-285750">
              <a:spcAft>
                <a:spcPts val="600"/>
              </a:spcAft>
              <a:buFontTx/>
              <a:buChar char="-"/>
            </a:pPr>
            <a:r>
              <a:rPr lang="sv-SE" sz="1800" b="1" dirty="0">
                <a:effectLst/>
                <a:latin typeface="Times New Roman" panose="02020603050405020304" pitchFamily="18" charset="0"/>
                <a:ea typeface="Times New Roman" panose="02020603050405020304" pitchFamily="18" charset="0"/>
              </a:rPr>
              <a:t>Marknadstillgång</a:t>
            </a:r>
            <a:r>
              <a:rPr lang="sv-SE" sz="1800" dirty="0">
                <a:effectLst/>
                <a:latin typeface="Times New Roman" panose="02020603050405020304" pitchFamily="18" charset="0"/>
                <a:ea typeface="Times New Roman" panose="02020603050405020304" pitchFamily="18" charset="0"/>
              </a:rPr>
              <a:t>: Hur ser tillgången ut på marknaden för aktuella varor eller tjänster? Är konkurrensen god och utbudet stort? Är tjänsterna/produkterna standardiserade eller unika?</a:t>
            </a:r>
          </a:p>
          <a:p>
            <a:pPr marL="285750" indent="-285750">
              <a:spcAft>
                <a:spcPts val="600"/>
              </a:spcAft>
              <a:buFontTx/>
              <a:buChar char="-"/>
            </a:pPr>
            <a:r>
              <a:rPr lang="sv-SE" sz="1800" dirty="0">
                <a:effectLst/>
                <a:latin typeface="Times New Roman" panose="02020603050405020304" pitchFamily="18" charset="0"/>
                <a:ea typeface="Times New Roman" panose="02020603050405020304" pitchFamily="18" charset="0"/>
              </a:rPr>
              <a:t>Hur </a:t>
            </a:r>
            <a:r>
              <a:rPr lang="sv-SE" sz="1800" b="1" dirty="0">
                <a:effectLst/>
                <a:latin typeface="Times New Roman" panose="02020603050405020304" pitchFamily="18" charset="0"/>
                <a:ea typeface="Times New Roman" panose="02020603050405020304" pitchFamily="18" charset="0"/>
              </a:rPr>
              <a:t>verksamhetskritiskt </a:t>
            </a:r>
            <a:r>
              <a:rPr lang="sv-SE" sz="1800" dirty="0">
                <a:effectLst/>
                <a:latin typeface="Times New Roman" panose="02020603050405020304" pitchFamily="18" charset="0"/>
                <a:ea typeface="Times New Roman" panose="02020603050405020304" pitchFamily="18" charset="0"/>
              </a:rPr>
              <a:t>avtalet är: Kan verksamheten bedrivas trots ett tillfälligt leveransstopp och hur stor påverkan skulle eventuellt leveransstopp ha på vår verksamhet och/eller externa intressenter/kunder?</a:t>
            </a:r>
          </a:p>
          <a:p>
            <a:pPr marL="285750" indent="-285750">
              <a:spcAft>
                <a:spcPts val="600"/>
              </a:spcAft>
              <a:buFontTx/>
              <a:buChar char="-"/>
            </a:pPr>
            <a:r>
              <a:rPr lang="sv-SE" sz="1800" dirty="0">
                <a:effectLst/>
                <a:latin typeface="Times New Roman" panose="02020603050405020304" pitchFamily="18" charset="0"/>
                <a:ea typeface="Times New Roman" panose="02020603050405020304" pitchFamily="18" charset="0"/>
              </a:rPr>
              <a:t>Hur stora </a:t>
            </a:r>
            <a:r>
              <a:rPr lang="sv-SE" sz="1800" b="1" dirty="0">
                <a:effectLst/>
                <a:latin typeface="Times New Roman" panose="02020603050405020304" pitchFamily="18" charset="0"/>
                <a:ea typeface="Times New Roman" panose="02020603050405020304" pitchFamily="18" charset="0"/>
              </a:rPr>
              <a:t>kostnader eller risker</a:t>
            </a:r>
            <a:r>
              <a:rPr lang="sv-SE" sz="1800" dirty="0">
                <a:effectLst/>
                <a:latin typeface="Times New Roman" panose="02020603050405020304" pitchFamily="18" charset="0"/>
                <a:ea typeface="Times New Roman" panose="02020603050405020304" pitchFamily="18" charset="0"/>
              </a:rPr>
              <a:t> medför det att byta leverantör eller att nyttja substitut? Är vi en attraktiv kund?</a:t>
            </a:r>
          </a:p>
          <a:p>
            <a:pPr marL="285750" indent="-285750">
              <a:spcAft>
                <a:spcPts val="600"/>
              </a:spcAft>
              <a:buFontTx/>
              <a:buChar char="-"/>
            </a:pPr>
            <a:r>
              <a:rPr lang="sv-SE" sz="1800" dirty="0">
                <a:effectLst/>
                <a:latin typeface="Times New Roman" panose="02020603050405020304" pitchFamily="18" charset="0"/>
                <a:ea typeface="Times New Roman" panose="02020603050405020304" pitchFamily="18" charset="0"/>
              </a:rPr>
              <a:t>Finns det några interna </a:t>
            </a:r>
            <a:r>
              <a:rPr lang="sv-SE" sz="1800" b="1" dirty="0">
                <a:effectLst/>
                <a:latin typeface="Times New Roman" panose="02020603050405020304" pitchFamily="18" charset="0"/>
                <a:ea typeface="Times New Roman" panose="02020603050405020304" pitchFamily="18" charset="0"/>
              </a:rPr>
              <a:t>begränsningar eller restriktioner</a:t>
            </a:r>
            <a:r>
              <a:rPr lang="sv-SE" sz="1800" dirty="0">
                <a:effectLst/>
                <a:latin typeface="Times New Roman" panose="02020603050405020304" pitchFamily="18" charset="0"/>
                <a:ea typeface="Times New Roman" panose="02020603050405020304" pitchFamily="18" charset="0"/>
              </a:rPr>
              <a:t> kring hur/vad vi kan köpa?</a:t>
            </a:r>
          </a:p>
          <a:p>
            <a:pPr marL="0" indent="0">
              <a:spcAft>
                <a:spcPts val="600"/>
              </a:spcAft>
              <a:buFontTx/>
              <a:buNone/>
            </a:pPr>
            <a:endParaRPr lang="sv-SE" sz="1800" dirty="0">
              <a:effectLst/>
              <a:latin typeface="Times New Roman" panose="02020603050405020304" pitchFamily="18" charset="0"/>
              <a:ea typeface="Times New Roman" panose="02020603050405020304" pitchFamily="18" charset="0"/>
            </a:endParaRPr>
          </a:p>
          <a:p>
            <a:pPr>
              <a:spcAft>
                <a:spcPts val="600"/>
              </a:spcAft>
            </a:pPr>
            <a:r>
              <a:rPr lang="sv-SE" sz="1800" u="sng" dirty="0">
                <a:effectLst/>
                <a:latin typeface="Times New Roman" panose="02020603050405020304" pitchFamily="18" charset="0"/>
                <a:ea typeface="Times New Roman" panose="02020603050405020304" pitchFamily="18" charset="0"/>
              </a:rPr>
              <a:t>Betydelse och värde – frågor att ställa sig</a:t>
            </a:r>
            <a:endParaRPr lang="sv-SE" sz="1800" dirty="0">
              <a:effectLst/>
              <a:latin typeface="Times New Roman" panose="02020603050405020304" pitchFamily="18" charset="0"/>
              <a:ea typeface="Times New Roman" panose="02020603050405020304" pitchFamily="18" charset="0"/>
            </a:endParaRPr>
          </a:p>
          <a:p>
            <a:pPr marL="285750" indent="-285750">
              <a:spcAft>
                <a:spcPts val="1200"/>
              </a:spcAft>
              <a:buFontTx/>
              <a:buChar char="-"/>
            </a:pPr>
            <a:r>
              <a:rPr lang="sv-SE" sz="1800" b="1" dirty="0">
                <a:effectLst/>
                <a:latin typeface="Times New Roman" panose="02020603050405020304" pitchFamily="18" charset="0"/>
                <a:ea typeface="Calibri" panose="020F0502020204030204" pitchFamily="34" charset="0"/>
                <a:cs typeface="Times New Roman" panose="02020603050405020304" pitchFamily="18" charset="0"/>
              </a:rPr>
              <a:t>Avtalets värde</a:t>
            </a: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 - spenderar vi förhållandevis mycket eller lite pengar på de aktuella tjänsterna/produkterna?</a:t>
            </a:r>
          </a:p>
          <a:p>
            <a:pPr marL="0" indent="0">
              <a:spcAft>
                <a:spcPts val="1200"/>
              </a:spcAft>
              <a:buFontTx/>
              <a:buNone/>
            </a:pP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Är avtalet </a:t>
            </a:r>
            <a:r>
              <a:rPr lang="sv-SE" sz="1800" b="1" dirty="0">
                <a:effectLst/>
                <a:latin typeface="Times New Roman" panose="02020603050405020304" pitchFamily="18" charset="0"/>
                <a:ea typeface="Calibri" panose="020F0502020204030204" pitchFamily="34" charset="0"/>
                <a:cs typeface="Times New Roman" panose="02020603050405020304" pitchFamily="18" charset="0"/>
              </a:rPr>
              <a:t>resurskrävande </a:t>
            </a:r>
            <a:endParaRPr lang="sv-SE"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4" indent="-342900">
              <a:spcAft>
                <a:spcPts val="1200"/>
              </a:spcAft>
              <a:buFont typeface="Symbol" panose="05050102010706020507" pitchFamily="18" charset="2"/>
              <a:buChar char=""/>
            </a:pP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många inköp att administrera?</a:t>
            </a:r>
          </a:p>
          <a:p>
            <a:pPr marL="342900" lvl="4" indent="-342900">
              <a:spcAft>
                <a:spcPts val="1200"/>
              </a:spcAft>
              <a:buFont typeface="Symbol" panose="05050102010706020507" pitchFamily="18" charset="2"/>
              <a:buChar char=""/>
            </a:pP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många beställare/användare?</a:t>
            </a:r>
          </a:p>
          <a:p>
            <a:pPr marL="342900" lvl="4" indent="-342900">
              <a:spcAft>
                <a:spcPts val="1200"/>
              </a:spcAft>
              <a:buFont typeface="Symbol" panose="05050102010706020507" pitchFamily="18" charset="2"/>
              <a:buChar char=""/>
            </a:pPr>
            <a:r>
              <a:rPr lang="sv-SE" sz="2400">
                <a:effectLst/>
                <a:latin typeface="Times New Roman" panose="02020603050405020304" pitchFamily="18" charset="0"/>
                <a:ea typeface="Calibri" panose="020F0502020204030204" pitchFamily="34" charset="0"/>
                <a:cs typeface="Times New Roman" panose="02020603050405020304" pitchFamily="18" charset="0"/>
              </a:rPr>
              <a:t>Klagomålshantering?</a:t>
            </a:r>
            <a:endParaRPr lang="sv-SE"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4" indent="0">
              <a:spcAft>
                <a:spcPts val="1200"/>
              </a:spcAft>
              <a:buFont typeface="Symbol" panose="05050102010706020507" pitchFamily="18" charset="2"/>
              <a:buNone/>
            </a:pPr>
            <a:endParaRPr lang="sv-SE"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4" indent="0">
              <a:spcAft>
                <a:spcPts val="1200"/>
              </a:spcAft>
              <a:buFont typeface="Symbol" panose="05050102010706020507" pitchFamily="18" charset="2"/>
              <a:buNone/>
            </a:pPr>
            <a:r>
              <a:rPr lang="sv-SE" sz="2400" b="1" dirty="0">
                <a:effectLst/>
                <a:latin typeface="Times New Roman" panose="02020603050405020304" pitchFamily="18" charset="0"/>
                <a:ea typeface="Calibri" panose="020F0502020204030204" pitchFamily="34" charset="0"/>
                <a:cs typeface="Times New Roman" panose="02020603050405020304" pitchFamily="18" charset="0"/>
              </a:rPr>
              <a:t>Betydelse</a:t>
            </a:r>
          </a:p>
          <a:p>
            <a:pPr marL="342900" lvl="0" indent="-342900">
              <a:spcAft>
                <a:spcPts val="1200"/>
              </a:spcAft>
              <a:buFont typeface="Symbol" panose="05050102010706020507" pitchFamily="18" charset="2"/>
              <a:buChar char=""/>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Har tjänsterna/produkterna en tydlig påverkan på hur nöjda våra interna eller externa slutkunder är?</a:t>
            </a:r>
          </a:p>
          <a:p>
            <a:pPr marL="342900" lvl="0" indent="-342900">
              <a:spcAft>
                <a:spcPts val="1200"/>
              </a:spcAft>
              <a:buFont typeface="Symbol" panose="05050102010706020507" pitchFamily="18" charset="2"/>
              <a:buChar char=""/>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Säkerställer tjänsterna/produkterna verksamhetens tillgång till viktig teknologi eller kunskap?</a:t>
            </a:r>
          </a:p>
          <a:p>
            <a:pPr marL="342900" lvl="0" indent="-342900">
              <a:spcAft>
                <a:spcPts val="1200"/>
              </a:spcAft>
              <a:buFont typeface="Symbol" panose="05050102010706020507" pitchFamily="18" charset="2"/>
              <a:buChar char=""/>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Är tjänsterna säkerhetskritiska? Finns det med anledning av avtalet många säkerhetsaspekter att ta hänsyn till i organisationen?</a:t>
            </a:r>
          </a:p>
          <a:p>
            <a:pPr marL="342900" lvl="0" indent="-342900">
              <a:spcAft>
                <a:spcPts val="1200"/>
              </a:spcAft>
              <a:buFont typeface="Symbol" panose="05050102010706020507" pitchFamily="18" charset="2"/>
              <a:buChar char=""/>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Finns det ett stort medialt intresse?</a:t>
            </a:r>
          </a:p>
          <a:p>
            <a:pPr marL="0" indent="0">
              <a:buFontTx/>
              <a:buNone/>
            </a:pPr>
            <a:endParaRPr lang="sv-SE" dirty="0"/>
          </a:p>
          <a:p>
            <a:pPr marL="0" indent="0">
              <a:spcAft>
                <a:spcPts val="600"/>
              </a:spcAft>
              <a:buFontTx/>
              <a:buNone/>
            </a:pPr>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7</a:t>
            </a:fld>
            <a:endParaRPr lang="sv-SE" dirty="0"/>
          </a:p>
        </p:txBody>
      </p:sp>
    </p:spTree>
    <p:extLst>
      <p:ext uri="{BB962C8B-B14F-4D97-AF65-F5344CB8AC3E}">
        <p14:creationId xmlns:p14="http://schemas.microsoft.com/office/powerpoint/2010/main" val="2872117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Citat från föreläsning ”hävs för få avtal inom offentlig sektor”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Times New Roman" panose="02020603050405020304" pitchFamily="18" charset="0"/>
                <a:cs typeface="Times New Roman" panose="02020603050405020304" pitchFamily="18" charset="0"/>
              </a:rPr>
              <a:t>H</a:t>
            </a:r>
            <a:r>
              <a:rPr lang="sv-SE" sz="2800" dirty="0"/>
              <a:t>eder (redbarhet, ärlighet, pålitlighet)</a:t>
            </a:r>
            <a:endParaRPr lang="sv-SE"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97AE7156-62F3-4CA3-9C03-D68BF7374B4F}" type="slidenum">
              <a:rPr lang="sv-SE" smtClean="0"/>
              <a:pPr/>
              <a:t>8</a:t>
            </a:fld>
            <a:endParaRPr lang="sv-SE" dirty="0"/>
          </a:p>
        </p:txBody>
      </p:sp>
    </p:spTree>
    <p:extLst>
      <p:ext uri="{BB962C8B-B14F-4D97-AF65-F5344CB8AC3E}">
        <p14:creationId xmlns:p14="http://schemas.microsoft.com/office/powerpoint/2010/main" val="352100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9</a:t>
            </a:fld>
            <a:endParaRPr lang="sv-SE" dirty="0"/>
          </a:p>
        </p:txBody>
      </p:sp>
    </p:spTree>
    <p:extLst>
      <p:ext uri="{BB962C8B-B14F-4D97-AF65-F5344CB8AC3E}">
        <p14:creationId xmlns:p14="http://schemas.microsoft.com/office/powerpoint/2010/main" val="1699445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Startbild/Välkomstbild">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4227928"/>
          </a:xfrm>
          <a:prstGeom prst="rect">
            <a:avLst/>
          </a:prstGeom>
        </p:spPr>
      </p:pic>
      <p:sp>
        <p:nvSpPr>
          <p:cNvPr id="2" name="Rubrik 1">
            <a:extLst>
              <a:ext uri="{FF2B5EF4-FFF2-40B4-BE49-F238E27FC236}">
                <a16:creationId xmlns:a16="http://schemas.microsoft.com/office/drawing/2014/main" id="{F471D2A5-5138-164D-B97A-FE80CDECD829}"/>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5" name="Bildobjekt 4" descr="En bild som visar text&#10;&#10;Automatiskt genererad beskrivning">
            <a:extLst>
              <a:ext uri="{FF2B5EF4-FFF2-40B4-BE49-F238E27FC236}">
                <a16:creationId xmlns:a16="http://schemas.microsoft.com/office/drawing/2014/main" id="{1D739EF6-593E-2F44-A584-C29B136524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2400" y="4348502"/>
            <a:ext cx="598738" cy="671520"/>
          </a:xfrm>
          <a:prstGeom prst="rect">
            <a:avLst/>
          </a:prstGeom>
        </p:spPr>
      </p:pic>
    </p:spTree>
    <p:extLst>
      <p:ext uri="{BB962C8B-B14F-4D97-AF65-F5344CB8AC3E}">
        <p14:creationId xmlns:p14="http://schemas.microsoft.com/office/powerpoint/2010/main" val="85088221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Brödtext eller punktlista helsida">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a:xfrm>
            <a:off x="323528" y="4869726"/>
            <a:ext cx="3086100" cy="273844"/>
          </a:xfrm>
        </p:spPr>
        <p:txBody>
          <a:bodyPr/>
          <a:lstStyle/>
          <a:p>
            <a:pPr algn="l"/>
            <a:r>
              <a:rPr lang="sv-SE" dirty="0"/>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cxnSp>
        <p:nvCxnSpPr>
          <p:cNvPr id="7" name="Rak 6">
            <a:extLst>
              <a:ext uri="{FF2B5EF4-FFF2-40B4-BE49-F238E27FC236}">
                <a16:creationId xmlns:a16="http://schemas.microsoft.com/office/drawing/2014/main" id="{E5672027-33F8-A74E-8829-1B8EBCC270B1}"/>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ubrik 1">
            <a:extLst>
              <a:ext uri="{FF2B5EF4-FFF2-40B4-BE49-F238E27FC236}">
                <a16:creationId xmlns:a16="http://schemas.microsoft.com/office/drawing/2014/main" id="{1642D465-5DDA-544E-A4E0-D36DB149CABB}"/>
              </a:ext>
            </a:extLst>
          </p:cNvPr>
          <p:cNvSpPr>
            <a:spLocks noGrp="1"/>
          </p:cNvSpPr>
          <p:nvPr>
            <p:ph type="title" hasCustomPrompt="1"/>
          </p:nvPr>
        </p:nvSpPr>
        <p:spPr>
          <a:xfrm>
            <a:off x="323528" y="267494"/>
            <a:ext cx="8568952" cy="730772"/>
          </a:xfrm>
        </p:spPr>
        <p:txBody>
          <a:bodyPr anchor="t">
            <a:noAutofit/>
          </a:bodyPr>
          <a:lstStyle>
            <a:lvl1pPr>
              <a:lnSpc>
                <a:spcPts val="3960"/>
              </a:lnSpc>
              <a:defRPr sz="3600">
                <a:solidFill>
                  <a:schemeClr val="accent2"/>
                </a:solidFill>
              </a:defRPr>
            </a:lvl1pPr>
          </a:lstStyle>
          <a:p>
            <a:r>
              <a:rPr lang="en-GB" noProof="0" dirty="0" err="1"/>
              <a:t>Brödtext</a:t>
            </a:r>
            <a:r>
              <a:rPr lang="en-GB" noProof="0" dirty="0"/>
              <a:t> </a:t>
            </a:r>
            <a:r>
              <a:rPr lang="en-GB" noProof="0" dirty="0" err="1"/>
              <a:t>eller</a:t>
            </a:r>
            <a:r>
              <a:rPr lang="en-GB" noProof="0" dirty="0"/>
              <a:t> </a:t>
            </a:r>
            <a:r>
              <a:rPr lang="en-GB" noProof="0" dirty="0" err="1"/>
              <a:t>punktlista</a:t>
            </a:r>
            <a:r>
              <a:rPr lang="en-GB" noProof="0" dirty="0"/>
              <a:t> </a:t>
            </a:r>
            <a:r>
              <a:rPr lang="en-GB" noProof="0" dirty="0" err="1"/>
              <a:t>helsida</a:t>
            </a:r>
            <a:endParaRPr lang="sv-SE" dirty="0"/>
          </a:p>
        </p:txBody>
      </p:sp>
      <p:sp>
        <p:nvSpPr>
          <p:cNvPr id="9" name="Platshållare för innehåll 2">
            <a:extLst>
              <a:ext uri="{FF2B5EF4-FFF2-40B4-BE49-F238E27FC236}">
                <a16:creationId xmlns:a16="http://schemas.microsoft.com/office/drawing/2014/main" id="{7B52CEE2-0EEE-7642-8BCF-3FBFF107B520}"/>
              </a:ext>
            </a:extLst>
          </p:cNvPr>
          <p:cNvSpPr>
            <a:spLocks noGrp="1"/>
          </p:cNvSpPr>
          <p:nvPr>
            <p:ph sz="half" idx="13"/>
          </p:nvPr>
        </p:nvSpPr>
        <p:spPr>
          <a:xfrm>
            <a:off x="323528" y="1203563"/>
            <a:ext cx="8568952" cy="3396832"/>
          </a:xfrm>
        </p:spPr>
        <p:txBody>
          <a:bodyPr>
            <a:noAutofit/>
          </a:bodyPr>
          <a:lstStyle>
            <a:lvl1pPr>
              <a:lnSpc>
                <a:spcPts val="2060"/>
              </a:lnSpc>
              <a:spcBef>
                <a:spcPts val="600"/>
              </a:spcBef>
              <a:buFontTx/>
              <a:buNone/>
              <a:defRPr sz="1800"/>
            </a:lvl1pPr>
            <a:lvl2pPr>
              <a:lnSpc>
                <a:spcPts val="2060"/>
              </a:lnSpc>
              <a:spcBef>
                <a:spcPts val="600"/>
              </a:spcBef>
              <a:defRPr sz="1800"/>
            </a:lvl2pPr>
            <a:lvl3pPr>
              <a:lnSpc>
                <a:spcPts val="2060"/>
              </a:lnSpc>
              <a:spcBef>
                <a:spcPts val="600"/>
              </a:spcBef>
              <a:defRPr sz="1800"/>
            </a:lvl3pPr>
            <a:lvl4pPr>
              <a:lnSpc>
                <a:spcPts val="2060"/>
              </a:lnSpc>
              <a:spcBef>
                <a:spcPts val="600"/>
              </a:spcBef>
              <a:defRPr sz="1800"/>
            </a:lvl4pPr>
            <a:lvl5pPr>
              <a:lnSpc>
                <a:spcPts val="2060"/>
              </a:lnSpc>
              <a:spcBef>
                <a:spcPts val="600"/>
              </a:spcBef>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945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Kort faktatext/citat/ingress">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0FEA8D0-97FC-0145-ABB7-01D6F603B35D}"/>
              </a:ext>
            </a:extLst>
          </p:cNvPr>
          <p:cNvSpPr/>
          <p:nvPr userDrawn="1"/>
        </p:nvSpPr>
        <p:spPr>
          <a:xfrm>
            <a:off x="0" y="0"/>
            <a:ext cx="9144000" cy="48696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4">
            <a:extLst>
              <a:ext uri="{FF2B5EF4-FFF2-40B4-BE49-F238E27FC236}">
                <a16:creationId xmlns:a16="http://schemas.microsoft.com/office/drawing/2014/main" id="{CB596530-1570-4C45-A427-AA5DD21FCAC1}"/>
              </a:ext>
            </a:extLst>
          </p:cNvPr>
          <p:cNvSpPr>
            <a:spLocks noGrp="1"/>
          </p:cNvSpPr>
          <p:nvPr>
            <p:ph type="ftr" sz="quarter" idx="11"/>
          </p:nvPr>
        </p:nvSpPr>
        <p:spPr/>
        <p:txBody>
          <a:bodyPr/>
          <a:lstStyle/>
          <a:p>
            <a:pPr algn="l"/>
            <a:r>
              <a:rPr lang="sv-SE" dirty="0"/>
              <a:t>NATURVÅRDSVERKET | SWEDISH ENVIRONMENTAL PROTECTION AGENCY</a:t>
            </a:r>
          </a:p>
        </p:txBody>
      </p:sp>
      <p:sp>
        <p:nvSpPr>
          <p:cNvPr id="6" name="Platshållare för bildnummer 5">
            <a:extLst>
              <a:ext uri="{FF2B5EF4-FFF2-40B4-BE49-F238E27FC236}">
                <a16:creationId xmlns:a16="http://schemas.microsoft.com/office/drawing/2014/main" id="{58DEC5FA-304C-CC40-A0A2-9FA649D4B98E}"/>
              </a:ext>
            </a:extLst>
          </p:cNvPr>
          <p:cNvSpPr>
            <a:spLocks noGrp="1"/>
          </p:cNvSpPr>
          <p:nvPr>
            <p:ph type="sldNum" sz="quarter" idx="12"/>
          </p:nvPr>
        </p:nvSpPr>
        <p:spPr/>
        <p:txBody>
          <a:bodyPr/>
          <a:lstStyle/>
          <a:p>
            <a:fld id="{1844E2AD-2CA4-4022-8F3B-D585D66E2E30}" type="slidenum">
              <a:rPr lang="sv-SE" smtClean="0"/>
              <a:pPr/>
              <a:t>‹#›</a:t>
            </a:fld>
            <a:endParaRPr lang="sv-SE" dirty="0"/>
          </a:p>
        </p:txBody>
      </p:sp>
      <p:cxnSp>
        <p:nvCxnSpPr>
          <p:cNvPr id="10" name="Rak 9">
            <a:extLst>
              <a:ext uri="{FF2B5EF4-FFF2-40B4-BE49-F238E27FC236}">
                <a16:creationId xmlns:a16="http://schemas.microsoft.com/office/drawing/2014/main" id="{9B2F0133-BB06-2C4B-9EEA-1D9323D05238}"/>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ubrik 1">
            <a:extLst>
              <a:ext uri="{FF2B5EF4-FFF2-40B4-BE49-F238E27FC236}">
                <a16:creationId xmlns:a16="http://schemas.microsoft.com/office/drawing/2014/main" id="{63EFF9CB-BC4F-D94E-BCB7-BBEE9FC9F88D}"/>
              </a:ext>
            </a:extLst>
          </p:cNvPr>
          <p:cNvSpPr>
            <a:spLocks noGrp="1"/>
          </p:cNvSpPr>
          <p:nvPr>
            <p:ph type="ctrTitle" hasCustomPrompt="1"/>
          </p:nvPr>
        </p:nvSpPr>
        <p:spPr>
          <a:xfrm>
            <a:off x="1143000" y="1275606"/>
            <a:ext cx="6858000" cy="1790700"/>
          </a:xfrm>
        </p:spPr>
        <p:txBody>
          <a:bodyPr anchor="t" anchorCtr="0">
            <a:noAutofit/>
          </a:bodyPr>
          <a:lstStyle>
            <a:lvl1pPr algn="l">
              <a:lnSpc>
                <a:spcPts val="4000"/>
              </a:lnSpc>
              <a:defRPr sz="3000">
                <a:solidFill>
                  <a:schemeClr val="accent2"/>
                </a:solidFill>
                <a:latin typeface="+mn-lt"/>
              </a:defRPr>
            </a:lvl1pPr>
          </a:lstStyle>
          <a:p>
            <a:r>
              <a:rPr lang="sv-SE" dirty="0"/>
              <a:t>Plats för kortare text, exempelvis </a:t>
            </a:r>
            <a:br>
              <a:rPr lang="sv-SE" dirty="0"/>
            </a:br>
            <a:r>
              <a:rPr lang="sv-SE" dirty="0"/>
              <a:t>en ingress, ett citat eller en kortare faktatext</a:t>
            </a:r>
          </a:p>
        </p:txBody>
      </p:sp>
    </p:spTree>
    <p:extLst>
      <p:ext uri="{BB962C8B-B14F-4D97-AF65-F5344CB8AC3E}">
        <p14:creationId xmlns:p14="http://schemas.microsoft.com/office/powerpoint/2010/main" val="129833006"/>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Avsnittsskiljare">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0FEA8D0-97FC-0145-ABB7-01D6F603B35D}"/>
              </a:ext>
            </a:extLst>
          </p:cNvPr>
          <p:cNvSpPr/>
          <p:nvPr userDrawn="1"/>
        </p:nvSpPr>
        <p:spPr>
          <a:xfrm>
            <a:off x="0" y="0"/>
            <a:ext cx="9144000" cy="48696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4">
            <a:extLst>
              <a:ext uri="{FF2B5EF4-FFF2-40B4-BE49-F238E27FC236}">
                <a16:creationId xmlns:a16="http://schemas.microsoft.com/office/drawing/2014/main" id="{CB596530-1570-4C45-A427-AA5DD21FCAC1}"/>
              </a:ext>
            </a:extLst>
          </p:cNvPr>
          <p:cNvSpPr>
            <a:spLocks noGrp="1"/>
          </p:cNvSpPr>
          <p:nvPr>
            <p:ph type="ftr" sz="quarter" idx="11"/>
          </p:nvPr>
        </p:nvSpPr>
        <p:spPr/>
        <p:txBody>
          <a:bodyPr/>
          <a:lstStyle/>
          <a:p>
            <a:pPr algn="l"/>
            <a:r>
              <a:rPr lang="sv-SE" dirty="0"/>
              <a:t>NATURVÅRDSVERKET | SWEDISH ENVIRONMENTAL PROTECTION AGENCY</a:t>
            </a:r>
          </a:p>
        </p:txBody>
      </p:sp>
      <p:sp>
        <p:nvSpPr>
          <p:cNvPr id="6" name="Platshållare för bildnummer 5">
            <a:extLst>
              <a:ext uri="{FF2B5EF4-FFF2-40B4-BE49-F238E27FC236}">
                <a16:creationId xmlns:a16="http://schemas.microsoft.com/office/drawing/2014/main" id="{58DEC5FA-304C-CC40-A0A2-9FA649D4B98E}"/>
              </a:ext>
            </a:extLst>
          </p:cNvPr>
          <p:cNvSpPr>
            <a:spLocks noGrp="1"/>
          </p:cNvSpPr>
          <p:nvPr>
            <p:ph type="sldNum" sz="quarter" idx="12"/>
          </p:nvPr>
        </p:nvSpPr>
        <p:spPr/>
        <p:txBody>
          <a:bodyPr/>
          <a:lstStyle/>
          <a:p>
            <a:fld id="{1844E2AD-2CA4-4022-8F3B-D585D66E2E30}" type="slidenum">
              <a:rPr lang="sv-SE" smtClean="0"/>
              <a:pPr/>
              <a:t>‹#›</a:t>
            </a:fld>
            <a:endParaRPr lang="sv-SE" dirty="0"/>
          </a:p>
        </p:txBody>
      </p:sp>
      <p:sp>
        <p:nvSpPr>
          <p:cNvPr id="8" name="Rubrik 1">
            <a:extLst>
              <a:ext uri="{FF2B5EF4-FFF2-40B4-BE49-F238E27FC236}">
                <a16:creationId xmlns:a16="http://schemas.microsoft.com/office/drawing/2014/main" id="{83F783A6-9824-094F-8C7F-7304AF15CBB4}"/>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accent2"/>
                </a:solidFill>
              </a:defRPr>
            </a:lvl1pPr>
          </a:lstStyle>
          <a:p>
            <a:r>
              <a:rPr lang="sv-SE" dirty="0"/>
              <a:t>Eventuell avsnittsskiljare</a:t>
            </a:r>
            <a:endParaRPr lang="en-GB" noProof="0" dirty="0"/>
          </a:p>
        </p:txBody>
      </p:sp>
      <p:cxnSp>
        <p:nvCxnSpPr>
          <p:cNvPr id="9" name="Rak 8">
            <a:extLst>
              <a:ext uri="{FF2B5EF4-FFF2-40B4-BE49-F238E27FC236}">
                <a16:creationId xmlns:a16="http://schemas.microsoft.com/office/drawing/2014/main" id="{13E36C7E-31EC-EA42-8093-3A5CC9BBD5CF}"/>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949907"/>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ausbild eller Helbild">
    <p:spTree>
      <p:nvGrpSpPr>
        <p:cNvPr id="1" name=""/>
        <p:cNvGrpSpPr/>
        <p:nvPr/>
      </p:nvGrpSpPr>
      <p:grpSpPr>
        <a:xfrm>
          <a:off x="0" y="0"/>
          <a:ext cx="0" cy="0"/>
          <a:chOff x="0" y="0"/>
          <a:chExt cx="0" cy="0"/>
        </a:xfrm>
      </p:grpSpPr>
      <p:sp>
        <p:nvSpPr>
          <p:cNvPr id="10" name="Platshållare för bild 8">
            <a:extLst>
              <a:ext uri="{FF2B5EF4-FFF2-40B4-BE49-F238E27FC236}">
                <a16:creationId xmlns:a16="http://schemas.microsoft.com/office/drawing/2014/main" id="{C9434CA2-1575-E846-91F6-667586C1AA75}"/>
              </a:ext>
            </a:extLst>
          </p:cNvPr>
          <p:cNvSpPr>
            <a:spLocks noGrp="1" noChangeAspect="1"/>
          </p:cNvSpPr>
          <p:nvPr>
            <p:ph type="pic" sz="quarter" idx="13"/>
          </p:nvPr>
        </p:nvSpPr>
        <p:spPr>
          <a:xfrm>
            <a:off x="0" y="0"/>
            <a:ext cx="9148514" cy="4874400"/>
          </a:xfrm>
          <a:solidFill>
            <a:schemeClr val="bg2">
              <a:lumMod val="95000"/>
              <a:alpha val="85000"/>
            </a:schemeClr>
          </a:solidFill>
        </p:spPr>
        <p:txBody>
          <a:bodyPr/>
          <a:lstStyle/>
          <a:p>
            <a:r>
              <a:rPr lang="sv-SE"/>
              <a:t>Klicka på ikonen för att lägga till en bild</a:t>
            </a:r>
            <a:endParaRPr lang="sv-SE" dirty="0"/>
          </a:p>
        </p:txBody>
      </p:sp>
      <p:sp>
        <p:nvSpPr>
          <p:cNvPr id="6" name="Platshållare för sidfot 5">
            <a:extLst>
              <a:ext uri="{FF2B5EF4-FFF2-40B4-BE49-F238E27FC236}">
                <a16:creationId xmlns:a16="http://schemas.microsoft.com/office/drawing/2014/main" id="{8CAEA60C-CFD7-5648-9383-C03C530E9FBF}"/>
              </a:ext>
            </a:extLst>
          </p:cNvPr>
          <p:cNvSpPr>
            <a:spLocks noGrp="1"/>
          </p:cNvSpPr>
          <p:nvPr>
            <p:ph type="ftr" sz="quarter" idx="11"/>
          </p:nvPr>
        </p:nvSpPr>
        <p:spPr>
          <a:xfrm>
            <a:off x="323528" y="4869726"/>
            <a:ext cx="3086100" cy="273844"/>
          </a:xfrm>
        </p:spPr>
        <p:txBody>
          <a:bodyPr/>
          <a:lstStyle/>
          <a:p>
            <a:pPr algn="l"/>
            <a:r>
              <a:rPr lang="sv-SE" dirty="0"/>
              <a:t>NATURVÅRDSVERKET | SWEDISH ENVIRONMENTAL PROTECTION AGENCY</a:t>
            </a:r>
          </a:p>
        </p:txBody>
      </p:sp>
      <p:sp>
        <p:nvSpPr>
          <p:cNvPr id="7" name="Platshållare för bildnummer 6">
            <a:extLst>
              <a:ext uri="{FF2B5EF4-FFF2-40B4-BE49-F238E27FC236}">
                <a16:creationId xmlns:a16="http://schemas.microsoft.com/office/drawing/2014/main" id="{85ECDA0E-4E30-754C-B588-797FE2D882F1}"/>
              </a:ext>
            </a:extLst>
          </p:cNvPr>
          <p:cNvSpPr>
            <a:spLocks noGrp="1"/>
          </p:cNvSpPr>
          <p:nvPr>
            <p:ph type="sldNum" sz="quarter" idx="12"/>
          </p:nvPr>
        </p:nvSpPr>
        <p:spPr/>
        <p:txBody>
          <a:bodyPr/>
          <a:lstStyle/>
          <a:p>
            <a:fld id="{1844E2AD-2CA4-4022-8F3B-D585D66E2E30}" type="slidenum">
              <a:rPr lang="sv-SE" smtClean="0"/>
              <a:pPr/>
              <a:t>‹#›</a:t>
            </a:fld>
            <a:endParaRPr lang="sv-SE" dirty="0"/>
          </a:p>
        </p:txBody>
      </p:sp>
      <p:cxnSp>
        <p:nvCxnSpPr>
          <p:cNvPr id="11" name="Rak 10">
            <a:extLst>
              <a:ext uri="{FF2B5EF4-FFF2-40B4-BE49-F238E27FC236}">
                <a16:creationId xmlns:a16="http://schemas.microsoft.com/office/drawing/2014/main" id="{5D6E5099-FD98-1849-A259-F4D2687F2C84}"/>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3313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Avslutsbild en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0FEA8D0-97FC-0145-ABB7-01D6F603B35D}"/>
              </a:ext>
            </a:extLst>
          </p:cNvPr>
          <p:cNvSpPr/>
          <p:nvPr userDrawn="1"/>
        </p:nvSpPr>
        <p:spPr>
          <a:xfrm>
            <a:off x="0" y="-1"/>
            <a:ext cx="9144000" cy="51434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10;&#10;Automatiskt genererad beskrivning">
            <a:extLst>
              <a:ext uri="{FF2B5EF4-FFF2-40B4-BE49-F238E27FC236}">
                <a16:creationId xmlns:a16="http://schemas.microsoft.com/office/drawing/2014/main" id="{5B26E4D7-1F89-6A4C-92DF-2199B8983A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80543" y="1347616"/>
            <a:ext cx="2182914" cy="2448268"/>
          </a:xfrm>
          <a:prstGeom prst="rect">
            <a:avLst/>
          </a:prstGeom>
        </p:spPr>
      </p:pic>
    </p:spTree>
    <p:extLst>
      <p:ext uri="{BB962C8B-B14F-4D97-AF65-F5344CB8AC3E}">
        <p14:creationId xmlns:p14="http://schemas.microsoft.com/office/powerpoint/2010/main" val="98917275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rtbild/Välkomstbild alt 2">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219735"/>
          </a:xfrm>
          <a:prstGeom prst="rect">
            <a:avLst/>
          </a:prstGeom>
        </p:spPr>
      </p:pic>
      <p:sp>
        <p:nvSpPr>
          <p:cNvPr id="6" name="Rubrik 1">
            <a:extLst>
              <a:ext uri="{FF2B5EF4-FFF2-40B4-BE49-F238E27FC236}">
                <a16:creationId xmlns:a16="http://schemas.microsoft.com/office/drawing/2014/main" id="{66472B8C-B6F4-3A45-A789-B5338F1E8A66}"/>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7" name="Bildobjekt 6" descr="En bild som visar text&#10;&#10;Automatiskt genererad beskrivning">
            <a:extLst>
              <a:ext uri="{FF2B5EF4-FFF2-40B4-BE49-F238E27FC236}">
                <a16:creationId xmlns:a16="http://schemas.microsoft.com/office/drawing/2014/main" id="{8E263007-8D3D-944B-AB64-9A6C57BD34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2400" y="4348502"/>
            <a:ext cx="598738" cy="671520"/>
          </a:xfrm>
          <a:prstGeom prst="rect">
            <a:avLst/>
          </a:prstGeom>
        </p:spPr>
      </p:pic>
    </p:spTree>
    <p:extLst>
      <p:ext uri="{BB962C8B-B14F-4D97-AF65-F5344CB8AC3E}">
        <p14:creationId xmlns:p14="http://schemas.microsoft.com/office/powerpoint/2010/main" val="2978261945"/>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rtbild/Välkomstbild alt 2">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656"/>
            <a:ext cx="9144000" cy="4227928"/>
          </a:xfrm>
          <a:prstGeom prst="rect">
            <a:avLst/>
          </a:prstGeom>
        </p:spPr>
      </p:pic>
      <p:sp>
        <p:nvSpPr>
          <p:cNvPr id="6" name="Rubrik 1">
            <a:extLst>
              <a:ext uri="{FF2B5EF4-FFF2-40B4-BE49-F238E27FC236}">
                <a16:creationId xmlns:a16="http://schemas.microsoft.com/office/drawing/2014/main" id="{CFC69DC0-63CA-DD48-A887-60482F3DA8CD}"/>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7" name="Bildobjekt 6" descr="En bild som visar text&#10;&#10;Automatiskt genererad beskrivning">
            <a:extLst>
              <a:ext uri="{FF2B5EF4-FFF2-40B4-BE49-F238E27FC236}">
                <a16:creationId xmlns:a16="http://schemas.microsoft.com/office/drawing/2014/main" id="{93535742-7907-FD47-9A39-B62C083D96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2400" y="4348502"/>
            <a:ext cx="598738" cy="671520"/>
          </a:xfrm>
          <a:prstGeom prst="rect">
            <a:avLst/>
          </a:prstGeom>
        </p:spPr>
      </p:pic>
    </p:spTree>
    <p:extLst>
      <p:ext uri="{BB962C8B-B14F-4D97-AF65-F5344CB8AC3E}">
        <p14:creationId xmlns:p14="http://schemas.microsoft.com/office/powerpoint/2010/main" val="126896357"/>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rtbild/Välkomstbild alt 3">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227928"/>
          </a:xfrm>
          <a:prstGeom prst="rect">
            <a:avLst/>
          </a:prstGeom>
        </p:spPr>
      </p:pic>
      <p:sp>
        <p:nvSpPr>
          <p:cNvPr id="7" name="Rubrik 1">
            <a:extLst>
              <a:ext uri="{FF2B5EF4-FFF2-40B4-BE49-F238E27FC236}">
                <a16:creationId xmlns:a16="http://schemas.microsoft.com/office/drawing/2014/main" id="{F7B18744-ACA4-B641-AB2E-A2DD024B7782}"/>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6" name="Bildobjekt 5" descr="En bild som visar text&#10;&#10;Automatiskt genererad beskrivning">
            <a:extLst>
              <a:ext uri="{FF2B5EF4-FFF2-40B4-BE49-F238E27FC236}">
                <a16:creationId xmlns:a16="http://schemas.microsoft.com/office/drawing/2014/main" id="{19700F0A-1B82-6148-894D-AC9E3E5257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2400" y="4348502"/>
            <a:ext cx="598738" cy="671520"/>
          </a:xfrm>
          <a:prstGeom prst="rect">
            <a:avLst/>
          </a:prstGeom>
        </p:spPr>
      </p:pic>
    </p:spTree>
    <p:extLst>
      <p:ext uri="{BB962C8B-B14F-4D97-AF65-F5344CB8AC3E}">
        <p14:creationId xmlns:p14="http://schemas.microsoft.com/office/powerpoint/2010/main" val="3871027144"/>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tartbild/Välkomstbild alt 2">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5"/>
          <a:stretch/>
        </p:blipFill>
        <p:spPr>
          <a:xfrm>
            <a:off x="-3644" y="0"/>
            <a:ext cx="9147644" cy="4219735"/>
          </a:xfrm>
          <a:prstGeom prst="rect">
            <a:avLst/>
          </a:prstGeom>
        </p:spPr>
      </p:pic>
      <p:sp>
        <p:nvSpPr>
          <p:cNvPr id="6" name="Rubrik 1">
            <a:extLst>
              <a:ext uri="{FF2B5EF4-FFF2-40B4-BE49-F238E27FC236}">
                <a16:creationId xmlns:a16="http://schemas.microsoft.com/office/drawing/2014/main" id="{5B974FAB-C114-7D4E-95E3-041B80E8153F}"/>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7" name="Bildobjekt 6" descr="En bild som visar text&#10;&#10;Automatiskt genererad beskrivning">
            <a:extLst>
              <a:ext uri="{FF2B5EF4-FFF2-40B4-BE49-F238E27FC236}">
                <a16:creationId xmlns:a16="http://schemas.microsoft.com/office/drawing/2014/main" id="{F18E77E2-C055-F74A-8DA1-9FD9105AE68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2400" y="4348502"/>
            <a:ext cx="598738" cy="671520"/>
          </a:xfrm>
          <a:prstGeom prst="rect">
            <a:avLst/>
          </a:prstGeom>
        </p:spPr>
      </p:pic>
    </p:spTree>
    <p:extLst>
      <p:ext uri="{BB962C8B-B14F-4D97-AF65-F5344CB8AC3E}">
        <p14:creationId xmlns:p14="http://schemas.microsoft.com/office/powerpoint/2010/main" val="2280333606"/>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rtbild/Välkomstbild alt 4">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227928"/>
          </a:xfrm>
          <a:prstGeom prst="rect">
            <a:avLst/>
          </a:prstGeom>
        </p:spPr>
      </p:pic>
      <p:sp>
        <p:nvSpPr>
          <p:cNvPr id="7" name="Rubrik 1">
            <a:extLst>
              <a:ext uri="{FF2B5EF4-FFF2-40B4-BE49-F238E27FC236}">
                <a16:creationId xmlns:a16="http://schemas.microsoft.com/office/drawing/2014/main" id="{983122AD-17F8-E243-9A51-964E39B8466A}"/>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6" name="Bildobjekt 5" descr="En bild som visar text&#10;&#10;Automatiskt genererad beskrivning">
            <a:extLst>
              <a:ext uri="{FF2B5EF4-FFF2-40B4-BE49-F238E27FC236}">
                <a16:creationId xmlns:a16="http://schemas.microsoft.com/office/drawing/2014/main" id="{091BFDA1-F923-E24B-ADBC-B2A00019BB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2400" y="4348502"/>
            <a:ext cx="598738" cy="671520"/>
          </a:xfrm>
          <a:prstGeom prst="rect">
            <a:avLst/>
          </a:prstGeom>
        </p:spPr>
      </p:pic>
    </p:spTree>
    <p:extLst>
      <p:ext uri="{BB962C8B-B14F-4D97-AF65-F5344CB8AC3E}">
        <p14:creationId xmlns:p14="http://schemas.microsoft.com/office/powerpoint/2010/main" val="2750092089"/>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Startbild/Välkomstbi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6CCDF21-B597-B945-A72B-46E72B4D6F3E}"/>
              </a:ext>
            </a:extLst>
          </p:cNvPr>
          <p:cNvSpPr/>
          <p:nvPr userDrawn="1"/>
        </p:nvSpPr>
        <p:spPr>
          <a:xfrm>
            <a:off x="0" y="0"/>
            <a:ext cx="9144000" cy="42197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787AD2F2-495D-4B45-ABB8-C2A8341096EC}"/>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accent2"/>
                </a:solidFill>
              </a:defRPr>
            </a:lvl1pPr>
          </a:lstStyle>
          <a:p>
            <a:r>
              <a:rPr lang="en-GB" noProof="0" dirty="0" err="1"/>
              <a:t>Välkomstbild</a:t>
            </a:r>
            <a:r>
              <a:rPr lang="en-GB" noProof="0" dirty="0"/>
              <a:t> </a:t>
            </a:r>
            <a:br>
              <a:rPr lang="en-GB" noProof="0" dirty="0"/>
            </a:br>
            <a:r>
              <a:rPr lang="en-GB" noProof="0" dirty="0"/>
              <a:t>med bara text</a:t>
            </a:r>
          </a:p>
        </p:txBody>
      </p:sp>
      <p:pic>
        <p:nvPicPr>
          <p:cNvPr id="7" name="Bildobjekt 6" descr="En bild som visar text&#10;&#10;Automatiskt genererad beskrivning">
            <a:extLst>
              <a:ext uri="{FF2B5EF4-FFF2-40B4-BE49-F238E27FC236}">
                <a16:creationId xmlns:a16="http://schemas.microsoft.com/office/drawing/2014/main" id="{9A4585BC-9ED5-AD4F-BA58-4B1AF65FA1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12400" y="4348502"/>
            <a:ext cx="598738" cy="671520"/>
          </a:xfrm>
          <a:prstGeom prst="rect">
            <a:avLst/>
          </a:prstGeom>
        </p:spPr>
      </p:pic>
    </p:spTree>
    <p:extLst>
      <p:ext uri="{BB962C8B-B14F-4D97-AF65-F5344CB8AC3E}">
        <p14:creationId xmlns:p14="http://schemas.microsoft.com/office/powerpoint/2010/main" val="3561117921"/>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tartbild/Välkomstbild alt 4">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219735"/>
          </a:xfrm>
          <a:prstGeom prst="rect">
            <a:avLst/>
          </a:prstGeom>
        </p:spPr>
      </p:pic>
      <p:sp>
        <p:nvSpPr>
          <p:cNvPr id="6" name="Rubrik 1">
            <a:extLst>
              <a:ext uri="{FF2B5EF4-FFF2-40B4-BE49-F238E27FC236}">
                <a16:creationId xmlns:a16="http://schemas.microsoft.com/office/drawing/2014/main" id="{4FEEC824-4D39-D746-B16B-D3DA0F0F7252}"/>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7" name="Bildobjekt 6" descr="En bild som visar text&#10;&#10;Automatiskt genererad beskrivning">
            <a:extLst>
              <a:ext uri="{FF2B5EF4-FFF2-40B4-BE49-F238E27FC236}">
                <a16:creationId xmlns:a16="http://schemas.microsoft.com/office/drawing/2014/main" id="{529D372C-FB37-CB44-9727-CF640C1E82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2400" y="4348502"/>
            <a:ext cx="598738" cy="671520"/>
          </a:xfrm>
          <a:prstGeom prst="rect">
            <a:avLst/>
          </a:prstGeom>
        </p:spPr>
      </p:pic>
    </p:spTree>
    <p:extLst>
      <p:ext uri="{BB962C8B-B14F-4D97-AF65-F5344CB8AC3E}">
        <p14:creationId xmlns:p14="http://schemas.microsoft.com/office/powerpoint/2010/main" val="1275755053"/>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rtbild/Välkomstbild alt 5">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227928"/>
          </a:xfrm>
          <a:prstGeom prst="rect">
            <a:avLst/>
          </a:prstGeom>
        </p:spPr>
      </p:pic>
      <p:sp>
        <p:nvSpPr>
          <p:cNvPr id="6" name="Rubrik 1">
            <a:extLst>
              <a:ext uri="{FF2B5EF4-FFF2-40B4-BE49-F238E27FC236}">
                <a16:creationId xmlns:a16="http://schemas.microsoft.com/office/drawing/2014/main" id="{17EEAA07-5705-E446-B57C-72300839DAE6}"/>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7" name="Bildobjekt 6" descr="En bild som visar text&#10;&#10;Automatiskt genererad beskrivning">
            <a:extLst>
              <a:ext uri="{FF2B5EF4-FFF2-40B4-BE49-F238E27FC236}">
                <a16:creationId xmlns:a16="http://schemas.microsoft.com/office/drawing/2014/main" id="{A754ACE9-B772-7543-B22B-D56101A252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2400" y="4348502"/>
            <a:ext cx="598738" cy="671520"/>
          </a:xfrm>
          <a:prstGeom prst="rect">
            <a:avLst/>
          </a:prstGeom>
        </p:spPr>
      </p:pic>
    </p:spTree>
    <p:extLst>
      <p:ext uri="{BB962C8B-B14F-4D97-AF65-F5344CB8AC3E}">
        <p14:creationId xmlns:p14="http://schemas.microsoft.com/office/powerpoint/2010/main" val="282012372"/>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rtbild/Välkomstbild alt 6">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4227928"/>
          </a:xfrm>
          <a:prstGeom prst="rect">
            <a:avLst/>
          </a:prstGeom>
        </p:spPr>
      </p:pic>
      <p:sp>
        <p:nvSpPr>
          <p:cNvPr id="7" name="Rubrik 1">
            <a:extLst>
              <a:ext uri="{FF2B5EF4-FFF2-40B4-BE49-F238E27FC236}">
                <a16:creationId xmlns:a16="http://schemas.microsoft.com/office/drawing/2014/main" id="{F0F2C645-DCC0-7549-A821-4B84EA338711}"/>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6" name="Bildobjekt 5" descr="En bild som visar text&#10;&#10;Automatiskt genererad beskrivning">
            <a:extLst>
              <a:ext uri="{FF2B5EF4-FFF2-40B4-BE49-F238E27FC236}">
                <a16:creationId xmlns:a16="http://schemas.microsoft.com/office/drawing/2014/main" id="{B3F1CDC4-2D59-204A-8B12-C9CB46474A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2400" y="4348502"/>
            <a:ext cx="598738" cy="671520"/>
          </a:xfrm>
          <a:prstGeom prst="rect">
            <a:avLst/>
          </a:prstGeom>
        </p:spPr>
      </p:pic>
    </p:spTree>
    <p:extLst>
      <p:ext uri="{BB962C8B-B14F-4D97-AF65-F5344CB8AC3E}">
        <p14:creationId xmlns:p14="http://schemas.microsoft.com/office/powerpoint/2010/main" val="3505897936"/>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tartbild/Välkomstbild alt 6">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219735"/>
          </a:xfrm>
          <a:prstGeom prst="rect">
            <a:avLst/>
          </a:prstGeom>
        </p:spPr>
      </p:pic>
      <p:sp>
        <p:nvSpPr>
          <p:cNvPr id="6" name="Rubrik 1">
            <a:extLst>
              <a:ext uri="{FF2B5EF4-FFF2-40B4-BE49-F238E27FC236}">
                <a16:creationId xmlns:a16="http://schemas.microsoft.com/office/drawing/2014/main" id="{8276E592-9841-354B-99AC-D9F52EEB2CD9}"/>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7" name="Bildobjekt 6" descr="En bild som visar text&#10;&#10;Automatiskt genererad beskrivning">
            <a:extLst>
              <a:ext uri="{FF2B5EF4-FFF2-40B4-BE49-F238E27FC236}">
                <a16:creationId xmlns:a16="http://schemas.microsoft.com/office/drawing/2014/main" id="{18ABCB03-02A1-D54F-8499-77554EEB95F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2400" y="4348502"/>
            <a:ext cx="598738" cy="671520"/>
          </a:xfrm>
          <a:prstGeom prst="rect">
            <a:avLst/>
          </a:prstGeom>
        </p:spPr>
      </p:pic>
    </p:spTree>
    <p:extLst>
      <p:ext uri="{BB962C8B-B14F-4D97-AF65-F5344CB8AC3E}">
        <p14:creationId xmlns:p14="http://schemas.microsoft.com/office/powerpoint/2010/main" val="2674936523"/>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rtbild/Välkomstbild alt 7">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4227928"/>
          </a:xfrm>
          <a:prstGeom prst="rect">
            <a:avLst/>
          </a:prstGeom>
        </p:spPr>
      </p:pic>
      <p:sp>
        <p:nvSpPr>
          <p:cNvPr id="7" name="Rubrik 1">
            <a:extLst>
              <a:ext uri="{FF2B5EF4-FFF2-40B4-BE49-F238E27FC236}">
                <a16:creationId xmlns:a16="http://schemas.microsoft.com/office/drawing/2014/main" id="{F4B1815E-14B3-D54A-A115-F4BE247F05BB}"/>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6" name="Bildobjekt 5" descr="En bild som visar text&#10;&#10;Automatiskt genererad beskrivning">
            <a:extLst>
              <a:ext uri="{FF2B5EF4-FFF2-40B4-BE49-F238E27FC236}">
                <a16:creationId xmlns:a16="http://schemas.microsoft.com/office/drawing/2014/main" id="{FDEF30F4-F4AE-0248-B8E1-99757A1AEE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2400" y="4348502"/>
            <a:ext cx="598738" cy="671520"/>
          </a:xfrm>
          <a:prstGeom prst="rect">
            <a:avLst/>
          </a:prstGeom>
        </p:spPr>
      </p:pic>
    </p:spTree>
    <p:extLst>
      <p:ext uri="{BB962C8B-B14F-4D97-AF65-F5344CB8AC3E}">
        <p14:creationId xmlns:p14="http://schemas.microsoft.com/office/powerpoint/2010/main" val="2894439704"/>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rtbild/Välkomstbild alt 8">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0536"/>
            <a:ext cx="9144000" cy="4248464"/>
          </a:xfrm>
          <a:prstGeom prst="rect">
            <a:avLst/>
          </a:prstGeom>
        </p:spPr>
      </p:pic>
      <p:sp>
        <p:nvSpPr>
          <p:cNvPr id="7" name="Rubrik 1">
            <a:extLst>
              <a:ext uri="{FF2B5EF4-FFF2-40B4-BE49-F238E27FC236}">
                <a16:creationId xmlns:a16="http://schemas.microsoft.com/office/drawing/2014/main" id="{058B8EBA-F403-F04D-A805-419D004D44C9}"/>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6" name="Bildobjekt 5" descr="En bild som visar text&#10;&#10;Automatiskt genererad beskrivning">
            <a:extLst>
              <a:ext uri="{FF2B5EF4-FFF2-40B4-BE49-F238E27FC236}">
                <a16:creationId xmlns:a16="http://schemas.microsoft.com/office/drawing/2014/main" id="{5C36594A-428B-154B-8FFA-A49EBDDC12A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2400" y="4348502"/>
            <a:ext cx="598738" cy="671520"/>
          </a:xfrm>
          <a:prstGeom prst="rect">
            <a:avLst/>
          </a:prstGeom>
        </p:spPr>
      </p:pic>
    </p:spTree>
    <p:extLst>
      <p:ext uri="{BB962C8B-B14F-4D97-AF65-F5344CB8AC3E}">
        <p14:creationId xmlns:p14="http://schemas.microsoft.com/office/powerpoint/2010/main" val="3041436844"/>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rtbild/Välkomstbild alt 9">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223528"/>
          </a:xfrm>
          <a:prstGeom prst="rect">
            <a:avLst/>
          </a:prstGeom>
        </p:spPr>
      </p:pic>
      <p:sp>
        <p:nvSpPr>
          <p:cNvPr id="7" name="Rubrik 1">
            <a:extLst>
              <a:ext uri="{FF2B5EF4-FFF2-40B4-BE49-F238E27FC236}">
                <a16:creationId xmlns:a16="http://schemas.microsoft.com/office/drawing/2014/main" id="{CFF2DDDE-1DBF-A540-853C-439CD30CE070}"/>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6" name="Bildobjekt 5" descr="En bild som visar text&#10;&#10;Automatiskt genererad beskrivning">
            <a:extLst>
              <a:ext uri="{FF2B5EF4-FFF2-40B4-BE49-F238E27FC236}">
                <a16:creationId xmlns:a16="http://schemas.microsoft.com/office/drawing/2014/main" id="{E4942CCF-21AB-374E-8ED2-E73F32D3F9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2400" y="4348502"/>
            <a:ext cx="598738" cy="671520"/>
          </a:xfrm>
          <a:prstGeom prst="rect">
            <a:avLst/>
          </a:prstGeom>
        </p:spPr>
      </p:pic>
    </p:spTree>
    <p:extLst>
      <p:ext uri="{BB962C8B-B14F-4D97-AF65-F5344CB8AC3E}">
        <p14:creationId xmlns:p14="http://schemas.microsoft.com/office/powerpoint/2010/main" val="2174802541"/>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rtbild/Välkomstbild alt 10">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227928"/>
          </a:xfrm>
          <a:prstGeom prst="rect">
            <a:avLst/>
          </a:prstGeom>
        </p:spPr>
      </p:pic>
      <p:sp>
        <p:nvSpPr>
          <p:cNvPr id="7" name="Rubrik 1">
            <a:extLst>
              <a:ext uri="{FF2B5EF4-FFF2-40B4-BE49-F238E27FC236}">
                <a16:creationId xmlns:a16="http://schemas.microsoft.com/office/drawing/2014/main" id="{5012C9A5-2757-3F4E-8E21-7F9902E3F93E}"/>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6" name="Bildobjekt 5" descr="En bild som visar text&#10;&#10;Automatiskt genererad beskrivning">
            <a:extLst>
              <a:ext uri="{FF2B5EF4-FFF2-40B4-BE49-F238E27FC236}">
                <a16:creationId xmlns:a16="http://schemas.microsoft.com/office/drawing/2014/main" id="{E596BA6C-E4ED-A84A-BBDB-459887CCDC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2400" y="4348502"/>
            <a:ext cx="598738" cy="671520"/>
          </a:xfrm>
          <a:prstGeom prst="rect">
            <a:avLst/>
          </a:prstGeom>
        </p:spPr>
      </p:pic>
    </p:spTree>
    <p:extLst>
      <p:ext uri="{BB962C8B-B14F-4D97-AF65-F5344CB8AC3E}">
        <p14:creationId xmlns:p14="http://schemas.microsoft.com/office/powerpoint/2010/main" val="2564601540"/>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rtbild/Välkomstbild alt 11">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4227928"/>
          </a:xfrm>
          <a:prstGeom prst="rect">
            <a:avLst/>
          </a:prstGeom>
        </p:spPr>
      </p:pic>
      <p:sp>
        <p:nvSpPr>
          <p:cNvPr id="7" name="Rubrik 1">
            <a:extLst>
              <a:ext uri="{FF2B5EF4-FFF2-40B4-BE49-F238E27FC236}">
                <a16:creationId xmlns:a16="http://schemas.microsoft.com/office/drawing/2014/main" id="{D78A8F5E-D32B-A34A-B4B6-629A27A4D9B4}"/>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6" name="Bildobjekt 5" descr="En bild som visar text&#10;&#10;Automatiskt genererad beskrivning">
            <a:extLst>
              <a:ext uri="{FF2B5EF4-FFF2-40B4-BE49-F238E27FC236}">
                <a16:creationId xmlns:a16="http://schemas.microsoft.com/office/drawing/2014/main" id="{50F1F97F-188A-B64A-B435-A17A399571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2400" y="4348502"/>
            <a:ext cx="598738" cy="671520"/>
          </a:xfrm>
          <a:prstGeom prst="rect">
            <a:avLst/>
          </a:prstGeom>
        </p:spPr>
      </p:pic>
    </p:spTree>
    <p:extLst>
      <p:ext uri="{BB962C8B-B14F-4D97-AF65-F5344CB8AC3E}">
        <p14:creationId xmlns:p14="http://schemas.microsoft.com/office/powerpoint/2010/main" val="4071797231"/>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rtbild/Välkomstbild alt 12">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4227928"/>
          </a:xfrm>
          <a:prstGeom prst="rect">
            <a:avLst/>
          </a:prstGeom>
        </p:spPr>
      </p:pic>
      <p:sp>
        <p:nvSpPr>
          <p:cNvPr id="7" name="Rubrik 1">
            <a:extLst>
              <a:ext uri="{FF2B5EF4-FFF2-40B4-BE49-F238E27FC236}">
                <a16:creationId xmlns:a16="http://schemas.microsoft.com/office/drawing/2014/main" id="{2AD37D8A-1286-5C46-A7BA-E54B6C1407F6}"/>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6" name="Bildobjekt 5" descr="En bild som visar text&#10;&#10;Automatiskt genererad beskrivning">
            <a:extLst>
              <a:ext uri="{FF2B5EF4-FFF2-40B4-BE49-F238E27FC236}">
                <a16:creationId xmlns:a16="http://schemas.microsoft.com/office/drawing/2014/main" id="{69FEAC39-DD05-2643-9F3A-C160DC831F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2400" y="4348502"/>
            <a:ext cx="598738" cy="671520"/>
          </a:xfrm>
          <a:prstGeom prst="rect">
            <a:avLst/>
          </a:prstGeom>
        </p:spPr>
      </p:pic>
    </p:spTree>
    <p:extLst>
      <p:ext uri="{BB962C8B-B14F-4D97-AF65-F5344CB8AC3E}">
        <p14:creationId xmlns:p14="http://schemas.microsoft.com/office/powerpoint/2010/main" val="62714143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Startbild med Ort och Datum eller Avsnittsskiljare">
    <p:spTree>
      <p:nvGrpSpPr>
        <p:cNvPr id="1" name=""/>
        <p:cNvGrpSpPr/>
        <p:nvPr/>
      </p:nvGrpSpPr>
      <p:grpSpPr>
        <a:xfrm>
          <a:off x="0" y="0"/>
          <a:ext cx="0" cy="0"/>
          <a:chOff x="0" y="0"/>
          <a:chExt cx="0" cy="0"/>
        </a:xfrm>
      </p:grpSpPr>
      <p:sp>
        <p:nvSpPr>
          <p:cNvPr id="15" name="Platshållare för bild 8">
            <a:extLst>
              <a:ext uri="{FF2B5EF4-FFF2-40B4-BE49-F238E27FC236}">
                <a16:creationId xmlns:a16="http://schemas.microsoft.com/office/drawing/2014/main" id="{8F3DE9FE-4D01-DA48-B625-B0ECCCD4D9D9}"/>
              </a:ext>
            </a:extLst>
          </p:cNvPr>
          <p:cNvSpPr>
            <a:spLocks noGrp="1" noChangeAspect="1"/>
          </p:cNvSpPr>
          <p:nvPr>
            <p:ph type="pic" sz="quarter" idx="13"/>
          </p:nvPr>
        </p:nvSpPr>
        <p:spPr>
          <a:xfrm>
            <a:off x="4510236" y="0"/>
            <a:ext cx="4638278" cy="4869577"/>
          </a:xfrm>
          <a:solidFill>
            <a:schemeClr val="bg2">
              <a:lumMod val="95000"/>
              <a:alpha val="85000"/>
            </a:schemeClr>
          </a:solidFill>
        </p:spPr>
        <p:txBody>
          <a:body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7569B7BD-7ACA-EE47-896C-362A29D1CD61}"/>
              </a:ext>
            </a:extLst>
          </p:cNvPr>
          <p:cNvSpPr>
            <a:spLocks noGrp="1"/>
          </p:cNvSpPr>
          <p:nvPr>
            <p:ph type="title"/>
          </p:nvPr>
        </p:nvSpPr>
        <p:spPr>
          <a:xfrm>
            <a:off x="323528" y="771550"/>
            <a:ext cx="3888432" cy="3024336"/>
          </a:xfrm>
        </p:spPr>
        <p:txBody>
          <a:bodyPr anchor="t">
            <a:noAutofit/>
          </a:bodyPr>
          <a:lstStyle>
            <a:lvl1pPr>
              <a:defRPr sz="5700">
                <a:solidFill>
                  <a:schemeClr val="tx2"/>
                </a:solidFill>
              </a:defRPr>
            </a:lvl1pPr>
          </a:lstStyle>
          <a:p>
            <a:r>
              <a:rPr lang="sv-SE" noProof="0"/>
              <a:t>Klicka här för att ändra mall för rubrikformat</a:t>
            </a:r>
            <a:endParaRPr lang="en-GB" noProof="0" dirty="0"/>
          </a:p>
        </p:txBody>
      </p:sp>
      <p:sp>
        <p:nvSpPr>
          <p:cNvPr id="6" name="Platshållare för sidfot 5">
            <a:extLst>
              <a:ext uri="{FF2B5EF4-FFF2-40B4-BE49-F238E27FC236}">
                <a16:creationId xmlns:a16="http://schemas.microsoft.com/office/drawing/2014/main" id="{8CAEA60C-CFD7-5648-9383-C03C530E9FBF}"/>
              </a:ext>
            </a:extLst>
          </p:cNvPr>
          <p:cNvSpPr>
            <a:spLocks noGrp="1"/>
          </p:cNvSpPr>
          <p:nvPr>
            <p:ph type="ftr" sz="quarter" idx="11"/>
          </p:nvPr>
        </p:nvSpPr>
        <p:spPr>
          <a:xfrm>
            <a:off x="323528" y="4869726"/>
            <a:ext cx="3086100" cy="273844"/>
          </a:xfrm>
        </p:spPr>
        <p:txBody>
          <a:bodyPr/>
          <a:lstStyle/>
          <a:p>
            <a:pPr algn="l"/>
            <a:r>
              <a:rPr lang="sv-SE" dirty="0"/>
              <a:t>NATURVÅRDSVERKET | SWEDISH ENVIRONMENTAL PROTECTION AGENCY</a:t>
            </a:r>
          </a:p>
        </p:txBody>
      </p:sp>
      <p:sp>
        <p:nvSpPr>
          <p:cNvPr id="7" name="Platshållare för bildnummer 6">
            <a:extLst>
              <a:ext uri="{FF2B5EF4-FFF2-40B4-BE49-F238E27FC236}">
                <a16:creationId xmlns:a16="http://schemas.microsoft.com/office/drawing/2014/main" id="{85ECDA0E-4E30-754C-B588-797FE2D882F1}"/>
              </a:ext>
            </a:extLst>
          </p:cNvPr>
          <p:cNvSpPr>
            <a:spLocks noGrp="1"/>
          </p:cNvSpPr>
          <p:nvPr>
            <p:ph type="sldNum" sz="quarter" idx="12"/>
          </p:nvPr>
        </p:nvSpPr>
        <p:spPr/>
        <p:txBody>
          <a:bodyPr/>
          <a:lstStyle/>
          <a:p>
            <a:fld id="{1844E2AD-2CA4-4022-8F3B-D585D66E2E30}" type="slidenum">
              <a:rPr lang="sv-SE" smtClean="0"/>
              <a:pPr/>
              <a:t>‹#›</a:t>
            </a:fld>
            <a:endParaRPr lang="sv-SE" dirty="0"/>
          </a:p>
        </p:txBody>
      </p:sp>
      <p:sp>
        <p:nvSpPr>
          <p:cNvPr id="11" name="Platshållare för text 10">
            <a:extLst>
              <a:ext uri="{FF2B5EF4-FFF2-40B4-BE49-F238E27FC236}">
                <a16:creationId xmlns:a16="http://schemas.microsoft.com/office/drawing/2014/main" id="{300B8995-1EF5-594F-958F-AD6CBAB2DA96}"/>
              </a:ext>
            </a:extLst>
          </p:cNvPr>
          <p:cNvSpPr>
            <a:spLocks noGrp="1"/>
          </p:cNvSpPr>
          <p:nvPr>
            <p:ph type="body" sz="quarter" idx="14" hasCustomPrompt="1"/>
          </p:nvPr>
        </p:nvSpPr>
        <p:spPr>
          <a:xfrm>
            <a:off x="323528" y="201766"/>
            <a:ext cx="3888432" cy="353760"/>
          </a:xfrm>
        </p:spPr>
        <p:txBody>
          <a:bodyPr anchor="t">
            <a:noAutofit/>
          </a:bodyPr>
          <a:lstStyle>
            <a:lvl1pPr>
              <a:buNone/>
              <a:defRPr sz="1300">
                <a:solidFill>
                  <a:schemeClr val="accent2"/>
                </a:solidFill>
              </a:defRPr>
            </a:lvl1pPr>
            <a:lvl2pPr>
              <a:buNone/>
              <a:defRPr sz="1400"/>
            </a:lvl2pPr>
            <a:lvl3pPr>
              <a:buNone/>
              <a:defRPr sz="1400"/>
            </a:lvl3pPr>
            <a:lvl4pPr>
              <a:buNone/>
              <a:defRPr sz="1400"/>
            </a:lvl4pPr>
            <a:lvl5pPr>
              <a:buNone/>
              <a:defRPr sz="1400"/>
            </a:lvl5pPr>
          </a:lstStyle>
          <a:p>
            <a:pPr lvl="0"/>
            <a:r>
              <a:rPr lang="en-GB" noProof="0" dirty="0"/>
              <a:t>ORT DATUM</a:t>
            </a:r>
          </a:p>
        </p:txBody>
      </p:sp>
      <p:sp>
        <p:nvSpPr>
          <p:cNvPr id="12" name="Platshållare för text 10">
            <a:extLst>
              <a:ext uri="{FF2B5EF4-FFF2-40B4-BE49-F238E27FC236}">
                <a16:creationId xmlns:a16="http://schemas.microsoft.com/office/drawing/2014/main" id="{860E40F6-29B5-0C46-AEED-E11B80F806C0}"/>
              </a:ext>
            </a:extLst>
          </p:cNvPr>
          <p:cNvSpPr>
            <a:spLocks noGrp="1"/>
          </p:cNvSpPr>
          <p:nvPr>
            <p:ph type="body" sz="quarter" idx="15" hasCustomPrompt="1"/>
          </p:nvPr>
        </p:nvSpPr>
        <p:spPr>
          <a:xfrm>
            <a:off x="323528" y="4155855"/>
            <a:ext cx="3888432" cy="713800"/>
          </a:xfrm>
        </p:spPr>
        <p:txBody>
          <a:bodyPr anchor="t">
            <a:noAutofit/>
          </a:bodyPr>
          <a:lstStyle>
            <a:lvl1pPr>
              <a:buNone/>
              <a:defRPr sz="1600">
                <a:solidFill>
                  <a:schemeClr val="accent2"/>
                </a:solidFill>
              </a:defRPr>
            </a:lvl1pPr>
            <a:lvl2pPr>
              <a:buNone/>
              <a:defRPr sz="1400"/>
            </a:lvl2pPr>
            <a:lvl3pPr>
              <a:buNone/>
              <a:defRPr sz="1400"/>
            </a:lvl3pPr>
            <a:lvl4pPr>
              <a:buNone/>
              <a:defRPr sz="1400"/>
            </a:lvl4pPr>
            <a:lvl5pPr>
              <a:buNone/>
              <a:defRPr sz="1400"/>
            </a:lvl5pPr>
          </a:lstStyle>
          <a:p>
            <a:pPr lvl="0"/>
            <a:r>
              <a:rPr lang="en-GB" noProof="0" dirty="0" err="1"/>
              <a:t>Namn</a:t>
            </a:r>
            <a:r>
              <a:rPr lang="en-GB" noProof="0" dirty="0"/>
              <a:t> </a:t>
            </a:r>
            <a:r>
              <a:rPr lang="en-GB" noProof="0" dirty="0" err="1"/>
              <a:t>på</a:t>
            </a:r>
            <a:r>
              <a:rPr lang="en-GB" noProof="0" dirty="0"/>
              <a:t> </a:t>
            </a:r>
            <a:r>
              <a:rPr lang="en-GB" noProof="0" dirty="0" err="1"/>
              <a:t>föredragshållare</a:t>
            </a:r>
            <a:endParaRPr lang="en-GB" noProof="0" dirty="0"/>
          </a:p>
        </p:txBody>
      </p:sp>
      <p:cxnSp>
        <p:nvCxnSpPr>
          <p:cNvPr id="9" name="Rak 8">
            <a:extLst>
              <a:ext uri="{FF2B5EF4-FFF2-40B4-BE49-F238E27FC236}">
                <a16:creationId xmlns:a16="http://schemas.microsoft.com/office/drawing/2014/main" id="{87E2D66C-1F6E-484E-A175-C42857A314E1}"/>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578101"/>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rtbild/Välkomstbild alt 13">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4227928"/>
          </a:xfrm>
          <a:prstGeom prst="rect">
            <a:avLst/>
          </a:prstGeom>
        </p:spPr>
      </p:pic>
      <p:sp>
        <p:nvSpPr>
          <p:cNvPr id="6" name="Rubrik 1">
            <a:extLst>
              <a:ext uri="{FF2B5EF4-FFF2-40B4-BE49-F238E27FC236}">
                <a16:creationId xmlns:a16="http://schemas.microsoft.com/office/drawing/2014/main" id="{E20523CD-A398-2F4A-8B0F-CCEDAC046A6A}"/>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5" name="Bildobjekt 4" descr="En bild som visar text&#10;&#10;Automatiskt genererad beskrivning">
            <a:extLst>
              <a:ext uri="{FF2B5EF4-FFF2-40B4-BE49-F238E27FC236}">
                <a16:creationId xmlns:a16="http://schemas.microsoft.com/office/drawing/2014/main" id="{4ED1F0D8-5F92-AA4D-9CD4-6E5EB976BC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2400" y="4348502"/>
            <a:ext cx="598738" cy="671520"/>
          </a:xfrm>
          <a:prstGeom prst="rect">
            <a:avLst/>
          </a:prstGeom>
        </p:spPr>
      </p:pic>
    </p:spTree>
    <p:extLst>
      <p:ext uri="{BB962C8B-B14F-4D97-AF65-F5344CB8AC3E}">
        <p14:creationId xmlns:p14="http://schemas.microsoft.com/office/powerpoint/2010/main" val="350322325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 Startbild med Ort och Datum / Avsnittsskiljare">
    <p:spTree>
      <p:nvGrpSpPr>
        <p:cNvPr id="1" name=""/>
        <p:cNvGrpSpPr/>
        <p:nvPr/>
      </p:nvGrpSpPr>
      <p:grpSpPr>
        <a:xfrm>
          <a:off x="0" y="0"/>
          <a:ext cx="0" cy="0"/>
          <a:chOff x="0" y="0"/>
          <a:chExt cx="0" cy="0"/>
        </a:xfrm>
      </p:grpSpPr>
      <p:sp>
        <p:nvSpPr>
          <p:cNvPr id="15" name="Platshållare för bild 8">
            <a:extLst>
              <a:ext uri="{FF2B5EF4-FFF2-40B4-BE49-F238E27FC236}">
                <a16:creationId xmlns:a16="http://schemas.microsoft.com/office/drawing/2014/main" id="{548A2980-9D9A-8442-8C11-2F229750427A}"/>
              </a:ext>
            </a:extLst>
          </p:cNvPr>
          <p:cNvSpPr>
            <a:spLocks noGrp="1" noChangeAspect="1"/>
          </p:cNvSpPr>
          <p:nvPr>
            <p:ph type="pic" sz="quarter" idx="13"/>
          </p:nvPr>
        </p:nvSpPr>
        <p:spPr>
          <a:xfrm>
            <a:off x="0" y="0"/>
            <a:ext cx="4629150" cy="4869655"/>
          </a:xfrm>
          <a:solidFill>
            <a:schemeClr val="bg2">
              <a:lumMod val="95000"/>
              <a:alpha val="85000"/>
            </a:schemeClr>
          </a:solidFill>
        </p:spPr>
        <p:txBody>
          <a:body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7569B7BD-7ACA-EE47-896C-362A29D1CD61}"/>
              </a:ext>
            </a:extLst>
          </p:cNvPr>
          <p:cNvSpPr>
            <a:spLocks noGrp="1"/>
          </p:cNvSpPr>
          <p:nvPr>
            <p:ph type="title"/>
          </p:nvPr>
        </p:nvSpPr>
        <p:spPr>
          <a:xfrm>
            <a:off x="5004048" y="771550"/>
            <a:ext cx="3888432" cy="3024336"/>
          </a:xfrm>
        </p:spPr>
        <p:txBody>
          <a:bodyPr anchor="t">
            <a:noAutofit/>
          </a:bodyPr>
          <a:lstStyle>
            <a:lvl1pPr>
              <a:defRPr sz="5700">
                <a:solidFill>
                  <a:schemeClr val="tx2"/>
                </a:solidFill>
              </a:defRPr>
            </a:lvl1pPr>
          </a:lstStyle>
          <a:p>
            <a:r>
              <a:rPr lang="sv-SE" noProof="0"/>
              <a:t>Klicka här för att ändra mall för rubrikformat</a:t>
            </a:r>
            <a:endParaRPr lang="en-GB" noProof="0" dirty="0"/>
          </a:p>
        </p:txBody>
      </p:sp>
      <p:sp>
        <p:nvSpPr>
          <p:cNvPr id="6" name="Platshållare för sidfot 5">
            <a:extLst>
              <a:ext uri="{FF2B5EF4-FFF2-40B4-BE49-F238E27FC236}">
                <a16:creationId xmlns:a16="http://schemas.microsoft.com/office/drawing/2014/main" id="{8CAEA60C-CFD7-5648-9383-C03C530E9FBF}"/>
              </a:ext>
            </a:extLst>
          </p:cNvPr>
          <p:cNvSpPr>
            <a:spLocks noGrp="1"/>
          </p:cNvSpPr>
          <p:nvPr>
            <p:ph type="ftr" sz="quarter" idx="11"/>
          </p:nvPr>
        </p:nvSpPr>
        <p:spPr>
          <a:xfrm>
            <a:off x="323528" y="4869726"/>
            <a:ext cx="3086100" cy="273844"/>
          </a:xfrm>
        </p:spPr>
        <p:txBody>
          <a:bodyPr/>
          <a:lstStyle/>
          <a:p>
            <a:pPr algn="l"/>
            <a:r>
              <a:rPr lang="sv-SE" dirty="0"/>
              <a:t>NATURVÅRDSVERKET | SWEDISH ENVIRONMENTAL PROTECTION AGENCY</a:t>
            </a:r>
          </a:p>
        </p:txBody>
      </p:sp>
      <p:sp>
        <p:nvSpPr>
          <p:cNvPr id="7" name="Platshållare för bildnummer 6">
            <a:extLst>
              <a:ext uri="{FF2B5EF4-FFF2-40B4-BE49-F238E27FC236}">
                <a16:creationId xmlns:a16="http://schemas.microsoft.com/office/drawing/2014/main" id="{85ECDA0E-4E30-754C-B588-797FE2D882F1}"/>
              </a:ext>
            </a:extLst>
          </p:cNvPr>
          <p:cNvSpPr>
            <a:spLocks noGrp="1"/>
          </p:cNvSpPr>
          <p:nvPr>
            <p:ph type="sldNum" sz="quarter" idx="12"/>
          </p:nvPr>
        </p:nvSpPr>
        <p:spPr/>
        <p:txBody>
          <a:bodyPr/>
          <a:lstStyle/>
          <a:p>
            <a:fld id="{1844E2AD-2CA4-4022-8F3B-D585D66E2E30}" type="slidenum">
              <a:rPr lang="sv-SE" smtClean="0"/>
              <a:pPr/>
              <a:t>‹#›</a:t>
            </a:fld>
            <a:endParaRPr lang="sv-SE" dirty="0"/>
          </a:p>
        </p:txBody>
      </p:sp>
      <p:sp>
        <p:nvSpPr>
          <p:cNvPr id="11" name="Platshållare för text 10">
            <a:extLst>
              <a:ext uri="{FF2B5EF4-FFF2-40B4-BE49-F238E27FC236}">
                <a16:creationId xmlns:a16="http://schemas.microsoft.com/office/drawing/2014/main" id="{300B8995-1EF5-594F-958F-AD6CBAB2DA96}"/>
              </a:ext>
            </a:extLst>
          </p:cNvPr>
          <p:cNvSpPr>
            <a:spLocks noGrp="1"/>
          </p:cNvSpPr>
          <p:nvPr>
            <p:ph type="body" sz="quarter" idx="14" hasCustomPrompt="1"/>
          </p:nvPr>
        </p:nvSpPr>
        <p:spPr>
          <a:xfrm>
            <a:off x="5004048" y="201766"/>
            <a:ext cx="3888432" cy="353760"/>
          </a:xfrm>
        </p:spPr>
        <p:txBody>
          <a:bodyPr anchor="t">
            <a:noAutofit/>
          </a:bodyPr>
          <a:lstStyle>
            <a:lvl1pPr>
              <a:buNone/>
              <a:defRPr sz="1300">
                <a:solidFill>
                  <a:schemeClr val="accent2"/>
                </a:solidFill>
              </a:defRPr>
            </a:lvl1pPr>
            <a:lvl2pPr>
              <a:buNone/>
              <a:defRPr sz="1400"/>
            </a:lvl2pPr>
            <a:lvl3pPr>
              <a:buNone/>
              <a:defRPr sz="1400"/>
            </a:lvl3pPr>
            <a:lvl4pPr>
              <a:buNone/>
              <a:defRPr sz="1400"/>
            </a:lvl4pPr>
            <a:lvl5pPr>
              <a:buNone/>
              <a:defRPr sz="1400"/>
            </a:lvl5pPr>
          </a:lstStyle>
          <a:p>
            <a:pPr lvl="0"/>
            <a:r>
              <a:rPr lang="en-GB" noProof="0" dirty="0"/>
              <a:t>ORT DATUM</a:t>
            </a:r>
          </a:p>
        </p:txBody>
      </p:sp>
      <p:sp>
        <p:nvSpPr>
          <p:cNvPr id="12" name="Platshållare för text 10">
            <a:extLst>
              <a:ext uri="{FF2B5EF4-FFF2-40B4-BE49-F238E27FC236}">
                <a16:creationId xmlns:a16="http://schemas.microsoft.com/office/drawing/2014/main" id="{860E40F6-29B5-0C46-AEED-E11B80F806C0}"/>
              </a:ext>
            </a:extLst>
          </p:cNvPr>
          <p:cNvSpPr>
            <a:spLocks noGrp="1"/>
          </p:cNvSpPr>
          <p:nvPr>
            <p:ph type="body" sz="quarter" idx="15" hasCustomPrompt="1"/>
          </p:nvPr>
        </p:nvSpPr>
        <p:spPr>
          <a:xfrm>
            <a:off x="5004048" y="4155855"/>
            <a:ext cx="3888432" cy="713800"/>
          </a:xfrm>
        </p:spPr>
        <p:txBody>
          <a:bodyPr anchor="t">
            <a:noAutofit/>
          </a:bodyPr>
          <a:lstStyle>
            <a:lvl1pPr>
              <a:buNone/>
              <a:defRPr sz="1600">
                <a:solidFill>
                  <a:schemeClr val="accent2"/>
                </a:solidFill>
              </a:defRPr>
            </a:lvl1pPr>
            <a:lvl2pPr>
              <a:buNone/>
              <a:defRPr sz="1400"/>
            </a:lvl2pPr>
            <a:lvl3pPr>
              <a:buNone/>
              <a:defRPr sz="1400"/>
            </a:lvl3pPr>
            <a:lvl4pPr>
              <a:buNone/>
              <a:defRPr sz="1400"/>
            </a:lvl4pPr>
            <a:lvl5pPr>
              <a:buNone/>
              <a:defRPr sz="1400"/>
            </a:lvl5pPr>
          </a:lstStyle>
          <a:p>
            <a:pPr lvl="0"/>
            <a:r>
              <a:rPr lang="en-GB" noProof="0" dirty="0" err="1"/>
              <a:t>Namn</a:t>
            </a:r>
            <a:r>
              <a:rPr lang="en-GB" noProof="0" dirty="0"/>
              <a:t> </a:t>
            </a:r>
            <a:r>
              <a:rPr lang="en-GB" noProof="0" dirty="0" err="1"/>
              <a:t>på</a:t>
            </a:r>
            <a:r>
              <a:rPr lang="en-GB" noProof="0" dirty="0"/>
              <a:t> </a:t>
            </a:r>
            <a:r>
              <a:rPr lang="en-GB" noProof="0" dirty="0" err="1"/>
              <a:t>föredragshållare</a:t>
            </a:r>
            <a:endParaRPr lang="en-GB" noProof="0" dirty="0"/>
          </a:p>
        </p:txBody>
      </p:sp>
      <p:cxnSp>
        <p:nvCxnSpPr>
          <p:cNvPr id="9" name="Rak 8">
            <a:extLst>
              <a:ext uri="{FF2B5EF4-FFF2-40B4-BE49-F238E27FC236}">
                <a16:creationId xmlns:a16="http://schemas.microsoft.com/office/drawing/2014/main" id="{B2DC4444-650E-4344-A426-BB834140CC1F}"/>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0447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Brödtext eller Punktlista med bild till vänster">
    <p:spTree>
      <p:nvGrpSpPr>
        <p:cNvPr id="1" name=""/>
        <p:cNvGrpSpPr/>
        <p:nvPr/>
      </p:nvGrpSpPr>
      <p:grpSpPr>
        <a:xfrm>
          <a:off x="0" y="0"/>
          <a:ext cx="0" cy="0"/>
          <a:chOff x="0" y="0"/>
          <a:chExt cx="0" cy="0"/>
        </a:xfrm>
      </p:grpSpPr>
      <p:sp>
        <p:nvSpPr>
          <p:cNvPr id="16" name="Platshållare för bild 8">
            <a:extLst>
              <a:ext uri="{FF2B5EF4-FFF2-40B4-BE49-F238E27FC236}">
                <a16:creationId xmlns:a16="http://schemas.microsoft.com/office/drawing/2014/main" id="{C74E9252-D665-FA49-BD68-D7E7BEEF7CBC}"/>
              </a:ext>
            </a:extLst>
          </p:cNvPr>
          <p:cNvSpPr>
            <a:spLocks noGrp="1" noChangeAspect="1"/>
          </p:cNvSpPr>
          <p:nvPr>
            <p:ph type="pic" sz="quarter" idx="13"/>
          </p:nvPr>
        </p:nvSpPr>
        <p:spPr>
          <a:xfrm>
            <a:off x="0" y="0"/>
            <a:ext cx="2843808" cy="4869655"/>
          </a:xfrm>
          <a:solidFill>
            <a:schemeClr val="bg2">
              <a:lumMod val="95000"/>
              <a:alpha val="85000"/>
            </a:schemeClr>
          </a:solidFill>
        </p:spPr>
        <p:txBody>
          <a:bodyPr/>
          <a:lstStyle/>
          <a:p>
            <a:r>
              <a:rPr lang="sv-SE"/>
              <a:t>Klicka på ikonen för att lägga till en bild</a:t>
            </a:r>
            <a:endParaRPr lang="sv-SE" dirty="0"/>
          </a:p>
        </p:txBody>
      </p:sp>
      <p:sp>
        <p:nvSpPr>
          <p:cNvPr id="4" name="Platshållare för sidfot 3"/>
          <p:cNvSpPr>
            <a:spLocks noGrp="1"/>
          </p:cNvSpPr>
          <p:nvPr>
            <p:ph type="ftr" sz="quarter" idx="11"/>
          </p:nvPr>
        </p:nvSpPr>
        <p:spPr/>
        <p:txBody>
          <a:bodyPr/>
          <a:lstStyle/>
          <a:p>
            <a:pPr algn="l"/>
            <a:r>
              <a:rPr lang="sv-SE" dirty="0"/>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11" name="Platshållare för text 10"/>
          <p:cNvSpPr>
            <a:spLocks noGrp="1"/>
          </p:cNvSpPr>
          <p:nvPr>
            <p:ph type="body" sz="quarter" idx="14"/>
          </p:nvPr>
        </p:nvSpPr>
        <p:spPr>
          <a:xfrm>
            <a:off x="3059832" y="1563638"/>
            <a:ext cx="5832648" cy="3024336"/>
          </a:xfrm>
        </p:spPr>
        <p:txBody>
          <a:bodyPr>
            <a:noAutofit/>
          </a:bodyPr>
          <a:lstStyle>
            <a:lvl1pPr>
              <a:spcBef>
                <a:spcPts val="300"/>
              </a:spcBef>
              <a:spcAft>
                <a:spcPts val="600"/>
              </a:spcAft>
              <a:defRPr sz="1800"/>
            </a:lvl1pPr>
            <a:lvl2pPr>
              <a:spcBef>
                <a:spcPts val="300"/>
              </a:spcBef>
              <a:spcAft>
                <a:spcPts val="600"/>
              </a:spcAft>
              <a:defRPr sz="1800"/>
            </a:lvl2pPr>
            <a:lvl3pPr>
              <a:spcBef>
                <a:spcPts val="300"/>
              </a:spcBef>
              <a:spcAft>
                <a:spcPts val="600"/>
              </a:spcAft>
              <a:defRPr sz="1800"/>
            </a:lvl3pPr>
            <a:lvl4pPr>
              <a:spcBef>
                <a:spcPts val="300"/>
              </a:spcBef>
              <a:spcAft>
                <a:spcPts val="600"/>
              </a:spcAft>
              <a:defRPr sz="1800"/>
            </a:lvl4pPr>
            <a:lvl5pPr>
              <a:spcBef>
                <a:spcPts val="300"/>
              </a:spcBef>
              <a:spcAft>
                <a:spcPts val="600"/>
              </a:spcAft>
              <a:defRPr sz="18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dirty="0"/>
          </a:p>
        </p:txBody>
      </p:sp>
      <p:cxnSp>
        <p:nvCxnSpPr>
          <p:cNvPr id="10" name="Rak 9">
            <a:extLst>
              <a:ext uri="{FF2B5EF4-FFF2-40B4-BE49-F238E27FC236}">
                <a16:creationId xmlns:a16="http://schemas.microsoft.com/office/drawing/2014/main" id="{E0A06245-C507-C54E-A4C3-AC9771B3BD7B}"/>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ubrik 1">
            <a:extLst>
              <a:ext uri="{FF2B5EF4-FFF2-40B4-BE49-F238E27FC236}">
                <a16:creationId xmlns:a16="http://schemas.microsoft.com/office/drawing/2014/main" id="{793C7E1B-A51B-A54F-B426-7BCBD4CEEB3B}"/>
              </a:ext>
            </a:extLst>
          </p:cNvPr>
          <p:cNvSpPr>
            <a:spLocks noGrp="1"/>
          </p:cNvSpPr>
          <p:nvPr>
            <p:ph type="title" hasCustomPrompt="1"/>
          </p:nvPr>
        </p:nvSpPr>
        <p:spPr>
          <a:xfrm>
            <a:off x="3059832" y="267494"/>
            <a:ext cx="5832648" cy="1152128"/>
          </a:xfrm>
        </p:spPr>
        <p:txBody>
          <a:bodyPr anchor="t">
            <a:noAutofit/>
          </a:bodyPr>
          <a:lstStyle>
            <a:lvl1pPr>
              <a:lnSpc>
                <a:spcPts val="3960"/>
              </a:lnSpc>
              <a:defRPr sz="3600">
                <a:solidFill>
                  <a:schemeClr val="accent2"/>
                </a:solidFill>
              </a:defRPr>
            </a:lvl1pPr>
          </a:lstStyle>
          <a:p>
            <a:r>
              <a:rPr lang="sv-SE" dirty="0"/>
              <a:t>Brödtext eller punktlista med bild till vänster</a:t>
            </a:r>
          </a:p>
        </p:txBody>
      </p:sp>
    </p:spTree>
    <p:extLst>
      <p:ext uri="{BB962C8B-B14F-4D97-AF65-F5344CB8AC3E}">
        <p14:creationId xmlns:p14="http://schemas.microsoft.com/office/powerpoint/2010/main" val="3819294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 Brödtext eller punktlista med bild till höger">
    <p:spTree>
      <p:nvGrpSpPr>
        <p:cNvPr id="1" name=""/>
        <p:cNvGrpSpPr/>
        <p:nvPr/>
      </p:nvGrpSpPr>
      <p:grpSpPr>
        <a:xfrm>
          <a:off x="0" y="0"/>
          <a:ext cx="0" cy="0"/>
          <a:chOff x="0" y="0"/>
          <a:chExt cx="0" cy="0"/>
        </a:xfrm>
      </p:grpSpPr>
      <p:sp>
        <p:nvSpPr>
          <p:cNvPr id="14" name="Platshållare för bild 8">
            <a:extLst>
              <a:ext uri="{FF2B5EF4-FFF2-40B4-BE49-F238E27FC236}">
                <a16:creationId xmlns:a16="http://schemas.microsoft.com/office/drawing/2014/main" id="{7C378A05-A038-0A4D-8414-CE595E03D04B}"/>
              </a:ext>
            </a:extLst>
          </p:cNvPr>
          <p:cNvSpPr>
            <a:spLocks noGrp="1" noChangeAspect="1"/>
          </p:cNvSpPr>
          <p:nvPr>
            <p:ph type="pic" sz="quarter" idx="13"/>
          </p:nvPr>
        </p:nvSpPr>
        <p:spPr>
          <a:xfrm>
            <a:off x="6300192" y="0"/>
            <a:ext cx="2848322" cy="4869583"/>
          </a:xfrm>
          <a:solidFill>
            <a:schemeClr val="bg2">
              <a:lumMod val="95000"/>
              <a:alpha val="85000"/>
            </a:schemeClr>
          </a:solidFill>
        </p:spPr>
        <p:txBody>
          <a:bodyPr/>
          <a:lstStyle/>
          <a:p>
            <a:r>
              <a:rPr lang="sv-SE"/>
              <a:t>Klicka på ikonen för att lägga till en bild</a:t>
            </a:r>
            <a:endParaRPr lang="sv-SE" dirty="0"/>
          </a:p>
        </p:txBody>
      </p:sp>
      <p:sp>
        <p:nvSpPr>
          <p:cNvPr id="4" name="Platshållare för sidfot 3"/>
          <p:cNvSpPr>
            <a:spLocks noGrp="1"/>
          </p:cNvSpPr>
          <p:nvPr>
            <p:ph type="ftr" sz="quarter" idx="11"/>
          </p:nvPr>
        </p:nvSpPr>
        <p:spPr>
          <a:xfrm>
            <a:off x="323528" y="4869726"/>
            <a:ext cx="3086100" cy="273844"/>
          </a:xfrm>
        </p:spPr>
        <p:txBody>
          <a:bodyPr/>
          <a:lstStyle/>
          <a:p>
            <a:pPr algn="l"/>
            <a:r>
              <a:rPr lang="sv-SE" dirty="0"/>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text 10">
            <a:extLst>
              <a:ext uri="{FF2B5EF4-FFF2-40B4-BE49-F238E27FC236}">
                <a16:creationId xmlns:a16="http://schemas.microsoft.com/office/drawing/2014/main" id="{926E6B28-EF83-F241-9A49-D010F20359DE}"/>
              </a:ext>
            </a:extLst>
          </p:cNvPr>
          <p:cNvSpPr>
            <a:spLocks noGrp="1"/>
          </p:cNvSpPr>
          <p:nvPr>
            <p:ph type="body" sz="quarter" idx="14"/>
          </p:nvPr>
        </p:nvSpPr>
        <p:spPr>
          <a:xfrm>
            <a:off x="323528" y="1563638"/>
            <a:ext cx="5832648" cy="3024336"/>
          </a:xfrm>
        </p:spPr>
        <p:txBody>
          <a:bodyPr>
            <a:noAutofit/>
          </a:bodyPr>
          <a:lstStyle>
            <a:lvl1pPr>
              <a:spcBef>
                <a:spcPts val="300"/>
              </a:spcBef>
              <a:spcAft>
                <a:spcPts val="600"/>
              </a:spcAft>
              <a:defRPr sz="1800"/>
            </a:lvl1pPr>
            <a:lvl2pPr>
              <a:spcBef>
                <a:spcPts val="300"/>
              </a:spcBef>
              <a:spcAft>
                <a:spcPts val="600"/>
              </a:spcAft>
              <a:defRPr sz="1800"/>
            </a:lvl2pPr>
            <a:lvl3pPr>
              <a:spcBef>
                <a:spcPts val="300"/>
              </a:spcBef>
              <a:spcAft>
                <a:spcPts val="600"/>
              </a:spcAft>
              <a:defRPr sz="1800"/>
            </a:lvl3pPr>
            <a:lvl4pPr>
              <a:spcBef>
                <a:spcPts val="300"/>
              </a:spcBef>
              <a:spcAft>
                <a:spcPts val="600"/>
              </a:spcAft>
              <a:defRPr sz="1800"/>
            </a:lvl4pPr>
            <a:lvl5pPr>
              <a:spcBef>
                <a:spcPts val="300"/>
              </a:spcBef>
              <a:spcAft>
                <a:spcPts val="600"/>
              </a:spcAft>
              <a:defRPr sz="18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dirty="0"/>
          </a:p>
        </p:txBody>
      </p:sp>
      <p:cxnSp>
        <p:nvCxnSpPr>
          <p:cNvPr id="12" name="Rak 11">
            <a:extLst>
              <a:ext uri="{FF2B5EF4-FFF2-40B4-BE49-F238E27FC236}">
                <a16:creationId xmlns:a16="http://schemas.microsoft.com/office/drawing/2014/main" id="{001DDE13-6366-8E4C-AA5E-D0F663E1BB70}"/>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ubrik 1">
            <a:extLst>
              <a:ext uri="{FF2B5EF4-FFF2-40B4-BE49-F238E27FC236}">
                <a16:creationId xmlns:a16="http://schemas.microsoft.com/office/drawing/2014/main" id="{DDEBF18F-91AC-3C4F-B4A6-2C881757F00C}"/>
              </a:ext>
            </a:extLst>
          </p:cNvPr>
          <p:cNvSpPr>
            <a:spLocks noGrp="1"/>
          </p:cNvSpPr>
          <p:nvPr>
            <p:ph type="title" hasCustomPrompt="1"/>
          </p:nvPr>
        </p:nvSpPr>
        <p:spPr>
          <a:xfrm>
            <a:off x="323528" y="267494"/>
            <a:ext cx="5832648" cy="1152128"/>
          </a:xfrm>
        </p:spPr>
        <p:txBody>
          <a:bodyPr anchor="t">
            <a:noAutofit/>
          </a:bodyPr>
          <a:lstStyle>
            <a:lvl1pPr>
              <a:lnSpc>
                <a:spcPts val="3960"/>
              </a:lnSpc>
              <a:defRPr sz="3600">
                <a:solidFill>
                  <a:schemeClr val="accent2"/>
                </a:solidFill>
              </a:defRPr>
            </a:lvl1pPr>
          </a:lstStyle>
          <a:p>
            <a:r>
              <a:rPr lang="sv-SE" dirty="0"/>
              <a:t>Brödtext eller punktlista med bild till höger</a:t>
            </a:r>
          </a:p>
        </p:txBody>
      </p:sp>
    </p:spTree>
    <p:extLst>
      <p:ext uri="{BB962C8B-B14F-4D97-AF65-F5344CB8AC3E}">
        <p14:creationId xmlns:p14="http://schemas.microsoft.com/office/powerpoint/2010/main" val="580905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 Brödtext eller punktlista med två bilder till höger">
    <p:spTree>
      <p:nvGrpSpPr>
        <p:cNvPr id="1" name=""/>
        <p:cNvGrpSpPr/>
        <p:nvPr/>
      </p:nvGrpSpPr>
      <p:grpSpPr>
        <a:xfrm>
          <a:off x="0" y="0"/>
          <a:ext cx="0" cy="0"/>
          <a:chOff x="0" y="0"/>
          <a:chExt cx="0" cy="0"/>
        </a:xfrm>
      </p:grpSpPr>
      <p:sp>
        <p:nvSpPr>
          <p:cNvPr id="18" name="Platshållare för bild 8">
            <a:extLst>
              <a:ext uri="{FF2B5EF4-FFF2-40B4-BE49-F238E27FC236}">
                <a16:creationId xmlns:a16="http://schemas.microsoft.com/office/drawing/2014/main" id="{FFC90C95-409D-D54A-B3C8-F54ECF09CA64}"/>
              </a:ext>
            </a:extLst>
          </p:cNvPr>
          <p:cNvSpPr>
            <a:spLocks noGrp="1"/>
          </p:cNvSpPr>
          <p:nvPr>
            <p:ph type="pic" sz="quarter" idx="13"/>
          </p:nvPr>
        </p:nvSpPr>
        <p:spPr>
          <a:xfrm>
            <a:off x="6300000" y="0"/>
            <a:ext cx="2844000" cy="2376000"/>
          </a:xfrm>
          <a:solidFill>
            <a:schemeClr val="bg2">
              <a:lumMod val="95000"/>
              <a:alpha val="85000"/>
            </a:schemeClr>
          </a:solidFill>
        </p:spPr>
        <p:txBody>
          <a:bodyPr/>
          <a:lstStyle/>
          <a:p>
            <a:r>
              <a:rPr lang="sv-SE"/>
              <a:t>Klicka på ikonen för att lägga till en bild</a:t>
            </a:r>
            <a:endParaRPr lang="sv-SE" dirty="0"/>
          </a:p>
        </p:txBody>
      </p:sp>
      <p:sp>
        <p:nvSpPr>
          <p:cNvPr id="19" name="Platshållare för bild 8">
            <a:extLst>
              <a:ext uri="{FF2B5EF4-FFF2-40B4-BE49-F238E27FC236}">
                <a16:creationId xmlns:a16="http://schemas.microsoft.com/office/drawing/2014/main" id="{7A4F8B4C-729F-7449-B3FE-AEBAD625873F}"/>
              </a:ext>
            </a:extLst>
          </p:cNvPr>
          <p:cNvSpPr>
            <a:spLocks noGrp="1" noChangeAspect="1"/>
          </p:cNvSpPr>
          <p:nvPr>
            <p:ph type="pic" sz="quarter" idx="17"/>
          </p:nvPr>
        </p:nvSpPr>
        <p:spPr>
          <a:xfrm>
            <a:off x="6300000" y="2493692"/>
            <a:ext cx="2844000" cy="2376000"/>
          </a:xfrm>
          <a:solidFill>
            <a:schemeClr val="bg2">
              <a:lumMod val="95000"/>
              <a:alpha val="85000"/>
            </a:schemeClr>
          </a:solidFill>
        </p:spPr>
        <p:txBody>
          <a:bodyPr/>
          <a:lstStyle/>
          <a:p>
            <a:r>
              <a:rPr lang="sv-SE"/>
              <a:t>Klicka på ikonen för att lägga till en bild</a:t>
            </a:r>
            <a:endParaRPr lang="sv-SE" dirty="0"/>
          </a:p>
        </p:txBody>
      </p:sp>
      <p:sp>
        <p:nvSpPr>
          <p:cNvPr id="4" name="Platshållare för sidfot 3"/>
          <p:cNvSpPr>
            <a:spLocks noGrp="1"/>
          </p:cNvSpPr>
          <p:nvPr>
            <p:ph type="ftr" sz="quarter" idx="11"/>
          </p:nvPr>
        </p:nvSpPr>
        <p:spPr>
          <a:xfrm>
            <a:off x="323528" y="4869726"/>
            <a:ext cx="3086100" cy="273844"/>
          </a:xfrm>
        </p:spPr>
        <p:txBody>
          <a:bodyPr/>
          <a:lstStyle/>
          <a:p>
            <a:pPr algn="l"/>
            <a:r>
              <a:rPr lang="sv-SE" dirty="0"/>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13" name="Platshållare för text 10">
            <a:extLst>
              <a:ext uri="{FF2B5EF4-FFF2-40B4-BE49-F238E27FC236}">
                <a16:creationId xmlns:a16="http://schemas.microsoft.com/office/drawing/2014/main" id="{CC058478-6F88-474C-AA2C-5B47A915B500}"/>
              </a:ext>
            </a:extLst>
          </p:cNvPr>
          <p:cNvSpPr>
            <a:spLocks noGrp="1"/>
          </p:cNvSpPr>
          <p:nvPr>
            <p:ph type="body" sz="quarter" idx="14"/>
          </p:nvPr>
        </p:nvSpPr>
        <p:spPr>
          <a:xfrm>
            <a:off x="323528" y="1563638"/>
            <a:ext cx="5832648" cy="3024336"/>
          </a:xfrm>
        </p:spPr>
        <p:txBody>
          <a:bodyPr>
            <a:noAutofit/>
          </a:bodyPr>
          <a:lstStyle>
            <a:lvl1pPr>
              <a:spcBef>
                <a:spcPts val="300"/>
              </a:spcBef>
              <a:spcAft>
                <a:spcPts val="600"/>
              </a:spcAft>
              <a:defRPr sz="1800"/>
            </a:lvl1pPr>
            <a:lvl2pPr>
              <a:spcBef>
                <a:spcPts val="300"/>
              </a:spcBef>
              <a:spcAft>
                <a:spcPts val="600"/>
              </a:spcAft>
              <a:defRPr sz="1800"/>
            </a:lvl2pPr>
            <a:lvl3pPr>
              <a:spcBef>
                <a:spcPts val="300"/>
              </a:spcBef>
              <a:spcAft>
                <a:spcPts val="600"/>
              </a:spcAft>
              <a:defRPr sz="1800"/>
            </a:lvl3pPr>
            <a:lvl4pPr>
              <a:spcBef>
                <a:spcPts val="300"/>
              </a:spcBef>
              <a:spcAft>
                <a:spcPts val="600"/>
              </a:spcAft>
              <a:defRPr sz="1800"/>
            </a:lvl4pPr>
            <a:lvl5pPr>
              <a:spcBef>
                <a:spcPts val="300"/>
              </a:spcBef>
              <a:spcAft>
                <a:spcPts val="600"/>
              </a:spcAft>
              <a:defRPr sz="18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dirty="0"/>
          </a:p>
        </p:txBody>
      </p:sp>
      <p:cxnSp>
        <p:nvCxnSpPr>
          <p:cNvPr id="17" name="Rak 16">
            <a:extLst>
              <a:ext uri="{FF2B5EF4-FFF2-40B4-BE49-F238E27FC236}">
                <a16:creationId xmlns:a16="http://schemas.microsoft.com/office/drawing/2014/main" id="{AA7FD089-7BB1-0048-B2A7-739201C9253A}"/>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ubrik 1">
            <a:extLst>
              <a:ext uri="{FF2B5EF4-FFF2-40B4-BE49-F238E27FC236}">
                <a16:creationId xmlns:a16="http://schemas.microsoft.com/office/drawing/2014/main" id="{98C39911-F992-5440-A967-E56CB7436A08}"/>
              </a:ext>
            </a:extLst>
          </p:cNvPr>
          <p:cNvSpPr>
            <a:spLocks noGrp="1"/>
          </p:cNvSpPr>
          <p:nvPr>
            <p:ph type="title" hasCustomPrompt="1"/>
          </p:nvPr>
        </p:nvSpPr>
        <p:spPr>
          <a:xfrm>
            <a:off x="323528" y="267494"/>
            <a:ext cx="5832648" cy="1152128"/>
          </a:xfrm>
        </p:spPr>
        <p:txBody>
          <a:bodyPr anchor="t">
            <a:noAutofit/>
          </a:bodyPr>
          <a:lstStyle>
            <a:lvl1pPr>
              <a:lnSpc>
                <a:spcPts val="3960"/>
              </a:lnSpc>
              <a:defRPr sz="3600">
                <a:solidFill>
                  <a:schemeClr val="accent2"/>
                </a:solidFill>
              </a:defRPr>
            </a:lvl1pPr>
          </a:lstStyle>
          <a:p>
            <a:r>
              <a:rPr lang="sv-SE" dirty="0"/>
              <a:t>Brödtext eller punktlista med två bilder till höger</a:t>
            </a:r>
          </a:p>
        </p:txBody>
      </p:sp>
    </p:spTree>
    <p:extLst>
      <p:ext uri="{BB962C8B-B14F-4D97-AF65-F5344CB8AC3E}">
        <p14:creationId xmlns:p14="http://schemas.microsoft.com/office/powerpoint/2010/main" val="187517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 Text och Grafik">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a:xfrm>
            <a:off x="323528" y="4869726"/>
            <a:ext cx="3086100" cy="273844"/>
          </a:xfrm>
        </p:spPr>
        <p:txBody>
          <a:bodyPr/>
          <a:lstStyle/>
          <a:p>
            <a:pPr algn="l"/>
            <a:r>
              <a:rPr lang="sv-SE" dirty="0"/>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11" name="Platshållare för text 10"/>
          <p:cNvSpPr>
            <a:spLocks noGrp="1"/>
          </p:cNvSpPr>
          <p:nvPr>
            <p:ph type="body" sz="quarter" idx="14"/>
          </p:nvPr>
        </p:nvSpPr>
        <p:spPr>
          <a:xfrm>
            <a:off x="323528" y="1635646"/>
            <a:ext cx="4248472" cy="2952327"/>
          </a:xfrm>
        </p:spPr>
        <p:txBody>
          <a:bodyPr>
            <a:noAutofit/>
          </a:bodyPr>
          <a:lstStyle>
            <a:lvl1pPr>
              <a:spcBef>
                <a:spcPts val="300"/>
              </a:spcBef>
              <a:spcAft>
                <a:spcPts val="600"/>
              </a:spcAft>
              <a:buFont typeface="Arial" panose="020B0604020202020204" pitchFamily="34" charset="0"/>
              <a:buChar char="•"/>
              <a:defRPr sz="1800"/>
            </a:lvl1pPr>
            <a:lvl2pPr>
              <a:spcBef>
                <a:spcPts val="300"/>
              </a:spcBef>
              <a:spcAft>
                <a:spcPts val="600"/>
              </a:spcAft>
              <a:buFont typeface="Arial" panose="020B0604020202020204" pitchFamily="34" charset="0"/>
              <a:buChar char="•"/>
              <a:defRPr sz="1800"/>
            </a:lvl2pPr>
            <a:lvl3pPr>
              <a:spcBef>
                <a:spcPts val="300"/>
              </a:spcBef>
              <a:spcAft>
                <a:spcPts val="600"/>
              </a:spcAft>
              <a:buFont typeface="Arial" panose="020B0604020202020204" pitchFamily="34" charset="0"/>
              <a:buChar char="•"/>
              <a:defRPr sz="1800"/>
            </a:lvl3pPr>
            <a:lvl4pPr>
              <a:spcBef>
                <a:spcPts val="300"/>
              </a:spcBef>
              <a:spcAft>
                <a:spcPts val="600"/>
              </a:spcAft>
              <a:buFont typeface="Arial" panose="020B0604020202020204" pitchFamily="34" charset="0"/>
              <a:buChar char="•"/>
              <a:defRPr sz="1800"/>
            </a:lvl4pPr>
            <a:lvl5pPr>
              <a:spcBef>
                <a:spcPts val="300"/>
              </a:spcBef>
              <a:spcAft>
                <a:spcPts val="600"/>
              </a:spcAft>
              <a:buFont typeface="Arial" panose="020B0604020202020204" pitchFamily="34" charset="0"/>
              <a:buChar char="•"/>
              <a:defRPr sz="18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dirty="0"/>
          </a:p>
        </p:txBody>
      </p:sp>
      <p:sp>
        <p:nvSpPr>
          <p:cNvPr id="7" name="Platshållare för innehåll 2">
            <a:extLst>
              <a:ext uri="{FF2B5EF4-FFF2-40B4-BE49-F238E27FC236}">
                <a16:creationId xmlns:a16="http://schemas.microsoft.com/office/drawing/2014/main" id="{660CF941-D676-3246-9C7A-223A3DF4D26E}"/>
              </a:ext>
            </a:extLst>
          </p:cNvPr>
          <p:cNvSpPr>
            <a:spLocks noGrp="1"/>
          </p:cNvSpPr>
          <p:nvPr>
            <p:ph sz="half" idx="1" hasCustomPrompt="1"/>
          </p:nvPr>
        </p:nvSpPr>
        <p:spPr>
          <a:xfrm>
            <a:off x="4716016" y="267494"/>
            <a:ext cx="4176464" cy="4320479"/>
          </a:xfrm>
        </p:spPr>
        <p:txBody>
          <a:bodyPr/>
          <a:lstStyle>
            <a:lvl1pPr>
              <a:buFontTx/>
              <a:buNone/>
              <a:defRPr/>
            </a:lvl1pPr>
          </a:lstStyle>
          <a:p>
            <a:pPr lvl="0"/>
            <a:r>
              <a:rPr lang="en-GB" noProof="0" dirty="0" err="1"/>
              <a:t>Klicka</a:t>
            </a:r>
            <a:r>
              <a:rPr lang="en-GB" noProof="0" dirty="0"/>
              <a:t> </a:t>
            </a:r>
            <a:r>
              <a:rPr lang="en-GB" noProof="0" dirty="0" err="1"/>
              <a:t>på</a:t>
            </a:r>
            <a:r>
              <a:rPr lang="en-GB" noProof="0" dirty="0"/>
              <a:t> </a:t>
            </a:r>
            <a:r>
              <a:rPr lang="en-GB" noProof="0" dirty="0" err="1"/>
              <a:t>önskad</a:t>
            </a:r>
            <a:r>
              <a:rPr lang="en-GB" noProof="0" dirty="0"/>
              <a:t> ikon </a:t>
            </a:r>
            <a:r>
              <a:rPr lang="en-GB" noProof="0" dirty="0" err="1"/>
              <a:t>för</a:t>
            </a:r>
            <a:r>
              <a:rPr lang="en-GB" noProof="0" dirty="0"/>
              <a:t> </a:t>
            </a:r>
            <a:r>
              <a:rPr lang="en-GB" noProof="0" dirty="0" err="1"/>
              <a:t>att</a:t>
            </a:r>
            <a:r>
              <a:rPr lang="en-GB" noProof="0" dirty="0"/>
              <a:t> </a:t>
            </a:r>
            <a:r>
              <a:rPr lang="en-GB" noProof="0" dirty="0" err="1"/>
              <a:t>lägga</a:t>
            </a:r>
            <a:r>
              <a:rPr lang="en-GB" noProof="0" dirty="0"/>
              <a:t> till </a:t>
            </a:r>
            <a:r>
              <a:rPr lang="en-GB" noProof="0" dirty="0" err="1"/>
              <a:t>grafik</a:t>
            </a:r>
            <a:endParaRPr lang="en-GB" noProof="0" dirty="0"/>
          </a:p>
        </p:txBody>
      </p:sp>
      <p:cxnSp>
        <p:nvCxnSpPr>
          <p:cNvPr id="9" name="Rak 8">
            <a:extLst>
              <a:ext uri="{FF2B5EF4-FFF2-40B4-BE49-F238E27FC236}">
                <a16:creationId xmlns:a16="http://schemas.microsoft.com/office/drawing/2014/main" id="{35817855-8625-104D-97BB-CB130A7A8159}"/>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ubrik 1">
            <a:extLst>
              <a:ext uri="{FF2B5EF4-FFF2-40B4-BE49-F238E27FC236}">
                <a16:creationId xmlns:a16="http://schemas.microsoft.com/office/drawing/2014/main" id="{208E1CC5-BCD0-0A4E-B594-ECC2EA17AF37}"/>
              </a:ext>
            </a:extLst>
          </p:cNvPr>
          <p:cNvSpPr>
            <a:spLocks noGrp="1"/>
          </p:cNvSpPr>
          <p:nvPr>
            <p:ph type="title" hasCustomPrompt="1"/>
          </p:nvPr>
        </p:nvSpPr>
        <p:spPr>
          <a:xfrm>
            <a:off x="323528" y="267494"/>
            <a:ext cx="4248472" cy="1152128"/>
          </a:xfrm>
        </p:spPr>
        <p:txBody>
          <a:bodyPr anchor="t">
            <a:noAutofit/>
          </a:bodyPr>
          <a:lstStyle>
            <a:lvl1pPr>
              <a:lnSpc>
                <a:spcPts val="3960"/>
              </a:lnSpc>
              <a:defRPr sz="3600">
                <a:solidFill>
                  <a:schemeClr val="accent2"/>
                </a:solidFill>
              </a:defRPr>
            </a:lvl1pPr>
          </a:lstStyle>
          <a:p>
            <a:r>
              <a:rPr lang="sv-SE" dirty="0"/>
              <a:t>Sida för text och grafik</a:t>
            </a:r>
          </a:p>
        </p:txBody>
      </p:sp>
    </p:spTree>
    <p:extLst>
      <p:ext uri="{BB962C8B-B14F-4D97-AF65-F5344CB8AC3E}">
        <p14:creationId xmlns:p14="http://schemas.microsoft.com/office/powerpoint/2010/main" val="157976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 Grafik helsida, med eller utan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3528" y="267494"/>
            <a:ext cx="8568952" cy="730772"/>
          </a:xfrm>
        </p:spPr>
        <p:txBody>
          <a:bodyPr anchor="t">
            <a:noAutofit/>
          </a:bodyPr>
          <a:lstStyle>
            <a:lvl1pPr>
              <a:lnSpc>
                <a:spcPts val="3960"/>
              </a:lnSpc>
              <a:defRPr sz="3600">
                <a:solidFill>
                  <a:schemeClr val="accent2"/>
                </a:solidFill>
              </a:defRPr>
            </a:lvl1pPr>
          </a:lstStyle>
          <a:p>
            <a:r>
              <a:rPr lang="en-GB" noProof="0" dirty="0" err="1"/>
              <a:t>Helsida</a:t>
            </a:r>
            <a:r>
              <a:rPr lang="en-GB" noProof="0" dirty="0"/>
              <a:t> </a:t>
            </a:r>
            <a:r>
              <a:rPr lang="en-GB" noProof="0" dirty="0" err="1"/>
              <a:t>för</a:t>
            </a:r>
            <a:r>
              <a:rPr lang="en-GB" noProof="0" dirty="0"/>
              <a:t> </a:t>
            </a:r>
            <a:r>
              <a:rPr lang="en-GB" noProof="0" dirty="0" err="1"/>
              <a:t>grafik</a:t>
            </a:r>
            <a:r>
              <a:rPr lang="sv-SE" dirty="0"/>
              <a:t>, med eller utan rubrik</a:t>
            </a:r>
            <a:endParaRPr lang="en-GB" noProof="0" dirty="0"/>
          </a:p>
        </p:txBody>
      </p:sp>
      <p:sp>
        <p:nvSpPr>
          <p:cNvPr id="4" name="Platshållare för sidfot 3"/>
          <p:cNvSpPr>
            <a:spLocks noGrp="1"/>
          </p:cNvSpPr>
          <p:nvPr>
            <p:ph type="ftr" sz="quarter" idx="11"/>
          </p:nvPr>
        </p:nvSpPr>
        <p:spPr>
          <a:xfrm>
            <a:off x="323528" y="4869726"/>
            <a:ext cx="3086100" cy="273844"/>
          </a:xfrm>
        </p:spPr>
        <p:txBody>
          <a:bodyPr/>
          <a:lstStyle/>
          <a:p>
            <a:pPr algn="l"/>
            <a:r>
              <a:rPr lang="sv-SE" dirty="0"/>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7" name="Platshållare för innehåll 2">
            <a:extLst>
              <a:ext uri="{FF2B5EF4-FFF2-40B4-BE49-F238E27FC236}">
                <a16:creationId xmlns:a16="http://schemas.microsoft.com/office/drawing/2014/main" id="{660CF941-D676-3246-9C7A-223A3DF4D26E}"/>
              </a:ext>
            </a:extLst>
          </p:cNvPr>
          <p:cNvSpPr>
            <a:spLocks noGrp="1"/>
          </p:cNvSpPr>
          <p:nvPr>
            <p:ph sz="half" idx="1" hasCustomPrompt="1"/>
          </p:nvPr>
        </p:nvSpPr>
        <p:spPr>
          <a:xfrm>
            <a:off x="4716016" y="1203563"/>
            <a:ext cx="4176464" cy="3396832"/>
          </a:xfrm>
        </p:spPr>
        <p:txBody>
          <a:bodyPr/>
          <a:lstStyle>
            <a:lvl1pPr>
              <a:buFontTx/>
              <a:buNone/>
              <a:defRPr/>
            </a:lvl1pPr>
          </a:lstStyle>
          <a:p>
            <a:pPr lvl="0"/>
            <a:r>
              <a:rPr lang="en-GB" noProof="0" dirty="0" err="1"/>
              <a:t>Klicka</a:t>
            </a:r>
            <a:r>
              <a:rPr lang="en-GB" noProof="0" dirty="0"/>
              <a:t> </a:t>
            </a:r>
            <a:r>
              <a:rPr lang="en-GB" noProof="0" dirty="0" err="1"/>
              <a:t>på</a:t>
            </a:r>
            <a:r>
              <a:rPr lang="en-GB" noProof="0" dirty="0"/>
              <a:t> </a:t>
            </a:r>
            <a:r>
              <a:rPr lang="en-GB" noProof="0" dirty="0" err="1"/>
              <a:t>önskad</a:t>
            </a:r>
            <a:r>
              <a:rPr lang="en-GB" noProof="0" dirty="0"/>
              <a:t> ikon </a:t>
            </a:r>
            <a:r>
              <a:rPr lang="en-GB" noProof="0" dirty="0" err="1"/>
              <a:t>för</a:t>
            </a:r>
            <a:r>
              <a:rPr lang="en-GB" noProof="0" dirty="0"/>
              <a:t> </a:t>
            </a:r>
            <a:r>
              <a:rPr lang="en-GB" noProof="0" dirty="0" err="1"/>
              <a:t>att</a:t>
            </a:r>
            <a:r>
              <a:rPr lang="en-GB" noProof="0" dirty="0"/>
              <a:t> </a:t>
            </a:r>
            <a:r>
              <a:rPr lang="en-GB" noProof="0" dirty="0" err="1"/>
              <a:t>lägga</a:t>
            </a:r>
            <a:r>
              <a:rPr lang="en-GB" noProof="0" dirty="0"/>
              <a:t> till </a:t>
            </a:r>
            <a:r>
              <a:rPr lang="en-GB" noProof="0" dirty="0" err="1"/>
              <a:t>grafik</a:t>
            </a:r>
            <a:endParaRPr lang="en-GB" noProof="0" dirty="0"/>
          </a:p>
        </p:txBody>
      </p:sp>
      <p:sp>
        <p:nvSpPr>
          <p:cNvPr id="8" name="Platshållare för innehåll 2">
            <a:extLst>
              <a:ext uri="{FF2B5EF4-FFF2-40B4-BE49-F238E27FC236}">
                <a16:creationId xmlns:a16="http://schemas.microsoft.com/office/drawing/2014/main" id="{7A7A4B12-4010-A448-9383-DD10329559FA}"/>
              </a:ext>
            </a:extLst>
          </p:cNvPr>
          <p:cNvSpPr>
            <a:spLocks noGrp="1"/>
          </p:cNvSpPr>
          <p:nvPr>
            <p:ph sz="half" idx="13" hasCustomPrompt="1"/>
          </p:nvPr>
        </p:nvSpPr>
        <p:spPr>
          <a:xfrm>
            <a:off x="323528" y="1203563"/>
            <a:ext cx="4176464" cy="3396832"/>
          </a:xfrm>
        </p:spPr>
        <p:txBody>
          <a:bodyPr/>
          <a:lstStyle>
            <a:lvl1pPr>
              <a:buFontTx/>
              <a:buNone/>
              <a:defRPr/>
            </a:lvl1pPr>
          </a:lstStyle>
          <a:p>
            <a:pPr lvl="0"/>
            <a:r>
              <a:rPr lang="en-GB" noProof="0" dirty="0" err="1"/>
              <a:t>Klicka</a:t>
            </a:r>
            <a:r>
              <a:rPr lang="en-GB" noProof="0" dirty="0"/>
              <a:t> </a:t>
            </a:r>
            <a:r>
              <a:rPr lang="en-GB" noProof="0" dirty="0" err="1"/>
              <a:t>på</a:t>
            </a:r>
            <a:r>
              <a:rPr lang="en-GB" noProof="0" dirty="0"/>
              <a:t> </a:t>
            </a:r>
            <a:r>
              <a:rPr lang="en-GB" noProof="0" dirty="0" err="1"/>
              <a:t>önskad</a:t>
            </a:r>
            <a:r>
              <a:rPr lang="en-GB" noProof="0" dirty="0"/>
              <a:t> ikon </a:t>
            </a:r>
            <a:r>
              <a:rPr lang="en-GB" noProof="0" dirty="0" err="1"/>
              <a:t>för</a:t>
            </a:r>
            <a:r>
              <a:rPr lang="en-GB" noProof="0" dirty="0"/>
              <a:t> </a:t>
            </a:r>
            <a:r>
              <a:rPr lang="en-GB" noProof="0" dirty="0" err="1"/>
              <a:t>att</a:t>
            </a:r>
            <a:r>
              <a:rPr lang="en-GB" noProof="0" dirty="0"/>
              <a:t> </a:t>
            </a:r>
            <a:r>
              <a:rPr lang="en-GB" noProof="0" dirty="0" err="1"/>
              <a:t>lägga</a:t>
            </a:r>
            <a:r>
              <a:rPr lang="en-GB" noProof="0" dirty="0"/>
              <a:t> till </a:t>
            </a:r>
            <a:r>
              <a:rPr lang="en-GB" noProof="0" dirty="0" err="1"/>
              <a:t>grafik</a:t>
            </a:r>
            <a:endParaRPr lang="en-GB" noProof="0" dirty="0"/>
          </a:p>
        </p:txBody>
      </p:sp>
      <p:cxnSp>
        <p:nvCxnSpPr>
          <p:cNvPr id="10" name="Rak 9">
            <a:extLst>
              <a:ext uri="{FF2B5EF4-FFF2-40B4-BE49-F238E27FC236}">
                <a16:creationId xmlns:a16="http://schemas.microsoft.com/office/drawing/2014/main" id="{A278BD17-F1BC-974A-B38D-F7BF41120D32}"/>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42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8EA902-3FEC-B444-8305-9D2438D9541B}"/>
              </a:ext>
            </a:extLst>
          </p:cNvPr>
          <p:cNvSpPr>
            <a:spLocks noGrp="1"/>
          </p:cNvSpPr>
          <p:nvPr>
            <p:ph type="title"/>
          </p:nvPr>
        </p:nvSpPr>
        <p:spPr>
          <a:xfrm>
            <a:off x="323528" y="273843"/>
            <a:ext cx="8568952" cy="994172"/>
          </a:xfrm>
          <a:prstGeom prst="rect">
            <a:avLst/>
          </a:prstGeom>
        </p:spPr>
        <p:txBody>
          <a:bodyPr vert="horz" lIns="91440" tIns="45720" rIns="91440" bIns="45720" rtlCol="0" anchor="ctr">
            <a:normAutofit/>
          </a:bodyPr>
          <a:lstStyle/>
          <a:p>
            <a:r>
              <a:rPr lang="en-GB" noProof="0"/>
              <a:t>Klicka här för att ändra mall för rubrikformat</a:t>
            </a:r>
          </a:p>
        </p:txBody>
      </p:sp>
      <p:sp>
        <p:nvSpPr>
          <p:cNvPr id="3" name="Platshållare för text 2">
            <a:extLst>
              <a:ext uri="{FF2B5EF4-FFF2-40B4-BE49-F238E27FC236}">
                <a16:creationId xmlns:a16="http://schemas.microsoft.com/office/drawing/2014/main" id="{76809982-C092-9946-8B21-68839CF3DA75}"/>
              </a:ext>
            </a:extLst>
          </p:cNvPr>
          <p:cNvSpPr>
            <a:spLocks noGrp="1"/>
          </p:cNvSpPr>
          <p:nvPr>
            <p:ph type="body" idx="1"/>
          </p:nvPr>
        </p:nvSpPr>
        <p:spPr>
          <a:xfrm>
            <a:off x="323528" y="1347614"/>
            <a:ext cx="8568952" cy="3263504"/>
          </a:xfrm>
          <a:prstGeom prst="rect">
            <a:avLst/>
          </a:prstGeom>
        </p:spPr>
        <p:txBody>
          <a:bodyPr vert="horz" lIns="91440" tIns="45720" rIns="91440" bIns="45720" rtlCol="0">
            <a:normAutofit/>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5" name="Platshållare för sidfot 4">
            <a:extLst>
              <a:ext uri="{FF2B5EF4-FFF2-40B4-BE49-F238E27FC236}">
                <a16:creationId xmlns:a16="http://schemas.microsoft.com/office/drawing/2014/main" id="{FB59D353-A655-F641-8905-CE95FF45DC93}"/>
              </a:ext>
            </a:extLst>
          </p:cNvPr>
          <p:cNvSpPr>
            <a:spLocks noGrp="1"/>
          </p:cNvSpPr>
          <p:nvPr>
            <p:ph type="ftr" sz="quarter" idx="3"/>
          </p:nvPr>
        </p:nvSpPr>
        <p:spPr>
          <a:xfrm>
            <a:off x="323528" y="4869726"/>
            <a:ext cx="3086100" cy="273844"/>
          </a:xfrm>
          <a:prstGeom prst="rect">
            <a:avLst/>
          </a:prstGeom>
        </p:spPr>
        <p:txBody>
          <a:bodyPr vert="horz" lIns="91440" tIns="45720" rIns="91440" bIns="45720" rtlCol="0" anchor="ctr"/>
          <a:lstStyle>
            <a:lvl1pPr algn="ctr">
              <a:defRPr sz="600" b="0" i="0">
                <a:solidFill>
                  <a:schemeClr val="accent2"/>
                </a:solidFill>
                <a:latin typeface="+mn-lt"/>
              </a:defRPr>
            </a:lvl1pPr>
          </a:lstStyle>
          <a:p>
            <a:pPr algn="l"/>
            <a:r>
              <a:rPr lang="sv-SE"/>
              <a:t>NATURVÅRDSVERKET | SWEDISH ENVIRONMENTAL PROTECTION AGENCY</a:t>
            </a:r>
            <a:endParaRPr lang="sv-SE" dirty="0">
              <a:solidFill>
                <a:schemeClr val="accent2"/>
              </a:solidFill>
            </a:endParaRPr>
          </a:p>
        </p:txBody>
      </p:sp>
      <p:sp>
        <p:nvSpPr>
          <p:cNvPr id="6" name="Platshållare för bildnummer 5">
            <a:extLst>
              <a:ext uri="{FF2B5EF4-FFF2-40B4-BE49-F238E27FC236}">
                <a16:creationId xmlns:a16="http://schemas.microsoft.com/office/drawing/2014/main" id="{F63E0925-3321-1A44-B6CD-64830BD35545}"/>
              </a:ext>
            </a:extLst>
          </p:cNvPr>
          <p:cNvSpPr>
            <a:spLocks noGrp="1"/>
          </p:cNvSpPr>
          <p:nvPr>
            <p:ph type="sldNum" sz="quarter" idx="4"/>
          </p:nvPr>
        </p:nvSpPr>
        <p:spPr>
          <a:xfrm>
            <a:off x="6835080" y="4869656"/>
            <a:ext cx="2057400" cy="273844"/>
          </a:xfrm>
          <a:prstGeom prst="rect">
            <a:avLst/>
          </a:prstGeom>
        </p:spPr>
        <p:txBody>
          <a:bodyPr vert="horz" lIns="91440" tIns="45720" rIns="91440" bIns="45720" rtlCol="0" anchor="ctr"/>
          <a:lstStyle>
            <a:lvl1pPr algn="r">
              <a:defRPr sz="700" b="0" i="0">
                <a:solidFill>
                  <a:schemeClr val="accent2"/>
                </a:solidFill>
                <a:latin typeface="+mn-lt"/>
              </a:defRPr>
            </a:lvl1pPr>
          </a:lstStyle>
          <a:p>
            <a:fld id="{1844E2AD-2CA4-4022-8F3B-D585D66E2E30}" type="slidenum">
              <a:rPr lang="sv-SE" smtClean="0"/>
              <a:pPr/>
              <a:t>‹#›</a:t>
            </a:fld>
            <a:endParaRPr lang="sv-SE" dirty="0"/>
          </a:p>
        </p:txBody>
      </p:sp>
    </p:spTree>
    <p:extLst>
      <p:ext uri="{BB962C8B-B14F-4D97-AF65-F5344CB8AC3E}">
        <p14:creationId xmlns:p14="http://schemas.microsoft.com/office/powerpoint/2010/main" val="3974725713"/>
      </p:ext>
    </p:extLst>
  </p:cSld>
  <p:clrMap bg1="lt1" tx1="dk1" bg2="lt2" tx2="dk2" accent1="accent1" accent2="accent2" accent3="accent3" accent4="accent4" accent5="accent5" accent6="accent6" hlink="hlink" folHlink="folHlink"/>
  <p:sldLayoutIdLst>
    <p:sldLayoutId id="2147483682" r:id="rId1"/>
    <p:sldLayoutId id="2147483742" r:id="rId2"/>
    <p:sldLayoutId id="2147483721" r:id="rId3"/>
    <p:sldLayoutId id="2147483727" r:id="rId4"/>
    <p:sldLayoutId id="2147483709" r:id="rId5"/>
    <p:sldLayoutId id="2147483713" r:id="rId6"/>
    <p:sldLayoutId id="2147483716" r:id="rId7"/>
    <p:sldLayoutId id="2147483729" r:id="rId8"/>
    <p:sldLayoutId id="2147483719" r:id="rId9"/>
    <p:sldLayoutId id="2147483720" r:id="rId10"/>
    <p:sldLayoutId id="2147483706" r:id="rId11"/>
    <p:sldLayoutId id="2147483726" r:id="rId12"/>
    <p:sldLayoutId id="2147483728" r:id="rId13"/>
    <p:sldLayoutId id="2147483730" r:id="rId14"/>
    <p:sldLayoutId id="2147483743" r:id="rId15"/>
    <p:sldLayoutId id="2147483725" r:id="rId16"/>
    <p:sldLayoutId id="2147483731" r:id="rId17"/>
    <p:sldLayoutId id="2147483744" r:id="rId18"/>
    <p:sldLayoutId id="2147483732" r:id="rId19"/>
    <p:sldLayoutId id="2147483745" r:id="rId20"/>
    <p:sldLayoutId id="2147483733" r:id="rId21"/>
    <p:sldLayoutId id="2147483734" r:id="rId22"/>
    <p:sldLayoutId id="2147483746" r:id="rId23"/>
    <p:sldLayoutId id="2147483735" r:id="rId24"/>
    <p:sldLayoutId id="2147483736" r:id="rId25"/>
    <p:sldLayoutId id="2147483737" r:id="rId26"/>
    <p:sldLayoutId id="2147483738" r:id="rId27"/>
    <p:sldLayoutId id="2147483739" r:id="rId28"/>
    <p:sldLayoutId id="2147483740" r:id="rId29"/>
    <p:sldLayoutId id="2147483741" r:id="rId30"/>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80E5F96-4C86-F94F-B9CE-C1CECB160A8C}"/>
              </a:ext>
            </a:extLst>
          </p:cNvPr>
          <p:cNvSpPr>
            <a:spLocks noGrp="1"/>
          </p:cNvSpPr>
          <p:nvPr>
            <p:ph type="ctrTitle"/>
          </p:nvPr>
        </p:nvSpPr>
        <p:spPr/>
        <p:txBody>
          <a:bodyPr/>
          <a:lstStyle/>
          <a:p>
            <a:r>
              <a:rPr lang="sv-SE" sz="4800" dirty="0"/>
              <a:t>Varför förhandla och vad ska vi förhandla om?</a:t>
            </a:r>
          </a:p>
        </p:txBody>
      </p:sp>
      <p:sp>
        <p:nvSpPr>
          <p:cNvPr id="2" name="textruta 1">
            <a:extLst>
              <a:ext uri="{FF2B5EF4-FFF2-40B4-BE49-F238E27FC236}">
                <a16:creationId xmlns:a16="http://schemas.microsoft.com/office/drawing/2014/main" id="{296EE7E9-B2BC-52F3-A759-DDDE09F9E33D}"/>
              </a:ext>
            </a:extLst>
          </p:cNvPr>
          <p:cNvSpPr txBox="1"/>
          <p:nvPr/>
        </p:nvSpPr>
        <p:spPr>
          <a:xfrm>
            <a:off x="179512" y="4731990"/>
            <a:ext cx="2324419" cy="307777"/>
          </a:xfrm>
          <a:prstGeom prst="rect">
            <a:avLst/>
          </a:prstGeom>
          <a:noFill/>
        </p:spPr>
        <p:txBody>
          <a:bodyPr wrap="none" rtlCol="0">
            <a:spAutoFit/>
          </a:bodyPr>
          <a:lstStyle/>
          <a:p>
            <a:r>
              <a:rPr lang="sv-SE" sz="1400" dirty="0"/>
              <a:t>Veronica Vågstedt Wärme</a:t>
            </a:r>
          </a:p>
        </p:txBody>
      </p:sp>
    </p:spTree>
    <p:extLst>
      <p:ext uri="{BB962C8B-B14F-4D97-AF65-F5344CB8AC3E}">
        <p14:creationId xmlns:p14="http://schemas.microsoft.com/office/powerpoint/2010/main" val="894565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94D41EED-36E2-E87D-0F0B-87F2BDD8C0D8}"/>
              </a:ext>
            </a:extLst>
          </p:cNvPr>
          <p:cNvSpPr>
            <a:spLocks noGrp="1"/>
          </p:cNvSpPr>
          <p:nvPr>
            <p:ph type="sldNum" sz="quarter" idx="12"/>
          </p:nvPr>
        </p:nvSpPr>
        <p:spPr/>
        <p:txBody>
          <a:bodyPr/>
          <a:lstStyle/>
          <a:p>
            <a:fld id="{1844E2AD-2CA4-4022-8F3B-D585D66E2E30}" type="slidenum">
              <a:rPr lang="sv-SE" smtClean="0"/>
              <a:pPr/>
              <a:t>10</a:t>
            </a:fld>
            <a:endParaRPr lang="sv-SE" dirty="0"/>
          </a:p>
        </p:txBody>
      </p:sp>
      <p:sp>
        <p:nvSpPr>
          <p:cNvPr id="4" name="Rubrik 3">
            <a:extLst>
              <a:ext uri="{FF2B5EF4-FFF2-40B4-BE49-F238E27FC236}">
                <a16:creationId xmlns:a16="http://schemas.microsoft.com/office/drawing/2014/main" id="{BE25C76E-E8CA-A200-A1CD-114BF4481604}"/>
              </a:ext>
            </a:extLst>
          </p:cNvPr>
          <p:cNvSpPr>
            <a:spLocks noGrp="1"/>
          </p:cNvSpPr>
          <p:nvPr>
            <p:ph type="ctrTitle"/>
          </p:nvPr>
        </p:nvSpPr>
        <p:spPr/>
        <p:txBody>
          <a:bodyPr anchor="ctr"/>
          <a:lstStyle/>
          <a:p>
            <a:pPr algn="ctr"/>
            <a:r>
              <a:rPr lang="sv-SE" dirty="0"/>
              <a:t>Det som är </a:t>
            </a:r>
            <a:r>
              <a:rPr lang="sv-SE" b="1" u="sng" dirty="0"/>
              <a:t>viktigt</a:t>
            </a:r>
            <a:r>
              <a:rPr lang="sv-SE" dirty="0"/>
              <a:t>!</a:t>
            </a:r>
          </a:p>
        </p:txBody>
      </p:sp>
      <p:sp>
        <p:nvSpPr>
          <p:cNvPr id="2" name="Platshållare för sidfot 1">
            <a:extLst>
              <a:ext uri="{FF2B5EF4-FFF2-40B4-BE49-F238E27FC236}">
                <a16:creationId xmlns:a16="http://schemas.microsoft.com/office/drawing/2014/main" id="{1B13F5B3-FCCA-28BF-1B71-FB06A55B6F91}"/>
              </a:ext>
            </a:extLst>
          </p:cNvPr>
          <p:cNvSpPr>
            <a:spLocks noGrp="1"/>
          </p:cNvSpPr>
          <p:nvPr>
            <p:ph type="ftr" sz="quarter" idx="11"/>
          </p:nvPr>
        </p:nvSpPr>
        <p:spPr/>
        <p:txBody>
          <a:bodyPr/>
          <a:lstStyle/>
          <a:p>
            <a:pPr algn="l"/>
            <a:r>
              <a:rPr lang="sv-SE"/>
              <a:t>NATURVÅRDSVERKET | SWEDISH ENVIRONMENTAL PROTECTION AGENCY</a:t>
            </a:r>
            <a:endParaRPr lang="sv-SE" dirty="0"/>
          </a:p>
        </p:txBody>
      </p:sp>
    </p:spTree>
    <p:extLst>
      <p:ext uri="{BB962C8B-B14F-4D97-AF65-F5344CB8AC3E}">
        <p14:creationId xmlns:p14="http://schemas.microsoft.com/office/powerpoint/2010/main" val="23514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0A6EC82-F0B3-1740-D803-2F3C8115CF53}"/>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3" name="Platshållare för bildnummer 2">
            <a:extLst>
              <a:ext uri="{FF2B5EF4-FFF2-40B4-BE49-F238E27FC236}">
                <a16:creationId xmlns:a16="http://schemas.microsoft.com/office/drawing/2014/main" id="{E939338A-836F-4716-C590-4A99C9EB7F11}"/>
              </a:ext>
            </a:extLst>
          </p:cNvPr>
          <p:cNvSpPr>
            <a:spLocks noGrp="1"/>
          </p:cNvSpPr>
          <p:nvPr>
            <p:ph type="sldNum" sz="quarter" idx="12"/>
          </p:nvPr>
        </p:nvSpPr>
        <p:spPr/>
        <p:txBody>
          <a:bodyPr/>
          <a:lstStyle/>
          <a:p>
            <a:fld id="{1844E2AD-2CA4-4022-8F3B-D585D66E2E30}" type="slidenum">
              <a:rPr lang="sv-SE" smtClean="0"/>
              <a:pPr/>
              <a:t>11</a:t>
            </a:fld>
            <a:endParaRPr lang="sv-SE" dirty="0"/>
          </a:p>
        </p:txBody>
      </p:sp>
      <p:sp>
        <p:nvSpPr>
          <p:cNvPr id="4" name="Rubrik 3">
            <a:extLst>
              <a:ext uri="{FF2B5EF4-FFF2-40B4-BE49-F238E27FC236}">
                <a16:creationId xmlns:a16="http://schemas.microsoft.com/office/drawing/2014/main" id="{7D53250D-EEE7-2BE5-DB35-DE433870BC42}"/>
              </a:ext>
            </a:extLst>
          </p:cNvPr>
          <p:cNvSpPr>
            <a:spLocks noGrp="1"/>
          </p:cNvSpPr>
          <p:nvPr>
            <p:ph type="title"/>
          </p:nvPr>
        </p:nvSpPr>
        <p:spPr/>
        <p:txBody>
          <a:bodyPr/>
          <a:lstStyle/>
          <a:p>
            <a:r>
              <a:rPr lang="sv-SE" dirty="0"/>
              <a:t>Förhandling med systemleverantör</a:t>
            </a:r>
          </a:p>
        </p:txBody>
      </p:sp>
      <p:sp>
        <p:nvSpPr>
          <p:cNvPr id="5" name="Platshållare för innehåll 4">
            <a:extLst>
              <a:ext uri="{FF2B5EF4-FFF2-40B4-BE49-F238E27FC236}">
                <a16:creationId xmlns:a16="http://schemas.microsoft.com/office/drawing/2014/main" id="{22460C93-D738-7745-6D3F-CCD76BFA154D}"/>
              </a:ext>
            </a:extLst>
          </p:cNvPr>
          <p:cNvSpPr>
            <a:spLocks noGrp="1"/>
          </p:cNvSpPr>
          <p:nvPr>
            <p:ph sz="half" idx="13"/>
          </p:nvPr>
        </p:nvSpPr>
        <p:spPr/>
        <p:txBody>
          <a:bodyPr numCol="2"/>
          <a:lstStyle/>
          <a:p>
            <a:r>
              <a:rPr lang="sv-SE" sz="1600" dirty="0"/>
              <a:t>Huvudavtalet</a:t>
            </a:r>
          </a:p>
          <a:p>
            <a:pPr marL="628650" lvl="1" indent="-285750">
              <a:lnSpc>
                <a:spcPct val="100000"/>
              </a:lnSpc>
              <a:spcBef>
                <a:spcPts val="0"/>
              </a:spcBef>
              <a:buFontTx/>
              <a:buChar char="-"/>
            </a:pPr>
            <a:r>
              <a:rPr lang="sv-SE" sz="1200" dirty="0"/>
              <a:t>Fel och felansvar</a:t>
            </a:r>
          </a:p>
          <a:p>
            <a:pPr marL="628650" lvl="1" indent="-285750">
              <a:lnSpc>
                <a:spcPct val="100000"/>
              </a:lnSpc>
              <a:spcBef>
                <a:spcPts val="0"/>
              </a:spcBef>
              <a:buFontTx/>
              <a:buChar char="-"/>
            </a:pPr>
            <a:r>
              <a:rPr lang="sv-SE" sz="1200" dirty="0"/>
              <a:t>Viten och förseningar</a:t>
            </a:r>
          </a:p>
          <a:p>
            <a:pPr marL="628650" lvl="1" indent="-285750">
              <a:lnSpc>
                <a:spcPct val="100000"/>
              </a:lnSpc>
              <a:spcBef>
                <a:spcPts val="0"/>
              </a:spcBef>
              <a:buFontTx/>
              <a:buChar char="-"/>
            </a:pPr>
            <a:r>
              <a:rPr lang="sv-SE" sz="1200" dirty="0"/>
              <a:t>Skadestånd</a:t>
            </a:r>
          </a:p>
          <a:p>
            <a:pPr marL="628650" lvl="1" indent="-285750">
              <a:lnSpc>
                <a:spcPct val="100000"/>
              </a:lnSpc>
              <a:spcBef>
                <a:spcPts val="0"/>
              </a:spcBef>
              <a:buFontTx/>
              <a:buChar char="-"/>
            </a:pPr>
            <a:r>
              <a:rPr lang="sv-SE" sz="1200" dirty="0"/>
              <a:t>Immateriella rättigheter</a:t>
            </a:r>
          </a:p>
          <a:p>
            <a:pPr marL="628650" lvl="1" indent="-285750">
              <a:lnSpc>
                <a:spcPct val="100000"/>
              </a:lnSpc>
              <a:spcBef>
                <a:spcPts val="0"/>
              </a:spcBef>
              <a:buFontTx/>
              <a:buChar char="-"/>
            </a:pPr>
            <a:r>
              <a:rPr lang="sv-SE" sz="1200" dirty="0"/>
              <a:t>Avveckling</a:t>
            </a:r>
          </a:p>
          <a:p>
            <a:pPr marL="628650" lvl="1" indent="-285750">
              <a:lnSpc>
                <a:spcPct val="100000"/>
              </a:lnSpc>
              <a:spcBef>
                <a:spcPts val="0"/>
              </a:spcBef>
              <a:buFontTx/>
              <a:buChar char="-"/>
            </a:pPr>
            <a:r>
              <a:rPr lang="sv-SE" sz="1200" dirty="0"/>
              <a:t>Ansvar för skada</a:t>
            </a:r>
          </a:p>
          <a:p>
            <a:r>
              <a:rPr lang="sv-SE" sz="1600" dirty="0"/>
              <a:t>Informations- och IT-säkerhet</a:t>
            </a:r>
          </a:p>
          <a:p>
            <a:pPr marL="628650" lvl="1" indent="-285750">
              <a:lnSpc>
                <a:spcPct val="100000"/>
              </a:lnSpc>
              <a:spcBef>
                <a:spcPts val="0"/>
              </a:spcBef>
              <a:buFontTx/>
              <a:buChar char="-"/>
            </a:pPr>
            <a:r>
              <a:rPr lang="sv-SE" sz="1200" dirty="0"/>
              <a:t>Organisation</a:t>
            </a:r>
          </a:p>
          <a:p>
            <a:pPr marL="628650" lvl="1" indent="-285750">
              <a:lnSpc>
                <a:spcPct val="100000"/>
              </a:lnSpc>
              <a:spcBef>
                <a:spcPts val="0"/>
              </a:spcBef>
              <a:buFontTx/>
              <a:buChar char="-"/>
            </a:pPr>
            <a:r>
              <a:rPr lang="sv-SE" sz="1200" dirty="0"/>
              <a:t>Hantering av informationstillgångar</a:t>
            </a:r>
          </a:p>
          <a:p>
            <a:pPr marL="628650" lvl="1" indent="-285750">
              <a:lnSpc>
                <a:spcPct val="100000"/>
              </a:lnSpc>
              <a:spcBef>
                <a:spcPts val="0"/>
              </a:spcBef>
              <a:buFontTx/>
              <a:buChar char="-"/>
            </a:pPr>
            <a:r>
              <a:rPr lang="sv-SE" sz="1200" dirty="0"/>
              <a:t>Incidenter med rapporteringsskyldighet</a:t>
            </a:r>
          </a:p>
          <a:p>
            <a:r>
              <a:rPr lang="sv-SE" sz="1600" dirty="0"/>
              <a:t>Support och servicenivåer</a:t>
            </a:r>
          </a:p>
          <a:p>
            <a:pPr marL="628650" lvl="1" indent="-285750">
              <a:lnSpc>
                <a:spcPct val="100000"/>
              </a:lnSpc>
              <a:spcBef>
                <a:spcPts val="0"/>
              </a:spcBef>
              <a:buFontTx/>
              <a:buChar char="-"/>
            </a:pPr>
            <a:r>
              <a:rPr lang="sv-SE" sz="1200" dirty="0"/>
              <a:t>Öppettider </a:t>
            </a:r>
            <a:r>
              <a:rPr lang="sv-SE" sz="1200" dirty="0" err="1"/>
              <a:t>servicedesk</a:t>
            </a:r>
            <a:endParaRPr lang="sv-SE" sz="1200" dirty="0"/>
          </a:p>
          <a:p>
            <a:pPr marL="628650" lvl="1" indent="-285750">
              <a:lnSpc>
                <a:spcPct val="100000"/>
              </a:lnSpc>
              <a:spcBef>
                <a:spcPts val="0"/>
              </a:spcBef>
              <a:buFontTx/>
              <a:buChar char="-"/>
            </a:pPr>
            <a:r>
              <a:rPr lang="sv-SE" sz="1200" dirty="0"/>
              <a:t>Servicetider</a:t>
            </a:r>
          </a:p>
          <a:p>
            <a:pPr marL="628650" lvl="1" indent="-285750">
              <a:lnSpc>
                <a:spcPct val="100000"/>
              </a:lnSpc>
              <a:spcBef>
                <a:spcPts val="0"/>
              </a:spcBef>
              <a:buFontTx/>
              <a:buChar char="-"/>
            </a:pPr>
            <a:r>
              <a:rPr lang="sv-SE" sz="1200" dirty="0"/>
              <a:t>Åtgärdstider</a:t>
            </a:r>
          </a:p>
          <a:p>
            <a:pPr marL="628650" lvl="1" indent="-285750">
              <a:lnSpc>
                <a:spcPct val="100000"/>
              </a:lnSpc>
              <a:spcBef>
                <a:spcPts val="0"/>
              </a:spcBef>
              <a:buFontTx/>
              <a:buChar char="-"/>
            </a:pPr>
            <a:r>
              <a:rPr lang="sv-SE" sz="1200" dirty="0"/>
              <a:t>Rapportering</a:t>
            </a:r>
          </a:p>
          <a:p>
            <a:endParaRPr lang="sv-SE" sz="1200" dirty="0"/>
          </a:p>
          <a:p>
            <a:endParaRPr lang="sv-SE" sz="1200" dirty="0"/>
          </a:p>
          <a:p>
            <a:endParaRPr lang="sv-SE" sz="1200" dirty="0"/>
          </a:p>
          <a:p>
            <a:endParaRPr lang="sv-SE" sz="1200" dirty="0"/>
          </a:p>
          <a:p>
            <a:endParaRPr lang="sv-SE" sz="1200" dirty="0"/>
          </a:p>
          <a:p>
            <a:r>
              <a:rPr lang="sv-SE" sz="1600" dirty="0"/>
              <a:t>Allmänna villkor</a:t>
            </a:r>
          </a:p>
          <a:p>
            <a:pPr marL="628650" lvl="1" indent="-285750">
              <a:lnSpc>
                <a:spcPct val="100000"/>
              </a:lnSpc>
              <a:spcBef>
                <a:spcPts val="0"/>
              </a:spcBef>
              <a:buFontTx/>
              <a:buChar char="-"/>
            </a:pPr>
            <a:r>
              <a:rPr lang="sv-SE" sz="1200" dirty="0" err="1"/>
              <a:t>eSams</a:t>
            </a:r>
            <a:r>
              <a:rPr lang="sv-SE" sz="1200" dirty="0"/>
              <a:t> AV it-support</a:t>
            </a:r>
          </a:p>
          <a:p>
            <a:pPr marL="628650" lvl="1" indent="-285750">
              <a:lnSpc>
                <a:spcPct val="100000"/>
              </a:lnSpc>
              <a:spcBef>
                <a:spcPts val="0"/>
              </a:spcBef>
              <a:buFontTx/>
              <a:buChar char="-"/>
            </a:pPr>
            <a:r>
              <a:rPr lang="sv-SE" sz="1200" dirty="0" err="1"/>
              <a:t>eSams</a:t>
            </a:r>
            <a:r>
              <a:rPr lang="sv-SE" sz="1200" dirty="0"/>
              <a:t> AV </a:t>
            </a:r>
            <a:r>
              <a:rPr lang="sv-SE" sz="1200" dirty="0" err="1"/>
              <a:t>it-konsulttjänster</a:t>
            </a:r>
            <a:endParaRPr lang="sv-SE" sz="1200" dirty="0"/>
          </a:p>
          <a:p>
            <a:pPr marL="628650" lvl="1" indent="-285750">
              <a:lnSpc>
                <a:spcPct val="100000"/>
              </a:lnSpc>
              <a:spcBef>
                <a:spcPts val="0"/>
              </a:spcBef>
              <a:buFontTx/>
              <a:buChar char="-"/>
            </a:pPr>
            <a:r>
              <a:rPr lang="sv-SE" sz="1200" dirty="0" err="1"/>
              <a:t>eSams</a:t>
            </a:r>
            <a:r>
              <a:rPr lang="sv-SE" sz="1200" dirty="0"/>
              <a:t> AV </a:t>
            </a:r>
            <a:r>
              <a:rPr lang="sv-SE" sz="1200" dirty="0" err="1"/>
              <a:t>it-projekt</a:t>
            </a:r>
            <a:endParaRPr lang="sv-SE" sz="1200" dirty="0"/>
          </a:p>
          <a:p>
            <a:r>
              <a:rPr lang="sv-SE" sz="1600" dirty="0"/>
              <a:t>Tjänstebeskrivning</a:t>
            </a:r>
          </a:p>
          <a:p>
            <a:pPr marL="628650" lvl="1" indent="-285750">
              <a:lnSpc>
                <a:spcPct val="100000"/>
              </a:lnSpc>
              <a:spcBef>
                <a:spcPts val="0"/>
              </a:spcBef>
              <a:buFontTx/>
              <a:buChar char="-"/>
            </a:pPr>
            <a:r>
              <a:rPr lang="sv-SE" sz="1200" dirty="0"/>
              <a:t>Systemöversikt</a:t>
            </a:r>
          </a:p>
          <a:p>
            <a:pPr marL="628650" lvl="1" indent="-285750">
              <a:lnSpc>
                <a:spcPct val="100000"/>
              </a:lnSpc>
              <a:spcBef>
                <a:spcPts val="0"/>
              </a:spcBef>
              <a:buFontTx/>
              <a:buChar char="-"/>
            </a:pPr>
            <a:r>
              <a:rPr lang="sv-SE" sz="1200" dirty="0"/>
              <a:t>Integrationer</a:t>
            </a:r>
          </a:p>
          <a:p>
            <a:pPr marL="628650" lvl="1" indent="-285750">
              <a:lnSpc>
                <a:spcPct val="100000"/>
              </a:lnSpc>
              <a:spcBef>
                <a:spcPts val="0"/>
              </a:spcBef>
              <a:buFontTx/>
              <a:buChar char="-"/>
            </a:pPr>
            <a:r>
              <a:rPr lang="sv-SE" sz="1200" dirty="0"/>
              <a:t>Konfigurering, anpassningar</a:t>
            </a:r>
          </a:p>
          <a:p>
            <a:pPr marL="628650" lvl="1" indent="-285750">
              <a:lnSpc>
                <a:spcPct val="100000"/>
              </a:lnSpc>
              <a:spcBef>
                <a:spcPts val="0"/>
              </a:spcBef>
              <a:buFontTx/>
              <a:buChar char="-"/>
            </a:pPr>
            <a:r>
              <a:rPr lang="sv-SE" sz="1200" dirty="0"/>
              <a:t>Licensunderhåll</a:t>
            </a:r>
          </a:p>
          <a:p>
            <a:pPr marL="628650" lvl="1" indent="-285750">
              <a:lnSpc>
                <a:spcPct val="100000"/>
              </a:lnSpc>
              <a:spcBef>
                <a:spcPts val="0"/>
              </a:spcBef>
              <a:buFontTx/>
              <a:buChar char="-"/>
            </a:pPr>
            <a:r>
              <a:rPr lang="sv-SE" sz="1200" dirty="0"/>
              <a:t>Applikationsunderhåll</a:t>
            </a:r>
          </a:p>
          <a:p>
            <a:r>
              <a:rPr lang="sv-SE" sz="1600" dirty="0"/>
              <a:t>Samverkan</a:t>
            </a:r>
          </a:p>
          <a:p>
            <a:r>
              <a:rPr lang="sv-SE" sz="1600" dirty="0"/>
              <a:t>Införandeprojekt</a:t>
            </a:r>
          </a:p>
          <a:p>
            <a:r>
              <a:rPr lang="sv-SE" sz="1600" dirty="0"/>
              <a:t>Priser</a:t>
            </a:r>
          </a:p>
          <a:p>
            <a:endParaRPr lang="sv-SE" sz="1200" dirty="0"/>
          </a:p>
          <a:p>
            <a:endParaRPr lang="sv-SE" sz="1200" dirty="0"/>
          </a:p>
          <a:p>
            <a:pPr marL="628650" lvl="1" indent="-285750">
              <a:lnSpc>
                <a:spcPct val="100000"/>
              </a:lnSpc>
              <a:spcBef>
                <a:spcPts val="0"/>
              </a:spcBef>
              <a:buFontTx/>
              <a:buChar char="-"/>
            </a:pPr>
            <a:endParaRPr lang="sv-SE" sz="1200" dirty="0"/>
          </a:p>
          <a:p>
            <a:pPr marL="628650" lvl="1" indent="-285750">
              <a:lnSpc>
                <a:spcPct val="100000"/>
              </a:lnSpc>
              <a:spcBef>
                <a:spcPts val="0"/>
              </a:spcBef>
              <a:buFontTx/>
              <a:buChar char="-"/>
            </a:pPr>
            <a:endParaRPr lang="sv-SE" sz="1200" dirty="0"/>
          </a:p>
          <a:p>
            <a:pPr marL="628650" lvl="1" indent="-285750">
              <a:lnSpc>
                <a:spcPct val="100000"/>
              </a:lnSpc>
              <a:spcBef>
                <a:spcPts val="0"/>
              </a:spcBef>
              <a:buFontTx/>
              <a:buChar char="-"/>
            </a:pPr>
            <a:endParaRPr lang="sv-SE" sz="1200" dirty="0"/>
          </a:p>
          <a:p>
            <a:endParaRPr lang="sv-SE" sz="1200" dirty="0"/>
          </a:p>
          <a:p>
            <a:pPr marL="628650" lvl="1" indent="-285750">
              <a:buFontTx/>
              <a:buChar char="-"/>
            </a:pPr>
            <a:endParaRPr lang="sv-SE" dirty="0"/>
          </a:p>
        </p:txBody>
      </p:sp>
    </p:spTree>
    <p:extLst>
      <p:ext uri="{BB962C8B-B14F-4D97-AF65-F5344CB8AC3E}">
        <p14:creationId xmlns:p14="http://schemas.microsoft.com/office/powerpoint/2010/main" val="365709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75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par>
                                <p:cTn id="10" presetID="1" presetClass="entr" presetSubtype="0" fill="hold" nodeType="withEffect">
                                  <p:stCondLst>
                                    <p:cond delay="75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par>
                                <p:cTn id="12" presetID="1" presetClass="entr" presetSubtype="0" fill="hold" nodeType="withEffect">
                                  <p:stCondLst>
                                    <p:cond delay="750"/>
                                  </p:stCondLst>
                                  <p:childTnLst>
                                    <p:set>
                                      <p:cBhvr>
                                        <p:cTn id="13" dur="1" fill="hold">
                                          <p:stCondLst>
                                            <p:cond delay="0"/>
                                          </p:stCondLst>
                                        </p:cTn>
                                        <p:tgtEl>
                                          <p:spTgt spid="5">
                                            <p:txEl>
                                              <p:pRg st="3" end="3"/>
                                            </p:txEl>
                                          </p:spTgt>
                                        </p:tgtEl>
                                        <p:attrNameLst>
                                          <p:attrName>style.visibility</p:attrName>
                                        </p:attrNameLst>
                                      </p:cBhvr>
                                      <p:to>
                                        <p:strVal val="visible"/>
                                      </p:to>
                                    </p:set>
                                  </p:childTnLst>
                                </p:cTn>
                              </p:par>
                              <p:par>
                                <p:cTn id="14" presetID="1" presetClass="entr" presetSubtype="0" fill="hold" nodeType="withEffect">
                                  <p:stCondLst>
                                    <p:cond delay="750"/>
                                  </p:stCondLst>
                                  <p:childTnLst>
                                    <p:set>
                                      <p:cBhvr>
                                        <p:cTn id="15" dur="1" fill="hold">
                                          <p:stCondLst>
                                            <p:cond delay="0"/>
                                          </p:stCondLst>
                                        </p:cTn>
                                        <p:tgtEl>
                                          <p:spTgt spid="5">
                                            <p:txEl>
                                              <p:pRg st="4" end="4"/>
                                            </p:txEl>
                                          </p:spTgt>
                                        </p:tgtEl>
                                        <p:attrNameLst>
                                          <p:attrName>style.visibility</p:attrName>
                                        </p:attrNameLst>
                                      </p:cBhvr>
                                      <p:to>
                                        <p:strVal val="visible"/>
                                      </p:to>
                                    </p:set>
                                  </p:childTnLst>
                                </p:cTn>
                              </p:par>
                              <p:par>
                                <p:cTn id="16" presetID="1" presetClass="entr" presetSubtype="0" fill="hold" nodeType="withEffect">
                                  <p:stCondLst>
                                    <p:cond delay="750"/>
                                  </p:stCondLst>
                                  <p:childTnLst>
                                    <p:set>
                                      <p:cBhvr>
                                        <p:cTn id="17" dur="1" fill="hold">
                                          <p:stCondLst>
                                            <p:cond delay="0"/>
                                          </p:stCondLst>
                                        </p:cTn>
                                        <p:tgtEl>
                                          <p:spTgt spid="5">
                                            <p:txEl>
                                              <p:pRg st="5" end="5"/>
                                            </p:txEl>
                                          </p:spTgt>
                                        </p:tgtEl>
                                        <p:attrNameLst>
                                          <p:attrName>style.visibility</p:attrName>
                                        </p:attrNameLst>
                                      </p:cBhvr>
                                      <p:to>
                                        <p:strVal val="visible"/>
                                      </p:to>
                                    </p:set>
                                  </p:childTnLst>
                                </p:cTn>
                              </p:par>
                              <p:par>
                                <p:cTn id="18" presetID="1" presetClass="entr" presetSubtype="0" fill="hold" nodeType="withEffect">
                                  <p:stCondLst>
                                    <p:cond delay="750"/>
                                  </p:stCondLst>
                                  <p:childTnLst>
                                    <p:set>
                                      <p:cBhvr>
                                        <p:cTn id="19"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75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75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nodeType="withEffect">
                                  <p:stCondLst>
                                    <p:cond delay="75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750"/>
                                  </p:stCondLst>
                                  <p:childTnLst>
                                    <p:set>
                                      <p:cBhvr>
                                        <p:cTn id="37" dur="1" fill="hold">
                                          <p:stCondLst>
                                            <p:cond delay="0"/>
                                          </p:stCondLst>
                                        </p:cTn>
                                        <p:tgtEl>
                                          <p:spTgt spid="5">
                                            <p:txEl>
                                              <p:pRg st="12" end="12"/>
                                            </p:txEl>
                                          </p:spTgt>
                                        </p:tgtEl>
                                        <p:attrNameLst>
                                          <p:attrName>style.visibility</p:attrName>
                                        </p:attrNameLst>
                                      </p:cBhvr>
                                      <p:to>
                                        <p:strVal val="visible"/>
                                      </p:to>
                                    </p:set>
                                  </p:childTnLst>
                                </p:cTn>
                              </p:par>
                              <p:par>
                                <p:cTn id="38" presetID="1" presetClass="entr" presetSubtype="0" fill="hold" nodeType="withEffect">
                                  <p:stCondLst>
                                    <p:cond delay="750"/>
                                  </p:stCondLst>
                                  <p:childTnLst>
                                    <p:set>
                                      <p:cBhvr>
                                        <p:cTn id="39" dur="1" fill="hold">
                                          <p:stCondLst>
                                            <p:cond delay="0"/>
                                          </p:stCondLst>
                                        </p:cTn>
                                        <p:tgtEl>
                                          <p:spTgt spid="5">
                                            <p:txEl>
                                              <p:pRg st="13" end="13"/>
                                            </p:txEl>
                                          </p:spTgt>
                                        </p:tgtEl>
                                        <p:attrNameLst>
                                          <p:attrName>style.visibility</p:attrName>
                                        </p:attrNameLst>
                                      </p:cBhvr>
                                      <p:to>
                                        <p:strVal val="visible"/>
                                      </p:to>
                                    </p:set>
                                  </p:childTnLst>
                                </p:cTn>
                              </p:par>
                              <p:par>
                                <p:cTn id="40" presetID="1" presetClass="entr" presetSubtype="0" fill="hold" nodeType="withEffect">
                                  <p:stCondLst>
                                    <p:cond delay="750"/>
                                  </p:stCondLst>
                                  <p:childTnLst>
                                    <p:set>
                                      <p:cBhvr>
                                        <p:cTn id="41" dur="1" fill="hold">
                                          <p:stCondLst>
                                            <p:cond delay="0"/>
                                          </p:stCondLst>
                                        </p:cTn>
                                        <p:tgtEl>
                                          <p:spTgt spid="5">
                                            <p:txEl>
                                              <p:pRg st="14" end="14"/>
                                            </p:txEl>
                                          </p:spTgt>
                                        </p:tgtEl>
                                        <p:attrNameLst>
                                          <p:attrName>style.visibility</p:attrName>
                                        </p:attrNameLst>
                                      </p:cBhvr>
                                      <p:to>
                                        <p:strVal val="visible"/>
                                      </p:to>
                                    </p:set>
                                  </p:childTnLst>
                                </p:cTn>
                              </p:par>
                              <p:par>
                                <p:cTn id="42" presetID="1" presetClass="entr" presetSubtype="0" fill="hold" nodeType="withEffect">
                                  <p:stCondLst>
                                    <p:cond delay="750"/>
                                  </p:stCondLst>
                                  <p:childTnLst>
                                    <p:set>
                                      <p:cBhvr>
                                        <p:cTn id="43"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
                                            <p:txEl>
                                              <p:pRg st="21" end="21"/>
                                            </p:txEl>
                                          </p:spTgt>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750"/>
                                  </p:stCondLst>
                                  <p:childTnLst>
                                    <p:set>
                                      <p:cBhvr>
                                        <p:cTn id="50" dur="1" fill="hold">
                                          <p:stCondLst>
                                            <p:cond delay="0"/>
                                          </p:stCondLst>
                                        </p:cTn>
                                        <p:tgtEl>
                                          <p:spTgt spid="5">
                                            <p:txEl>
                                              <p:pRg st="22" end="22"/>
                                            </p:txEl>
                                          </p:spTgt>
                                        </p:tgtEl>
                                        <p:attrNameLst>
                                          <p:attrName>style.visibility</p:attrName>
                                        </p:attrNameLst>
                                      </p:cBhvr>
                                      <p:to>
                                        <p:strVal val="visible"/>
                                      </p:to>
                                    </p:set>
                                  </p:childTnLst>
                                </p:cTn>
                              </p:par>
                              <p:par>
                                <p:cTn id="51" presetID="1" presetClass="entr" presetSubtype="0" fill="hold" nodeType="withEffect">
                                  <p:stCondLst>
                                    <p:cond delay="750"/>
                                  </p:stCondLst>
                                  <p:childTnLst>
                                    <p:set>
                                      <p:cBhvr>
                                        <p:cTn id="52" dur="1" fill="hold">
                                          <p:stCondLst>
                                            <p:cond delay="0"/>
                                          </p:stCondLst>
                                        </p:cTn>
                                        <p:tgtEl>
                                          <p:spTgt spid="5">
                                            <p:txEl>
                                              <p:pRg st="23" end="23"/>
                                            </p:txEl>
                                          </p:spTgt>
                                        </p:tgtEl>
                                        <p:attrNameLst>
                                          <p:attrName>style.visibility</p:attrName>
                                        </p:attrNameLst>
                                      </p:cBhvr>
                                      <p:to>
                                        <p:strVal val="visible"/>
                                      </p:to>
                                    </p:set>
                                  </p:childTnLst>
                                </p:cTn>
                              </p:par>
                              <p:par>
                                <p:cTn id="53" presetID="1" presetClass="entr" presetSubtype="0" fill="hold" nodeType="withEffect">
                                  <p:stCondLst>
                                    <p:cond delay="750"/>
                                  </p:stCondLst>
                                  <p:childTnLst>
                                    <p:set>
                                      <p:cBhvr>
                                        <p:cTn id="54" dur="1" fill="hold">
                                          <p:stCondLst>
                                            <p:cond delay="0"/>
                                          </p:stCondLst>
                                        </p:cTn>
                                        <p:tgtEl>
                                          <p:spTgt spid="5">
                                            <p:txEl>
                                              <p:pRg st="24" end="2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25" end="25"/>
                                            </p:txEl>
                                          </p:spTgt>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nodeType="afterEffect">
                                  <p:stCondLst>
                                    <p:cond delay="750"/>
                                  </p:stCondLst>
                                  <p:childTnLst>
                                    <p:set>
                                      <p:cBhvr>
                                        <p:cTn id="61" dur="1" fill="hold">
                                          <p:stCondLst>
                                            <p:cond delay="0"/>
                                          </p:stCondLst>
                                        </p:cTn>
                                        <p:tgtEl>
                                          <p:spTgt spid="5">
                                            <p:txEl>
                                              <p:pRg st="26" end="26"/>
                                            </p:txEl>
                                          </p:spTgt>
                                        </p:tgtEl>
                                        <p:attrNameLst>
                                          <p:attrName>style.visibility</p:attrName>
                                        </p:attrNameLst>
                                      </p:cBhvr>
                                      <p:to>
                                        <p:strVal val="visible"/>
                                      </p:to>
                                    </p:set>
                                  </p:childTnLst>
                                </p:cTn>
                              </p:par>
                              <p:par>
                                <p:cTn id="62" presetID="1" presetClass="entr" presetSubtype="0" fill="hold" nodeType="withEffect">
                                  <p:stCondLst>
                                    <p:cond delay="750"/>
                                  </p:stCondLst>
                                  <p:childTnLst>
                                    <p:set>
                                      <p:cBhvr>
                                        <p:cTn id="63" dur="1" fill="hold">
                                          <p:stCondLst>
                                            <p:cond delay="0"/>
                                          </p:stCondLst>
                                        </p:cTn>
                                        <p:tgtEl>
                                          <p:spTgt spid="5">
                                            <p:txEl>
                                              <p:pRg st="27" end="27"/>
                                            </p:txEl>
                                          </p:spTgt>
                                        </p:tgtEl>
                                        <p:attrNameLst>
                                          <p:attrName>style.visibility</p:attrName>
                                        </p:attrNameLst>
                                      </p:cBhvr>
                                      <p:to>
                                        <p:strVal val="visible"/>
                                      </p:to>
                                    </p:set>
                                  </p:childTnLst>
                                </p:cTn>
                              </p:par>
                              <p:par>
                                <p:cTn id="64" presetID="1" presetClass="entr" presetSubtype="0" fill="hold" nodeType="withEffect">
                                  <p:stCondLst>
                                    <p:cond delay="750"/>
                                  </p:stCondLst>
                                  <p:childTnLst>
                                    <p:set>
                                      <p:cBhvr>
                                        <p:cTn id="65" dur="1" fill="hold">
                                          <p:stCondLst>
                                            <p:cond delay="0"/>
                                          </p:stCondLst>
                                        </p:cTn>
                                        <p:tgtEl>
                                          <p:spTgt spid="5">
                                            <p:txEl>
                                              <p:pRg st="28" end="28"/>
                                            </p:txEl>
                                          </p:spTgt>
                                        </p:tgtEl>
                                        <p:attrNameLst>
                                          <p:attrName>style.visibility</p:attrName>
                                        </p:attrNameLst>
                                      </p:cBhvr>
                                      <p:to>
                                        <p:strVal val="visible"/>
                                      </p:to>
                                    </p:set>
                                  </p:childTnLst>
                                </p:cTn>
                              </p:par>
                              <p:par>
                                <p:cTn id="66" presetID="1" presetClass="entr" presetSubtype="0" fill="hold" nodeType="withEffect">
                                  <p:stCondLst>
                                    <p:cond delay="750"/>
                                  </p:stCondLst>
                                  <p:childTnLst>
                                    <p:set>
                                      <p:cBhvr>
                                        <p:cTn id="67" dur="1" fill="hold">
                                          <p:stCondLst>
                                            <p:cond delay="0"/>
                                          </p:stCondLst>
                                        </p:cTn>
                                        <p:tgtEl>
                                          <p:spTgt spid="5">
                                            <p:txEl>
                                              <p:pRg st="29" end="29"/>
                                            </p:txEl>
                                          </p:spTgt>
                                        </p:tgtEl>
                                        <p:attrNameLst>
                                          <p:attrName>style.visibility</p:attrName>
                                        </p:attrNameLst>
                                      </p:cBhvr>
                                      <p:to>
                                        <p:strVal val="visible"/>
                                      </p:to>
                                    </p:set>
                                  </p:childTnLst>
                                </p:cTn>
                              </p:par>
                              <p:par>
                                <p:cTn id="68" presetID="1" presetClass="entr" presetSubtype="0" fill="hold" nodeType="withEffect">
                                  <p:stCondLst>
                                    <p:cond delay="750"/>
                                  </p:stCondLst>
                                  <p:childTnLst>
                                    <p:set>
                                      <p:cBhvr>
                                        <p:cTn id="69" dur="1" fill="hold">
                                          <p:stCondLst>
                                            <p:cond delay="0"/>
                                          </p:stCondLst>
                                        </p:cTn>
                                        <p:tgtEl>
                                          <p:spTgt spid="5">
                                            <p:txEl>
                                              <p:pRg st="30" end="3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5">
                                            <p:txEl>
                                              <p:pRg st="31" end="3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5">
                                            <p:txEl>
                                              <p:pRg st="32" end="32"/>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5">
                                            <p:txEl>
                                              <p:pRg st="33" end="3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0C30CF6F-37AB-BBD9-62D5-3C9039C7EC52}"/>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3" name="Platshållare för bildnummer 2">
            <a:extLst>
              <a:ext uri="{FF2B5EF4-FFF2-40B4-BE49-F238E27FC236}">
                <a16:creationId xmlns:a16="http://schemas.microsoft.com/office/drawing/2014/main" id="{608E8D4E-0F5B-4E57-9DC3-A788BA5ADCAA}"/>
              </a:ext>
            </a:extLst>
          </p:cNvPr>
          <p:cNvSpPr>
            <a:spLocks noGrp="1"/>
          </p:cNvSpPr>
          <p:nvPr>
            <p:ph type="sldNum" sz="quarter" idx="12"/>
          </p:nvPr>
        </p:nvSpPr>
        <p:spPr/>
        <p:txBody>
          <a:bodyPr/>
          <a:lstStyle/>
          <a:p>
            <a:fld id="{1844E2AD-2CA4-4022-8F3B-D585D66E2E30}" type="slidenum">
              <a:rPr lang="sv-SE" smtClean="0"/>
              <a:pPr/>
              <a:t>12</a:t>
            </a:fld>
            <a:endParaRPr lang="sv-SE" dirty="0"/>
          </a:p>
        </p:txBody>
      </p:sp>
      <p:sp>
        <p:nvSpPr>
          <p:cNvPr id="8" name="Rubrik 7">
            <a:extLst>
              <a:ext uri="{FF2B5EF4-FFF2-40B4-BE49-F238E27FC236}">
                <a16:creationId xmlns:a16="http://schemas.microsoft.com/office/drawing/2014/main" id="{CBF30567-4A6B-7E72-92C1-C7E8DBA8358B}"/>
              </a:ext>
            </a:extLst>
          </p:cNvPr>
          <p:cNvSpPr>
            <a:spLocks noGrp="1"/>
          </p:cNvSpPr>
          <p:nvPr>
            <p:ph type="title"/>
          </p:nvPr>
        </p:nvSpPr>
        <p:spPr/>
        <p:txBody>
          <a:bodyPr/>
          <a:lstStyle/>
          <a:p>
            <a:r>
              <a:rPr lang="sv-SE" dirty="0"/>
              <a:t>Feedback</a:t>
            </a:r>
          </a:p>
        </p:txBody>
      </p:sp>
      <p:sp>
        <p:nvSpPr>
          <p:cNvPr id="9" name="Platshållare för innehåll 8">
            <a:extLst>
              <a:ext uri="{FF2B5EF4-FFF2-40B4-BE49-F238E27FC236}">
                <a16:creationId xmlns:a16="http://schemas.microsoft.com/office/drawing/2014/main" id="{75FCBCB8-800B-324D-9185-B7F48AD8FE3B}"/>
              </a:ext>
            </a:extLst>
          </p:cNvPr>
          <p:cNvSpPr>
            <a:spLocks noGrp="1"/>
          </p:cNvSpPr>
          <p:nvPr>
            <p:ph sz="half" idx="13"/>
          </p:nvPr>
        </p:nvSpPr>
        <p:spPr/>
        <p:txBody>
          <a:bodyPr/>
          <a:lstStyle/>
          <a:p>
            <a:pPr marL="285750" indent="-285750">
              <a:buFont typeface="Arial" panose="020B0604020202020204" pitchFamily="34" charset="0"/>
              <a:buChar char="•"/>
            </a:pPr>
            <a:r>
              <a:rPr lang="sv-SE" dirty="0"/>
              <a:t>Bra grundinställning</a:t>
            </a:r>
          </a:p>
          <a:p>
            <a:pPr marL="285750" indent="-285750">
              <a:buFont typeface="Arial" panose="020B0604020202020204" pitchFamily="34" charset="0"/>
              <a:buChar char="•"/>
            </a:pPr>
            <a:r>
              <a:rPr lang="sv-SE" dirty="0"/>
              <a:t>Pragmatiskt</a:t>
            </a:r>
          </a:p>
          <a:p>
            <a:pPr marL="285750" indent="-285750">
              <a:buFont typeface="Arial" panose="020B0604020202020204" pitchFamily="34" charset="0"/>
              <a:buChar char="•"/>
            </a:pPr>
            <a:r>
              <a:rPr lang="sv-SE" dirty="0"/>
              <a:t>Förståelse</a:t>
            </a:r>
          </a:p>
          <a:p>
            <a:pPr marL="285750" indent="-285750">
              <a:buFont typeface="Arial" panose="020B0604020202020204" pitchFamily="34" charset="0"/>
              <a:buChar char="•"/>
            </a:pPr>
            <a:r>
              <a:rPr lang="sv-SE" dirty="0"/>
              <a:t>Bra att utgå från den specifika verksamheten.</a:t>
            </a:r>
          </a:p>
        </p:txBody>
      </p:sp>
    </p:spTree>
    <p:extLst>
      <p:ext uri="{BB962C8B-B14F-4D97-AF65-F5344CB8AC3E}">
        <p14:creationId xmlns:p14="http://schemas.microsoft.com/office/powerpoint/2010/main" val="65954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1B13F5B3-FCCA-28BF-1B71-FB06A55B6F91}"/>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3" name="Platshållare för bildnummer 2">
            <a:extLst>
              <a:ext uri="{FF2B5EF4-FFF2-40B4-BE49-F238E27FC236}">
                <a16:creationId xmlns:a16="http://schemas.microsoft.com/office/drawing/2014/main" id="{94D41EED-36E2-E87D-0F0B-87F2BDD8C0D8}"/>
              </a:ext>
            </a:extLst>
          </p:cNvPr>
          <p:cNvSpPr>
            <a:spLocks noGrp="1"/>
          </p:cNvSpPr>
          <p:nvPr>
            <p:ph type="sldNum" sz="quarter" idx="12"/>
          </p:nvPr>
        </p:nvSpPr>
        <p:spPr/>
        <p:txBody>
          <a:bodyPr/>
          <a:lstStyle/>
          <a:p>
            <a:fld id="{1844E2AD-2CA4-4022-8F3B-D585D66E2E30}" type="slidenum">
              <a:rPr lang="sv-SE" smtClean="0"/>
              <a:pPr/>
              <a:t>13</a:t>
            </a:fld>
            <a:endParaRPr lang="sv-SE" dirty="0"/>
          </a:p>
        </p:txBody>
      </p:sp>
      <p:sp>
        <p:nvSpPr>
          <p:cNvPr id="4" name="Rubrik 3">
            <a:extLst>
              <a:ext uri="{FF2B5EF4-FFF2-40B4-BE49-F238E27FC236}">
                <a16:creationId xmlns:a16="http://schemas.microsoft.com/office/drawing/2014/main" id="{BE25C76E-E8CA-A200-A1CD-114BF4481604}"/>
              </a:ext>
            </a:extLst>
          </p:cNvPr>
          <p:cNvSpPr>
            <a:spLocks noGrp="1"/>
          </p:cNvSpPr>
          <p:nvPr>
            <p:ph type="ctrTitle"/>
          </p:nvPr>
        </p:nvSpPr>
        <p:spPr/>
        <p:txBody>
          <a:bodyPr/>
          <a:lstStyle/>
          <a:p>
            <a:pPr algn="ctr"/>
            <a:br>
              <a:rPr lang="sv-SE" dirty="0"/>
            </a:br>
            <a:r>
              <a:rPr lang="sv-SE" dirty="0"/>
              <a:t>Förutsättningar</a:t>
            </a:r>
          </a:p>
        </p:txBody>
      </p:sp>
    </p:spTree>
    <p:extLst>
      <p:ext uri="{BB962C8B-B14F-4D97-AF65-F5344CB8AC3E}">
        <p14:creationId xmlns:p14="http://schemas.microsoft.com/office/powerpoint/2010/main" val="719676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0A6EC82-F0B3-1740-D803-2F3C8115CF53}"/>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3" name="Platshållare för bildnummer 2">
            <a:extLst>
              <a:ext uri="{FF2B5EF4-FFF2-40B4-BE49-F238E27FC236}">
                <a16:creationId xmlns:a16="http://schemas.microsoft.com/office/drawing/2014/main" id="{E939338A-836F-4716-C590-4A99C9EB7F11}"/>
              </a:ext>
            </a:extLst>
          </p:cNvPr>
          <p:cNvSpPr>
            <a:spLocks noGrp="1"/>
          </p:cNvSpPr>
          <p:nvPr>
            <p:ph type="sldNum" sz="quarter" idx="12"/>
          </p:nvPr>
        </p:nvSpPr>
        <p:spPr/>
        <p:txBody>
          <a:bodyPr/>
          <a:lstStyle/>
          <a:p>
            <a:fld id="{1844E2AD-2CA4-4022-8F3B-D585D66E2E30}" type="slidenum">
              <a:rPr lang="sv-SE" smtClean="0"/>
              <a:pPr/>
              <a:t>14</a:t>
            </a:fld>
            <a:endParaRPr lang="sv-SE" dirty="0"/>
          </a:p>
        </p:txBody>
      </p:sp>
      <p:sp>
        <p:nvSpPr>
          <p:cNvPr id="4" name="Rubrik 3">
            <a:extLst>
              <a:ext uri="{FF2B5EF4-FFF2-40B4-BE49-F238E27FC236}">
                <a16:creationId xmlns:a16="http://schemas.microsoft.com/office/drawing/2014/main" id="{7D53250D-EEE7-2BE5-DB35-DE433870BC42}"/>
              </a:ext>
            </a:extLst>
          </p:cNvPr>
          <p:cNvSpPr>
            <a:spLocks noGrp="1"/>
          </p:cNvSpPr>
          <p:nvPr>
            <p:ph type="title"/>
          </p:nvPr>
        </p:nvSpPr>
        <p:spPr/>
        <p:txBody>
          <a:bodyPr/>
          <a:lstStyle/>
          <a:p>
            <a:r>
              <a:rPr lang="sv-SE" dirty="0"/>
              <a:t>Viktiga förutsättningar för lyckad förhandling</a:t>
            </a:r>
          </a:p>
        </p:txBody>
      </p:sp>
      <p:sp>
        <p:nvSpPr>
          <p:cNvPr id="5" name="Platshållare för innehåll 4">
            <a:extLst>
              <a:ext uri="{FF2B5EF4-FFF2-40B4-BE49-F238E27FC236}">
                <a16:creationId xmlns:a16="http://schemas.microsoft.com/office/drawing/2014/main" id="{22460C93-D738-7745-6D3F-CCD76BFA154D}"/>
              </a:ext>
            </a:extLst>
          </p:cNvPr>
          <p:cNvSpPr>
            <a:spLocks noGrp="1"/>
          </p:cNvSpPr>
          <p:nvPr>
            <p:ph sz="half" idx="13"/>
          </p:nvPr>
        </p:nvSpPr>
        <p:spPr/>
        <p:txBody>
          <a:bodyPr/>
          <a:lstStyle/>
          <a:p>
            <a:pPr marL="285750" indent="-285750">
              <a:buFont typeface="Arial" panose="020B0604020202020204" pitchFamily="34" charset="0"/>
              <a:buChar char="•"/>
            </a:pPr>
            <a:r>
              <a:rPr lang="sv-SE" dirty="0"/>
              <a:t>Utvärderingsmodell baserad på bäst förhållande mellan pris och kvalitet</a:t>
            </a:r>
          </a:p>
          <a:p>
            <a:pPr marL="285750" indent="-285750">
              <a:buFont typeface="Arial" panose="020B0604020202020204" pitchFamily="34" charset="0"/>
              <a:buChar char="•"/>
            </a:pPr>
            <a:r>
              <a:rPr lang="sv-SE" dirty="0"/>
              <a:t>Tydlig förhandlingsagenda</a:t>
            </a:r>
          </a:p>
          <a:p>
            <a:pPr marL="628650" lvl="1" indent="-285750"/>
            <a:r>
              <a:rPr lang="sv-SE" dirty="0"/>
              <a:t>… men var öppen den väg förhandlingen tar</a:t>
            </a:r>
          </a:p>
          <a:p>
            <a:pPr marL="285750" indent="-285750">
              <a:buFont typeface="Arial" panose="020B0604020202020204" pitchFamily="34" charset="0"/>
              <a:buChar char="•"/>
            </a:pPr>
            <a:r>
              <a:rPr lang="sv-SE" dirty="0"/>
              <a:t>Dokumenterad process</a:t>
            </a:r>
          </a:p>
          <a:p>
            <a:pPr marL="285750" indent="-285750">
              <a:buFont typeface="Arial" panose="020B0604020202020204" pitchFamily="34" charset="0"/>
              <a:buChar char="•"/>
            </a:pPr>
            <a:r>
              <a:rPr lang="sv-SE" dirty="0"/>
              <a:t>Relationsbyggande</a:t>
            </a:r>
          </a:p>
          <a:p>
            <a:pPr marL="285750" indent="-285750">
              <a:buFont typeface="Arial" panose="020B0604020202020204" pitchFamily="34" charset="0"/>
              <a:buChar char="•"/>
            </a:pPr>
            <a:endParaRPr lang="sv-SE" dirty="0"/>
          </a:p>
          <a:p>
            <a:pPr marL="285750" indent="-285750"/>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300652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3">
            <a:extLst>
              <a:ext uri="{FF2B5EF4-FFF2-40B4-BE49-F238E27FC236}">
                <a16:creationId xmlns:a16="http://schemas.microsoft.com/office/drawing/2014/main" id="{3C592E90-378C-AF61-BAA2-02AF6AB3D63B}"/>
              </a:ext>
            </a:extLst>
          </p:cNvPr>
          <p:cNvSpPr txBox="1">
            <a:spLocks/>
          </p:cNvSpPr>
          <p:nvPr/>
        </p:nvSpPr>
        <p:spPr>
          <a:xfrm>
            <a:off x="1143000" y="4011910"/>
            <a:ext cx="6858000" cy="78258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v-SE" sz="2000" dirty="0">
                <a:solidFill>
                  <a:schemeClr val="accent2"/>
                </a:solidFill>
              </a:rPr>
              <a:t>Veronica Vågstedt Wärme</a:t>
            </a:r>
          </a:p>
          <a:p>
            <a:pPr algn="ctr"/>
            <a:r>
              <a:rPr lang="sv-SE" sz="2000" dirty="0">
                <a:solidFill>
                  <a:schemeClr val="accent2"/>
                </a:solidFill>
              </a:rPr>
              <a:t>veroncia.vagstedt@naturvardsverket.se</a:t>
            </a:r>
          </a:p>
          <a:p>
            <a:pPr algn="ctr"/>
            <a:r>
              <a:rPr lang="sv-SE" sz="2000" dirty="0">
                <a:solidFill>
                  <a:schemeClr val="accent2"/>
                </a:solidFill>
              </a:rPr>
              <a:t>010-698 18 78</a:t>
            </a:r>
          </a:p>
          <a:p>
            <a:pPr algn="ctr"/>
            <a:endParaRPr lang="sv-SE" dirty="0">
              <a:solidFill>
                <a:schemeClr val="accent2"/>
              </a:solidFill>
            </a:endParaRPr>
          </a:p>
        </p:txBody>
      </p:sp>
    </p:spTree>
    <p:extLst>
      <p:ext uri="{BB962C8B-B14F-4D97-AF65-F5344CB8AC3E}">
        <p14:creationId xmlns:p14="http://schemas.microsoft.com/office/powerpoint/2010/main" val="325222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815532-EF04-E7FF-7ED5-BC304E70C742}"/>
              </a:ext>
            </a:extLst>
          </p:cNvPr>
          <p:cNvSpPr>
            <a:spLocks noGrp="1"/>
          </p:cNvSpPr>
          <p:nvPr>
            <p:ph type="ctrTitle"/>
          </p:nvPr>
        </p:nvSpPr>
        <p:spPr>
          <a:xfrm>
            <a:off x="2511005" y="735546"/>
            <a:ext cx="3816424" cy="648072"/>
          </a:xfrm>
        </p:spPr>
        <p:txBody>
          <a:bodyPr/>
          <a:lstStyle/>
          <a:p>
            <a:r>
              <a:rPr lang="sv-SE" sz="2800" dirty="0"/>
              <a:t>När?</a:t>
            </a:r>
          </a:p>
        </p:txBody>
      </p:sp>
      <p:sp>
        <p:nvSpPr>
          <p:cNvPr id="3" name="Platshållare för sidfot 2">
            <a:extLst>
              <a:ext uri="{FF2B5EF4-FFF2-40B4-BE49-F238E27FC236}">
                <a16:creationId xmlns:a16="http://schemas.microsoft.com/office/drawing/2014/main" id="{D67E6850-4E68-D2FD-4A4C-69AB91D535A8}"/>
              </a:ext>
            </a:extLst>
          </p:cNvPr>
          <p:cNvSpPr>
            <a:spLocks noGrp="1"/>
          </p:cNvSpPr>
          <p:nvPr>
            <p:ph type="ftr" sz="quarter" idx="4294967295"/>
          </p:nvPr>
        </p:nvSpPr>
        <p:spPr>
          <a:xfrm>
            <a:off x="0" y="4870450"/>
            <a:ext cx="3086100" cy="273050"/>
          </a:xfrm>
        </p:spPr>
        <p:txBody>
          <a:bodyPr/>
          <a:lstStyle/>
          <a:p>
            <a:pPr algn="l"/>
            <a:r>
              <a:rPr lang="sv-SE"/>
              <a:t>NATURVÅRDSVERKET | SWEDISH ENVIRONMENTAL PROTECTION AGENCY</a:t>
            </a:r>
            <a:endParaRPr lang="sv-SE" dirty="0"/>
          </a:p>
        </p:txBody>
      </p:sp>
      <p:sp>
        <p:nvSpPr>
          <p:cNvPr id="4" name="Platshållare för bildnummer 3">
            <a:extLst>
              <a:ext uri="{FF2B5EF4-FFF2-40B4-BE49-F238E27FC236}">
                <a16:creationId xmlns:a16="http://schemas.microsoft.com/office/drawing/2014/main" id="{E7342413-0E4A-7807-9B98-B6718B06DF39}"/>
              </a:ext>
            </a:extLst>
          </p:cNvPr>
          <p:cNvSpPr>
            <a:spLocks noGrp="1"/>
          </p:cNvSpPr>
          <p:nvPr>
            <p:ph type="sldNum" sz="quarter" idx="4294967295"/>
          </p:nvPr>
        </p:nvSpPr>
        <p:spPr>
          <a:xfrm>
            <a:off x="7086600" y="4868863"/>
            <a:ext cx="2057400" cy="274637"/>
          </a:xfrm>
        </p:spPr>
        <p:txBody>
          <a:bodyPr/>
          <a:lstStyle/>
          <a:p>
            <a:fld id="{1844E2AD-2CA4-4022-8F3B-D585D66E2E30}" type="slidenum">
              <a:rPr lang="sv-SE" smtClean="0"/>
              <a:pPr/>
              <a:t>2</a:t>
            </a:fld>
            <a:endParaRPr lang="sv-SE" dirty="0"/>
          </a:p>
        </p:txBody>
      </p:sp>
      <p:sp>
        <p:nvSpPr>
          <p:cNvPr id="5" name="Rubrik 1">
            <a:extLst>
              <a:ext uri="{FF2B5EF4-FFF2-40B4-BE49-F238E27FC236}">
                <a16:creationId xmlns:a16="http://schemas.microsoft.com/office/drawing/2014/main" id="{973F1F50-6CDE-4BFA-5626-0353C71E9BB4}"/>
              </a:ext>
            </a:extLst>
          </p:cNvPr>
          <p:cNvSpPr txBox="1">
            <a:spLocks/>
          </p:cNvSpPr>
          <p:nvPr/>
        </p:nvSpPr>
        <p:spPr>
          <a:xfrm rot="19818098">
            <a:off x="5755072" y="1070524"/>
            <a:ext cx="1485900" cy="504056"/>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sz="6300" kern="1200">
                <a:solidFill>
                  <a:schemeClr val="bg1"/>
                </a:solidFill>
                <a:latin typeface="+mj-lt"/>
                <a:ea typeface="+mj-ea"/>
                <a:cs typeface="+mj-cs"/>
              </a:defRPr>
            </a:lvl1pPr>
          </a:lstStyle>
          <a:p>
            <a:r>
              <a:rPr lang="sv-SE" sz="2800" dirty="0"/>
              <a:t>Hur?</a:t>
            </a:r>
          </a:p>
        </p:txBody>
      </p:sp>
      <p:sp>
        <p:nvSpPr>
          <p:cNvPr id="6" name="Rubrik 1">
            <a:extLst>
              <a:ext uri="{FF2B5EF4-FFF2-40B4-BE49-F238E27FC236}">
                <a16:creationId xmlns:a16="http://schemas.microsoft.com/office/drawing/2014/main" id="{156B3B02-18D0-0F13-31DE-0E20EFBC53B1}"/>
              </a:ext>
            </a:extLst>
          </p:cNvPr>
          <p:cNvSpPr txBox="1">
            <a:spLocks/>
          </p:cNvSpPr>
          <p:nvPr/>
        </p:nvSpPr>
        <p:spPr>
          <a:xfrm rot="933130">
            <a:off x="4036306" y="2886512"/>
            <a:ext cx="1485900" cy="504056"/>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sz="6300" kern="1200">
                <a:solidFill>
                  <a:schemeClr val="bg1"/>
                </a:solidFill>
                <a:latin typeface="+mj-lt"/>
                <a:ea typeface="+mj-ea"/>
                <a:cs typeface="+mj-cs"/>
              </a:defRPr>
            </a:lvl1pPr>
          </a:lstStyle>
          <a:p>
            <a:r>
              <a:rPr lang="sv-SE" sz="2800" dirty="0"/>
              <a:t>Varför?</a:t>
            </a:r>
          </a:p>
        </p:txBody>
      </p:sp>
      <p:sp>
        <p:nvSpPr>
          <p:cNvPr id="9" name="Rubrik 1">
            <a:extLst>
              <a:ext uri="{FF2B5EF4-FFF2-40B4-BE49-F238E27FC236}">
                <a16:creationId xmlns:a16="http://schemas.microsoft.com/office/drawing/2014/main" id="{6EC739DB-AB68-A6E0-31E8-A75730F8A226}"/>
              </a:ext>
            </a:extLst>
          </p:cNvPr>
          <p:cNvSpPr txBox="1">
            <a:spLocks/>
          </p:cNvSpPr>
          <p:nvPr/>
        </p:nvSpPr>
        <p:spPr>
          <a:xfrm rot="19896657">
            <a:off x="967985" y="1886569"/>
            <a:ext cx="1485900" cy="504056"/>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sz="6300" kern="1200">
                <a:solidFill>
                  <a:schemeClr val="bg1"/>
                </a:solidFill>
                <a:latin typeface="+mj-lt"/>
                <a:ea typeface="+mj-ea"/>
                <a:cs typeface="+mj-cs"/>
              </a:defRPr>
            </a:lvl1pPr>
          </a:lstStyle>
          <a:p>
            <a:r>
              <a:rPr lang="sv-SE" sz="2800" dirty="0"/>
              <a:t>Vad?</a:t>
            </a:r>
          </a:p>
        </p:txBody>
      </p:sp>
      <p:sp>
        <p:nvSpPr>
          <p:cNvPr id="10" name="Rubrik 1">
            <a:extLst>
              <a:ext uri="{FF2B5EF4-FFF2-40B4-BE49-F238E27FC236}">
                <a16:creationId xmlns:a16="http://schemas.microsoft.com/office/drawing/2014/main" id="{8CF19B4C-0368-166B-F8C7-A3EA280557DD}"/>
              </a:ext>
            </a:extLst>
          </p:cNvPr>
          <p:cNvSpPr txBox="1">
            <a:spLocks/>
          </p:cNvSpPr>
          <p:nvPr/>
        </p:nvSpPr>
        <p:spPr>
          <a:xfrm>
            <a:off x="2948607" y="1760692"/>
            <a:ext cx="2941219" cy="504056"/>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sz="6300" kern="1200">
                <a:solidFill>
                  <a:schemeClr val="bg1"/>
                </a:solidFill>
                <a:latin typeface="+mj-lt"/>
                <a:ea typeface="+mj-ea"/>
                <a:cs typeface="+mj-cs"/>
              </a:defRPr>
            </a:lvl1pPr>
          </a:lstStyle>
          <a:p>
            <a:r>
              <a:rPr lang="sv-SE" sz="4000" dirty="0"/>
              <a:t>Förhandling</a:t>
            </a:r>
            <a:endParaRPr lang="sv-SE" sz="2800" dirty="0"/>
          </a:p>
        </p:txBody>
      </p:sp>
    </p:spTree>
    <p:extLst>
      <p:ext uri="{BB962C8B-B14F-4D97-AF65-F5344CB8AC3E}">
        <p14:creationId xmlns:p14="http://schemas.microsoft.com/office/powerpoint/2010/main" val="303037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1B13F5B3-FCCA-28BF-1B71-FB06A55B6F91}"/>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3" name="Platshållare för bildnummer 2">
            <a:extLst>
              <a:ext uri="{FF2B5EF4-FFF2-40B4-BE49-F238E27FC236}">
                <a16:creationId xmlns:a16="http://schemas.microsoft.com/office/drawing/2014/main" id="{94D41EED-36E2-E87D-0F0B-87F2BDD8C0D8}"/>
              </a:ext>
            </a:extLst>
          </p:cNvPr>
          <p:cNvSpPr>
            <a:spLocks noGrp="1"/>
          </p:cNvSpPr>
          <p:nvPr>
            <p:ph type="sldNum" sz="quarter" idx="12"/>
          </p:nvPr>
        </p:nvSpPr>
        <p:spPr/>
        <p:txBody>
          <a:bodyPr/>
          <a:lstStyle/>
          <a:p>
            <a:fld id="{1844E2AD-2CA4-4022-8F3B-D585D66E2E30}" type="slidenum">
              <a:rPr lang="sv-SE" smtClean="0"/>
              <a:pPr/>
              <a:t>3</a:t>
            </a:fld>
            <a:endParaRPr lang="sv-SE" dirty="0"/>
          </a:p>
        </p:txBody>
      </p:sp>
      <p:sp>
        <p:nvSpPr>
          <p:cNvPr id="4" name="Rubrik 3">
            <a:extLst>
              <a:ext uri="{FF2B5EF4-FFF2-40B4-BE49-F238E27FC236}">
                <a16:creationId xmlns:a16="http://schemas.microsoft.com/office/drawing/2014/main" id="{BE25C76E-E8CA-A200-A1CD-114BF4481604}"/>
              </a:ext>
            </a:extLst>
          </p:cNvPr>
          <p:cNvSpPr>
            <a:spLocks noGrp="1"/>
          </p:cNvSpPr>
          <p:nvPr>
            <p:ph type="ctrTitle"/>
          </p:nvPr>
        </p:nvSpPr>
        <p:spPr/>
        <p:txBody>
          <a:bodyPr/>
          <a:lstStyle/>
          <a:p>
            <a:pPr algn="ctr"/>
            <a:br>
              <a:rPr lang="sv-SE" dirty="0"/>
            </a:br>
            <a:r>
              <a:rPr lang="sv-SE" dirty="0"/>
              <a:t>När får vi förhandla?</a:t>
            </a:r>
          </a:p>
        </p:txBody>
      </p:sp>
    </p:spTree>
    <p:extLst>
      <p:ext uri="{BB962C8B-B14F-4D97-AF65-F5344CB8AC3E}">
        <p14:creationId xmlns:p14="http://schemas.microsoft.com/office/powerpoint/2010/main" val="4023077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7E83BCB-4B1F-2B1C-BB71-2877BE9DF72E}"/>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3" name="Platshållare för bildnummer 2">
            <a:extLst>
              <a:ext uri="{FF2B5EF4-FFF2-40B4-BE49-F238E27FC236}">
                <a16:creationId xmlns:a16="http://schemas.microsoft.com/office/drawing/2014/main" id="{6EBE6923-6B81-D6F0-F5BD-3693B967049B}"/>
              </a:ext>
            </a:extLst>
          </p:cNvPr>
          <p:cNvSpPr>
            <a:spLocks noGrp="1"/>
          </p:cNvSpPr>
          <p:nvPr>
            <p:ph type="sldNum" sz="quarter" idx="12"/>
          </p:nvPr>
        </p:nvSpPr>
        <p:spPr/>
        <p:txBody>
          <a:bodyPr/>
          <a:lstStyle/>
          <a:p>
            <a:fld id="{1844E2AD-2CA4-4022-8F3B-D585D66E2E30}" type="slidenum">
              <a:rPr lang="sv-SE" smtClean="0"/>
              <a:pPr/>
              <a:t>4</a:t>
            </a:fld>
            <a:endParaRPr lang="sv-SE" dirty="0"/>
          </a:p>
        </p:txBody>
      </p:sp>
      <p:sp>
        <p:nvSpPr>
          <p:cNvPr id="4" name="Rubrik 3">
            <a:extLst>
              <a:ext uri="{FF2B5EF4-FFF2-40B4-BE49-F238E27FC236}">
                <a16:creationId xmlns:a16="http://schemas.microsoft.com/office/drawing/2014/main" id="{3AB5FF49-6069-94A4-73B1-441DBA609B37}"/>
              </a:ext>
            </a:extLst>
          </p:cNvPr>
          <p:cNvSpPr>
            <a:spLocks noGrp="1"/>
          </p:cNvSpPr>
          <p:nvPr>
            <p:ph type="title"/>
          </p:nvPr>
        </p:nvSpPr>
        <p:spPr/>
        <p:txBody>
          <a:bodyPr/>
          <a:lstStyle/>
          <a:p>
            <a:r>
              <a:rPr lang="sv-SE" dirty="0"/>
              <a:t>När får vi förhandla?</a:t>
            </a:r>
          </a:p>
        </p:txBody>
      </p:sp>
      <p:sp>
        <p:nvSpPr>
          <p:cNvPr id="5" name="Platshållare för innehåll 4">
            <a:extLst>
              <a:ext uri="{FF2B5EF4-FFF2-40B4-BE49-F238E27FC236}">
                <a16:creationId xmlns:a16="http://schemas.microsoft.com/office/drawing/2014/main" id="{63BF2C49-3024-973B-E5EE-CEF99D6524C5}"/>
              </a:ext>
            </a:extLst>
          </p:cNvPr>
          <p:cNvSpPr>
            <a:spLocks noGrp="1"/>
          </p:cNvSpPr>
          <p:nvPr>
            <p:ph sz="half" idx="13"/>
          </p:nvPr>
        </p:nvSpPr>
        <p:spPr/>
        <p:txBody>
          <a:bodyPr/>
          <a:lstStyle/>
          <a:p>
            <a:r>
              <a:rPr lang="sv-SE" dirty="0"/>
              <a:t>Direktivstyrd upphandling:</a:t>
            </a:r>
          </a:p>
          <a:p>
            <a:pPr marL="628650" lvl="1" indent="-285750">
              <a:buFontTx/>
              <a:buChar char="-"/>
            </a:pPr>
            <a:r>
              <a:rPr lang="sv-SE" dirty="0"/>
              <a:t>Förhandlat förfarande med/utan föregående annonsering</a:t>
            </a:r>
          </a:p>
          <a:p>
            <a:pPr marL="628650" lvl="1" indent="-285750">
              <a:buFontTx/>
              <a:buChar char="-"/>
            </a:pPr>
            <a:r>
              <a:rPr lang="sv-SE" dirty="0"/>
              <a:t>Innovationspartnerskap</a:t>
            </a:r>
          </a:p>
          <a:p>
            <a:endParaRPr lang="sv-SE" dirty="0"/>
          </a:p>
          <a:p>
            <a:r>
              <a:rPr lang="sv-SE" dirty="0"/>
              <a:t>Icke-direktivstyrd upphandling:</a:t>
            </a:r>
          </a:p>
          <a:p>
            <a:pPr marL="628650" lvl="1" indent="-285750">
              <a:buFontTx/>
              <a:buChar char="-"/>
            </a:pPr>
            <a:r>
              <a:rPr lang="sv-SE" dirty="0"/>
              <a:t>Alltid!</a:t>
            </a:r>
          </a:p>
        </p:txBody>
      </p:sp>
    </p:spTree>
    <p:extLst>
      <p:ext uri="{BB962C8B-B14F-4D97-AF65-F5344CB8AC3E}">
        <p14:creationId xmlns:p14="http://schemas.microsoft.com/office/powerpoint/2010/main" val="289761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9FD48C21-F871-241E-C2E5-D6F04D45F018}"/>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3" name="Platshållare för bildnummer 2">
            <a:extLst>
              <a:ext uri="{FF2B5EF4-FFF2-40B4-BE49-F238E27FC236}">
                <a16:creationId xmlns:a16="http://schemas.microsoft.com/office/drawing/2014/main" id="{25C0A06A-B4D1-0639-C481-E4F175F8D89A}"/>
              </a:ext>
            </a:extLst>
          </p:cNvPr>
          <p:cNvSpPr>
            <a:spLocks noGrp="1"/>
          </p:cNvSpPr>
          <p:nvPr>
            <p:ph type="sldNum" sz="quarter" idx="12"/>
          </p:nvPr>
        </p:nvSpPr>
        <p:spPr/>
        <p:txBody>
          <a:bodyPr/>
          <a:lstStyle/>
          <a:p>
            <a:fld id="{1844E2AD-2CA4-4022-8F3B-D585D66E2E30}" type="slidenum">
              <a:rPr lang="sv-SE" smtClean="0"/>
              <a:pPr/>
              <a:t>5</a:t>
            </a:fld>
            <a:endParaRPr lang="sv-SE" dirty="0"/>
          </a:p>
        </p:txBody>
      </p:sp>
      <p:sp>
        <p:nvSpPr>
          <p:cNvPr id="4" name="Rubrik 3">
            <a:extLst>
              <a:ext uri="{FF2B5EF4-FFF2-40B4-BE49-F238E27FC236}">
                <a16:creationId xmlns:a16="http://schemas.microsoft.com/office/drawing/2014/main" id="{66CABCA6-8082-A941-47B8-C13573FF4A94}"/>
              </a:ext>
            </a:extLst>
          </p:cNvPr>
          <p:cNvSpPr>
            <a:spLocks noGrp="1"/>
          </p:cNvSpPr>
          <p:nvPr>
            <p:ph type="title"/>
          </p:nvPr>
        </p:nvSpPr>
        <p:spPr/>
        <p:txBody>
          <a:bodyPr/>
          <a:lstStyle/>
          <a:p>
            <a:r>
              <a:rPr lang="sv-SE" dirty="0"/>
              <a:t>Vad vi har att förhålla oss till</a:t>
            </a:r>
          </a:p>
        </p:txBody>
      </p:sp>
      <p:graphicFrame>
        <p:nvGraphicFramePr>
          <p:cNvPr id="7" name="Diagram 6">
            <a:extLst>
              <a:ext uri="{FF2B5EF4-FFF2-40B4-BE49-F238E27FC236}">
                <a16:creationId xmlns:a16="http://schemas.microsoft.com/office/drawing/2014/main" id="{A734B17F-B4BF-0FB5-30C0-CE8950FFD8F4}"/>
              </a:ext>
            </a:extLst>
          </p:cNvPr>
          <p:cNvGraphicFramePr/>
          <p:nvPr>
            <p:extLst>
              <p:ext uri="{D42A27DB-BD31-4B8C-83A1-F6EECF244321}">
                <p14:modId xmlns:p14="http://schemas.microsoft.com/office/powerpoint/2010/main" val="457247162"/>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78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1B830FF-CE0D-0419-3256-14C8A8FB11D7}"/>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3" name="Platshållare för bildnummer 2">
            <a:extLst>
              <a:ext uri="{FF2B5EF4-FFF2-40B4-BE49-F238E27FC236}">
                <a16:creationId xmlns:a16="http://schemas.microsoft.com/office/drawing/2014/main" id="{2F1BB86C-8167-4C8E-C549-178B15B8EF5B}"/>
              </a:ext>
            </a:extLst>
          </p:cNvPr>
          <p:cNvSpPr>
            <a:spLocks noGrp="1"/>
          </p:cNvSpPr>
          <p:nvPr>
            <p:ph type="sldNum" sz="quarter" idx="12"/>
          </p:nvPr>
        </p:nvSpPr>
        <p:spPr/>
        <p:txBody>
          <a:bodyPr/>
          <a:lstStyle/>
          <a:p>
            <a:fld id="{1844E2AD-2CA4-4022-8F3B-D585D66E2E30}" type="slidenum">
              <a:rPr lang="sv-SE" smtClean="0"/>
              <a:pPr/>
              <a:t>6</a:t>
            </a:fld>
            <a:endParaRPr lang="sv-SE" dirty="0"/>
          </a:p>
        </p:txBody>
      </p:sp>
      <p:sp>
        <p:nvSpPr>
          <p:cNvPr id="4" name="Rubrik 3">
            <a:extLst>
              <a:ext uri="{FF2B5EF4-FFF2-40B4-BE49-F238E27FC236}">
                <a16:creationId xmlns:a16="http://schemas.microsoft.com/office/drawing/2014/main" id="{570B7527-0180-42DA-0B45-C79017795511}"/>
              </a:ext>
            </a:extLst>
          </p:cNvPr>
          <p:cNvSpPr>
            <a:spLocks noGrp="1"/>
          </p:cNvSpPr>
          <p:nvPr>
            <p:ph type="title"/>
          </p:nvPr>
        </p:nvSpPr>
        <p:spPr/>
        <p:txBody>
          <a:bodyPr/>
          <a:lstStyle/>
          <a:p>
            <a:r>
              <a:rPr lang="sv-SE" dirty="0"/>
              <a:t>Direktivet</a:t>
            </a:r>
          </a:p>
        </p:txBody>
      </p:sp>
      <p:sp>
        <p:nvSpPr>
          <p:cNvPr id="5" name="Platshållare för innehåll 4">
            <a:extLst>
              <a:ext uri="{FF2B5EF4-FFF2-40B4-BE49-F238E27FC236}">
                <a16:creationId xmlns:a16="http://schemas.microsoft.com/office/drawing/2014/main" id="{2A15A00B-7080-88CD-16F1-F1F7CD6395FC}"/>
              </a:ext>
            </a:extLst>
          </p:cNvPr>
          <p:cNvSpPr>
            <a:spLocks noGrp="1"/>
          </p:cNvSpPr>
          <p:nvPr>
            <p:ph sz="half" idx="13"/>
          </p:nvPr>
        </p:nvSpPr>
        <p:spPr/>
        <p:txBody>
          <a:bodyPr/>
          <a:lstStyle/>
          <a:p>
            <a:pPr marL="0" indent="0"/>
            <a:r>
              <a:rPr lang="sv-SE" dirty="0"/>
              <a:t>Direktivet kan ge oss ett tydligare sammanhang för förhandlingarna än vad som framgår av LOU. </a:t>
            </a:r>
          </a:p>
        </p:txBody>
      </p:sp>
    </p:spTree>
    <p:extLst>
      <p:ext uri="{BB962C8B-B14F-4D97-AF65-F5344CB8AC3E}">
        <p14:creationId xmlns:p14="http://schemas.microsoft.com/office/powerpoint/2010/main" val="295497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0BC274A6-3C03-D25C-6384-457FD9D9DAD8}"/>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3" name="Platshållare för bildnummer 2">
            <a:extLst>
              <a:ext uri="{FF2B5EF4-FFF2-40B4-BE49-F238E27FC236}">
                <a16:creationId xmlns:a16="http://schemas.microsoft.com/office/drawing/2014/main" id="{1C3FABAA-05A5-CCA1-4638-6B655EE25D26}"/>
              </a:ext>
            </a:extLst>
          </p:cNvPr>
          <p:cNvSpPr>
            <a:spLocks noGrp="1"/>
          </p:cNvSpPr>
          <p:nvPr>
            <p:ph type="sldNum" sz="quarter" idx="12"/>
          </p:nvPr>
        </p:nvSpPr>
        <p:spPr/>
        <p:txBody>
          <a:bodyPr/>
          <a:lstStyle/>
          <a:p>
            <a:fld id="{1844E2AD-2CA4-4022-8F3B-D585D66E2E30}" type="slidenum">
              <a:rPr lang="sv-SE" smtClean="0"/>
              <a:pPr/>
              <a:t>7</a:t>
            </a:fld>
            <a:endParaRPr lang="sv-SE" dirty="0"/>
          </a:p>
        </p:txBody>
      </p:sp>
      <p:sp>
        <p:nvSpPr>
          <p:cNvPr id="4" name="Rubrik 3">
            <a:extLst>
              <a:ext uri="{FF2B5EF4-FFF2-40B4-BE49-F238E27FC236}">
                <a16:creationId xmlns:a16="http://schemas.microsoft.com/office/drawing/2014/main" id="{E2842C5E-D8D0-0514-C9B3-BDFA876B0CE1}"/>
              </a:ext>
            </a:extLst>
          </p:cNvPr>
          <p:cNvSpPr>
            <a:spLocks noGrp="1"/>
          </p:cNvSpPr>
          <p:nvPr>
            <p:ph type="title"/>
          </p:nvPr>
        </p:nvSpPr>
        <p:spPr/>
        <p:txBody>
          <a:bodyPr/>
          <a:lstStyle/>
          <a:p>
            <a:r>
              <a:rPr lang="sv-SE" dirty="0"/>
              <a:t>När vill vi förhandla?</a:t>
            </a:r>
          </a:p>
        </p:txBody>
      </p:sp>
      <p:graphicFrame>
        <p:nvGraphicFramePr>
          <p:cNvPr id="6" name="Platshållare för innehåll 5">
            <a:extLst>
              <a:ext uri="{FF2B5EF4-FFF2-40B4-BE49-F238E27FC236}">
                <a16:creationId xmlns:a16="http://schemas.microsoft.com/office/drawing/2014/main" id="{29AA8FF4-CDD0-F4AA-2F2C-31DCE7C4A838}"/>
              </a:ext>
            </a:extLst>
          </p:cNvPr>
          <p:cNvGraphicFramePr>
            <a:graphicFrameLocks noGrp="1"/>
          </p:cNvGraphicFramePr>
          <p:nvPr>
            <p:ph sz="half" idx="13"/>
            <p:extLst>
              <p:ext uri="{D42A27DB-BD31-4B8C-83A1-F6EECF244321}">
                <p14:modId xmlns:p14="http://schemas.microsoft.com/office/powerpoint/2010/main" val="3076617334"/>
              </p:ext>
            </p:extLst>
          </p:nvPr>
        </p:nvGraphicFramePr>
        <p:xfrm>
          <a:off x="2225357" y="1449705"/>
          <a:ext cx="4766310" cy="2895600"/>
        </p:xfrm>
        <a:graphic>
          <a:graphicData uri="http://schemas.openxmlformats.org/drawingml/2006/table">
            <a:tbl>
              <a:tblPr firstRow="1" firstCol="1" bandRow="1">
                <a:tableStyleId>{5C22544A-7EE6-4342-B048-85BDC9FD1C3A}</a:tableStyleId>
              </a:tblPr>
              <a:tblGrid>
                <a:gridCol w="940451">
                  <a:extLst>
                    <a:ext uri="{9D8B030D-6E8A-4147-A177-3AD203B41FA5}">
                      <a16:colId xmlns:a16="http://schemas.microsoft.com/office/drawing/2014/main" val="2617871881"/>
                    </a:ext>
                  </a:extLst>
                </a:gridCol>
                <a:gridCol w="940451">
                  <a:extLst>
                    <a:ext uri="{9D8B030D-6E8A-4147-A177-3AD203B41FA5}">
                      <a16:colId xmlns:a16="http://schemas.microsoft.com/office/drawing/2014/main" val="1765269839"/>
                    </a:ext>
                  </a:extLst>
                </a:gridCol>
                <a:gridCol w="968794">
                  <a:extLst>
                    <a:ext uri="{9D8B030D-6E8A-4147-A177-3AD203B41FA5}">
                      <a16:colId xmlns:a16="http://schemas.microsoft.com/office/drawing/2014/main" val="1462227177"/>
                    </a:ext>
                  </a:extLst>
                </a:gridCol>
                <a:gridCol w="968794">
                  <a:extLst>
                    <a:ext uri="{9D8B030D-6E8A-4147-A177-3AD203B41FA5}">
                      <a16:colId xmlns:a16="http://schemas.microsoft.com/office/drawing/2014/main" val="1368740940"/>
                    </a:ext>
                  </a:extLst>
                </a:gridCol>
                <a:gridCol w="947820">
                  <a:extLst>
                    <a:ext uri="{9D8B030D-6E8A-4147-A177-3AD203B41FA5}">
                      <a16:colId xmlns:a16="http://schemas.microsoft.com/office/drawing/2014/main" val="2977258075"/>
                    </a:ext>
                  </a:extLst>
                </a:gridCol>
              </a:tblGrid>
              <a:tr h="322580">
                <a:tc rowSpan="2" gridSpan="2">
                  <a:txBody>
                    <a:bodyPr/>
                    <a:lstStyle/>
                    <a:p>
                      <a:pPr algn="l">
                        <a:spcAft>
                          <a:spcPts val="600"/>
                        </a:spcAft>
                      </a:pPr>
                      <a:r>
                        <a:rPr lang="sv-SE" sz="1100" dirty="0">
                          <a:effectLst/>
                        </a:rPr>
                        <a:t> </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hMerge="1">
                  <a:txBody>
                    <a:bodyPr/>
                    <a:lstStyle/>
                    <a:p>
                      <a:endParaRPr lang="sv-SE"/>
                    </a:p>
                  </a:txBody>
                  <a:tcPr/>
                </a:tc>
                <a:tc gridSpan="3">
                  <a:txBody>
                    <a:bodyPr/>
                    <a:lstStyle/>
                    <a:p>
                      <a:pPr algn="ctr">
                        <a:spcAft>
                          <a:spcPts val="600"/>
                        </a:spcAft>
                      </a:pPr>
                      <a:r>
                        <a:rPr lang="sv-SE" sz="1100" dirty="0">
                          <a:effectLst/>
                        </a:rPr>
                        <a:t>Avtalets komplexitet och leveransrisker  </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3276646466"/>
                  </a:ext>
                </a:extLst>
              </a:tr>
              <a:tr h="322580">
                <a:tc gridSpan="2" vMerge="1">
                  <a:txBody>
                    <a:bodyPr/>
                    <a:lstStyle/>
                    <a:p>
                      <a:endParaRPr lang="sv-SE"/>
                    </a:p>
                  </a:txBody>
                  <a:tcPr/>
                </a:tc>
                <a:tc hMerge="1" vMerge="1">
                  <a:txBody>
                    <a:bodyPr/>
                    <a:lstStyle/>
                    <a:p>
                      <a:endParaRPr lang="sv-SE"/>
                    </a:p>
                  </a:txBody>
                  <a:tcPr/>
                </a:tc>
                <a:tc>
                  <a:txBody>
                    <a:bodyPr/>
                    <a:lstStyle/>
                    <a:p>
                      <a:pPr algn="ctr">
                        <a:spcAft>
                          <a:spcPts val="600"/>
                        </a:spcAft>
                      </a:pPr>
                      <a:r>
                        <a:rPr lang="sv-SE" sz="1100" dirty="0">
                          <a:effectLst/>
                        </a:rPr>
                        <a:t>Låg komplexitet/ risk</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spcAft>
                          <a:spcPts val="600"/>
                        </a:spcAft>
                      </a:pPr>
                      <a:r>
                        <a:rPr lang="sv-SE" sz="1100" dirty="0">
                          <a:effectLst/>
                        </a:rPr>
                        <a:t>Mellan komplexitet/ risk</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spcAft>
                          <a:spcPts val="600"/>
                        </a:spcAft>
                      </a:pPr>
                      <a:r>
                        <a:rPr lang="sv-SE" sz="1100" dirty="0">
                          <a:effectLst/>
                        </a:rPr>
                        <a:t>Hög komplexitet/ risk</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711875073"/>
                  </a:ext>
                </a:extLst>
              </a:tr>
              <a:tr h="670560">
                <a:tc rowSpan="3">
                  <a:txBody>
                    <a:bodyPr/>
                    <a:lstStyle/>
                    <a:p>
                      <a:pPr algn="l">
                        <a:spcBef>
                          <a:spcPts val="600"/>
                        </a:spcBef>
                        <a:spcAft>
                          <a:spcPts val="600"/>
                        </a:spcAft>
                      </a:pPr>
                      <a:r>
                        <a:rPr lang="sv-SE" sz="1100" dirty="0">
                          <a:effectLst/>
                        </a:rPr>
                        <a:t>Avtalets betydelse och värde</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sv-SE" sz="1100" dirty="0">
                          <a:effectLst/>
                        </a:rPr>
                        <a:t>Hög betydelse </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a:spcAft>
                          <a:spcPts val="600"/>
                        </a:spcAft>
                      </a:pPr>
                      <a:r>
                        <a:rPr lang="sv-SE" sz="1100" b="1" dirty="0">
                          <a:effectLst/>
                        </a:rPr>
                        <a:t> </a:t>
                      </a:r>
                      <a:endParaRPr lang="sv-SE" sz="1200" b="1" dirty="0">
                        <a:effectLst/>
                      </a:endParaRPr>
                    </a:p>
                    <a:p>
                      <a:pPr algn="ctr">
                        <a:spcAft>
                          <a:spcPts val="600"/>
                        </a:spcAft>
                      </a:pPr>
                      <a:r>
                        <a:rPr lang="sv-SE" sz="1100" b="1" dirty="0">
                          <a:effectLst/>
                        </a:rPr>
                        <a:t>Aktiv</a:t>
                      </a:r>
                      <a:endParaRPr lang="sv-SE"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600"/>
                        </a:spcAft>
                      </a:pPr>
                      <a:r>
                        <a:rPr lang="sv-SE" sz="1100" b="1" dirty="0">
                          <a:effectLst/>
                        </a:rPr>
                        <a:t> </a:t>
                      </a:r>
                      <a:endParaRPr lang="sv-SE" sz="1200" b="1" dirty="0">
                        <a:effectLst/>
                      </a:endParaRPr>
                    </a:p>
                    <a:p>
                      <a:pPr algn="ctr">
                        <a:spcAft>
                          <a:spcPts val="600"/>
                        </a:spcAft>
                      </a:pPr>
                      <a:r>
                        <a:rPr lang="sv-SE" sz="1100" b="1" dirty="0">
                          <a:effectLst/>
                        </a:rPr>
                        <a:t>Utvecklad</a:t>
                      </a:r>
                      <a:endParaRPr lang="sv-SE"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600"/>
                        </a:spcAft>
                      </a:pPr>
                      <a:r>
                        <a:rPr lang="sv-SE" sz="1100" b="1" dirty="0">
                          <a:effectLst/>
                        </a:rPr>
                        <a:t> </a:t>
                      </a:r>
                      <a:endParaRPr lang="sv-SE" sz="1200" b="1" dirty="0">
                        <a:effectLst/>
                      </a:endParaRPr>
                    </a:p>
                    <a:p>
                      <a:pPr algn="ctr">
                        <a:spcAft>
                          <a:spcPts val="600"/>
                        </a:spcAft>
                      </a:pPr>
                      <a:r>
                        <a:rPr lang="sv-SE" sz="1100" b="1" dirty="0">
                          <a:effectLst/>
                        </a:rPr>
                        <a:t>Utvecklad</a:t>
                      </a:r>
                      <a:endParaRPr lang="sv-SE"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8301667"/>
                  </a:ext>
                </a:extLst>
              </a:tr>
              <a:tr h="646430">
                <a:tc vMerge="1">
                  <a:txBody>
                    <a:bodyPr/>
                    <a:lstStyle/>
                    <a:p>
                      <a:endParaRPr lang="sv-SE"/>
                    </a:p>
                  </a:txBody>
                  <a:tcPr/>
                </a:tc>
                <a:tc>
                  <a:txBody>
                    <a:bodyPr/>
                    <a:lstStyle/>
                    <a:p>
                      <a:pPr algn="ctr">
                        <a:spcBef>
                          <a:spcPts val="600"/>
                        </a:spcBef>
                        <a:spcAft>
                          <a:spcPts val="600"/>
                        </a:spcAft>
                      </a:pPr>
                      <a:r>
                        <a:rPr lang="sv-SE" sz="1100" dirty="0">
                          <a:effectLst/>
                        </a:rPr>
                        <a:t>Mellan betydelse</a:t>
                      </a:r>
                      <a:endParaRPr lang="sv-SE" sz="1200" dirty="0">
                        <a:effectLst/>
                      </a:endParaRPr>
                    </a:p>
                  </a:txBody>
                  <a:tcPr marL="68580" marR="68580" marT="0" marB="0" anchor="ctr">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a:spcAft>
                          <a:spcPts val="600"/>
                        </a:spcAft>
                      </a:pPr>
                      <a:r>
                        <a:rPr lang="sv-SE" sz="1100" b="1">
                          <a:effectLst/>
                        </a:rPr>
                        <a:t> </a:t>
                      </a:r>
                      <a:endParaRPr lang="sv-SE" sz="1200" b="1">
                        <a:effectLst/>
                      </a:endParaRPr>
                    </a:p>
                    <a:p>
                      <a:pPr algn="ctr">
                        <a:spcAft>
                          <a:spcPts val="600"/>
                        </a:spcAft>
                      </a:pPr>
                      <a:r>
                        <a:rPr lang="sv-SE" sz="1100" b="1">
                          <a:effectLst/>
                        </a:rPr>
                        <a:t>Grund</a:t>
                      </a:r>
                      <a:endParaRPr lang="sv-SE"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600"/>
                        </a:spcAft>
                      </a:pPr>
                      <a:r>
                        <a:rPr lang="sv-SE" sz="1100" b="1" dirty="0">
                          <a:effectLst/>
                        </a:rPr>
                        <a:t> </a:t>
                      </a:r>
                      <a:endParaRPr lang="sv-SE" sz="1200" b="1" dirty="0">
                        <a:effectLst/>
                      </a:endParaRPr>
                    </a:p>
                    <a:p>
                      <a:pPr algn="ctr">
                        <a:spcAft>
                          <a:spcPts val="600"/>
                        </a:spcAft>
                      </a:pPr>
                      <a:r>
                        <a:rPr lang="sv-SE" sz="1100" b="1" dirty="0">
                          <a:effectLst/>
                        </a:rPr>
                        <a:t>Aktiv</a:t>
                      </a:r>
                      <a:endParaRPr lang="sv-SE"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600"/>
                        </a:spcAft>
                      </a:pPr>
                      <a:r>
                        <a:rPr lang="sv-SE" sz="1100" b="1" dirty="0">
                          <a:effectLst/>
                        </a:rPr>
                        <a:t> </a:t>
                      </a:r>
                      <a:endParaRPr lang="sv-SE" sz="1200" b="1" dirty="0">
                        <a:effectLst/>
                      </a:endParaRPr>
                    </a:p>
                    <a:p>
                      <a:pPr algn="ctr">
                        <a:spcAft>
                          <a:spcPts val="600"/>
                        </a:spcAft>
                      </a:pPr>
                      <a:r>
                        <a:rPr lang="sv-SE" sz="1100" b="1" dirty="0">
                          <a:effectLst/>
                        </a:rPr>
                        <a:t>Utvecklad</a:t>
                      </a:r>
                      <a:endParaRPr lang="sv-SE"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4514578"/>
                  </a:ext>
                </a:extLst>
              </a:tr>
              <a:tr h="753110">
                <a:tc vMerge="1">
                  <a:txBody>
                    <a:bodyPr/>
                    <a:lstStyle/>
                    <a:p>
                      <a:endParaRPr lang="sv-SE"/>
                    </a:p>
                  </a:txBody>
                  <a:tcPr/>
                </a:tc>
                <a:tc>
                  <a:txBody>
                    <a:bodyPr/>
                    <a:lstStyle/>
                    <a:p>
                      <a:pPr algn="ctr">
                        <a:spcBef>
                          <a:spcPts val="600"/>
                        </a:spcBef>
                        <a:spcAft>
                          <a:spcPts val="600"/>
                        </a:spcAft>
                      </a:pPr>
                      <a:r>
                        <a:rPr lang="sv-SE" sz="1100" dirty="0">
                          <a:effectLst/>
                        </a:rPr>
                        <a:t>Låg betydelse</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a:spcAft>
                          <a:spcPts val="600"/>
                        </a:spcAft>
                      </a:pPr>
                      <a:r>
                        <a:rPr lang="sv-SE" sz="1100" b="1">
                          <a:effectLst/>
                        </a:rPr>
                        <a:t> </a:t>
                      </a:r>
                      <a:endParaRPr lang="sv-SE" sz="1200" b="1">
                        <a:effectLst/>
                      </a:endParaRPr>
                    </a:p>
                    <a:p>
                      <a:pPr algn="ctr">
                        <a:spcAft>
                          <a:spcPts val="600"/>
                        </a:spcAft>
                      </a:pPr>
                      <a:r>
                        <a:rPr lang="sv-SE" sz="1100" b="1">
                          <a:effectLst/>
                        </a:rPr>
                        <a:t>Grund</a:t>
                      </a:r>
                      <a:endParaRPr lang="sv-SE"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600"/>
                        </a:spcAft>
                      </a:pPr>
                      <a:r>
                        <a:rPr lang="sv-SE" sz="1100" b="1" dirty="0">
                          <a:effectLst/>
                        </a:rPr>
                        <a:t> </a:t>
                      </a:r>
                      <a:endParaRPr lang="sv-SE" sz="1200" b="1" dirty="0">
                        <a:effectLst/>
                      </a:endParaRPr>
                    </a:p>
                    <a:p>
                      <a:pPr algn="ctr">
                        <a:spcAft>
                          <a:spcPts val="600"/>
                        </a:spcAft>
                      </a:pPr>
                      <a:r>
                        <a:rPr lang="sv-SE" sz="1100" b="1" dirty="0">
                          <a:effectLst/>
                        </a:rPr>
                        <a:t>Grund</a:t>
                      </a:r>
                      <a:endParaRPr lang="sv-SE"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600"/>
                        </a:spcAft>
                      </a:pPr>
                      <a:r>
                        <a:rPr lang="sv-SE" sz="1100" b="1" dirty="0">
                          <a:effectLst/>
                        </a:rPr>
                        <a:t> </a:t>
                      </a:r>
                      <a:endParaRPr lang="sv-SE" sz="1200" b="1" dirty="0">
                        <a:effectLst/>
                      </a:endParaRPr>
                    </a:p>
                    <a:p>
                      <a:pPr algn="ctr">
                        <a:spcAft>
                          <a:spcPts val="600"/>
                        </a:spcAft>
                      </a:pPr>
                      <a:r>
                        <a:rPr lang="sv-SE" sz="1100" b="1" dirty="0">
                          <a:effectLst/>
                        </a:rPr>
                        <a:t>Aktiv</a:t>
                      </a:r>
                      <a:endParaRPr lang="sv-SE"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781603"/>
                  </a:ext>
                </a:extLst>
              </a:tr>
            </a:tbl>
          </a:graphicData>
        </a:graphic>
      </p:graphicFrame>
      <p:sp>
        <p:nvSpPr>
          <p:cNvPr id="7" name="Ellips 6">
            <a:extLst>
              <a:ext uri="{FF2B5EF4-FFF2-40B4-BE49-F238E27FC236}">
                <a16:creationId xmlns:a16="http://schemas.microsoft.com/office/drawing/2014/main" id="{D888F8AA-830D-0194-9E7A-0E619926F637}"/>
              </a:ext>
            </a:extLst>
          </p:cNvPr>
          <p:cNvSpPr/>
          <p:nvPr/>
        </p:nvSpPr>
        <p:spPr>
          <a:xfrm>
            <a:off x="5148064" y="2355726"/>
            <a:ext cx="792088" cy="504056"/>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8F5BAA51-C841-7409-ACAD-28E1058A30C1}"/>
              </a:ext>
            </a:extLst>
          </p:cNvPr>
          <p:cNvSpPr/>
          <p:nvPr/>
        </p:nvSpPr>
        <p:spPr>
          <a:xfrm>
            <a:off x="6126555" y="2349589"/>
            <a:ext cx="792088" cy="504056"/>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5A1F472E-8E5B-8692-A505-72D971447DC8}"/>
              </a:ext>
            </a:extLst>
          </p:cNvPr>
          <p:cNvSpPr/>
          <p:nvPr/>
        </p:nvSpPr>
        <p:spPr>
          <a:xfrm>
            <a:off x="6126555" y="3003798"/>
            <a:ext cx="792088" cy="504056"/>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0343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538EA1D3-03A0-1D30-0307-A1A2A6E8BC99}"/>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3" name="Platshållare för bildnummer 2">
            <a:extLst>
              <a:ext uri="{FF2B5EF4-FFF2-40B4-BE49-F238E27FC236}">
                <a16:creationId xmlns:a16="http://schemas.microsoft.com/office/drawing/2014/main" id="{897F50D8-B28B-8C80-C2A6-EED831654A22}"/>
              </a:ext>
            </a:extLst>
          </p:cNvPr>
          <p:cNvSpPr>
            <a:spLocks noGrp="1"/>
          </p:cNvSpPr>
          <p:nvPr>
            <p:ph type="sldNum" sz="quarter" idx="12"/>
          </p:nvPr>
        </p:nvSpPr>
        <p:spPr/>
        <p:txBody>
          <a:bodyPr/>
          <a:lstStyle/>
          <a:p>
            <a:fld id="{1844E2AD-2CA4-4022-8F3B-D585D66E2E30}" type="slidenum">
              <a:rPr lang="sv-SE" smtClean="0"/>
              <a:pPr/>
              <a:t>8</a:t>
            </a:fld>
            <a:endParaRPr lang="sv-SE" dirty="0"/>
          </a:p>
        </p:txBody>
      </p:sp>
      <p:sp>
        <p:nvSpPr>
          <p:cNvPr id="5" name="Rubrik 4">
            <a:extLst>
              <a:ext uri="{FF2B5EF4-FFF2-40B4-BE49-F238E27FC236}">
                <a16:creationId xmlns:a16="http://schemas.microsoft.com/office/drawing/2014/main" id="{5EE867CC-F6D9-D58E-AA10-BEF1F3BAB2EF}"/>
              </a:ext>
            </a:extLst>
          </p:cNvPr>
          <p:cNvSpPr>
            <a:spLocks noGrp="1"/>
          </p:cNvSpPr>
          <p:nvPr>
            <p:ph type="title"/>
          </p:nvPr>
        </p:nvSpPr>
        <p:spPr/>
        <p:txBody>
          <a:bodyPr/>
          <a:lstStyle/>
          <a:p>
            <a:r>
              <a:rPr lang="sv-SE" dirty="0"/>
              <a:t>När vill vi förhandla?</a:t>
            </a:r>
          </a:p>
        </p:txBody>
      </p:sp>
      <p:sp>
        <p:nvSpPr>
          <p:cNvPr id="6" name="Platshållare för innehåll 5">
            <a:extLst>
              <a:ext uri="{FF2B5EF4-FFF2-40B4-BE49-F238E27FC236}">
                <a16:creationId xmlns:a16="http://schemas.microsoft.com/office/drawing/2014/main" id="{0522761E-3B0B-AE59-0E6D-6078A3B3A62A}"/>
              </a:ext>
            </a:extLst>
          </p:cNvPr>
          <p:cNvSpPr>
            <a:spLocks noGrp="1"/>
          </p:cNvSpPr>
          <p:nvPr>
            <p:ph sz="half" idx="13"/>
          </p:nvPr>
        </p:nvSpPr>
        <p:spPr/>
        <p:txBody>
          <a:bodyPr/>
          <a:lstStyle/>
          <a:p>
            <a:pPr marL="285750" indent="-285750">
              <a:buFontTx/>
              <a:buChar char="-"/>
            </a:pPr>
            <a:r>
              <a:rPr lang="sv-SE" dirty="0"/>
              <a:t>När vi vill kunna förbättra de anbud vi får in</a:t>
            </a:r>
          </a:p>
          <a:p>
            <a:pPr marL="285750" indent="-285750">
              <a:buFontTx/>
              <a:buChar char="-"/>
            </a:pPr>
            <a:r>
              <a:rPr lang="sv-SE" dirty="0"/>
              <a:t>När vi vill låta leverantören komma till sin rätt efter sina förutsättningar</a:t>
            </a:r>
          </a:p>
          <a:p>
            <a:pPr marL="285750" indent="-285750">
              <a:buFontTx/>
              <a:buChar char="-"/>
            </a:pPr>
            <a:r>
              <a:rPr lang="sv-SE" dirty="0"/>
              <a:t>När behovet är stort att ha gemensam förståelse för avtalet och leveransen</a:t>
            </a:r>
          </a:p>
          <a:p>
            <a:pPr marL="628650" lvl="1" indent="-285750">
              <a:buFontTx/>
              <a:buChar char="-"/>
            </a:pPr>
            <a:r>
              <a:rPr lang="sv-SE" dirty="0"/>
              <a:t>Proaktiv förvaltning av avtalet</a:t>
            </a:r>
          </a:p>
          <a:p>
            <a:pPr marL="285750" indent="-285750">
              <a:buFontTx/>
              <a:buChar char="-"/>
            </a:pPr>
            <a:r>
              <a:rPr lang="sv-SE" dirty="0"/>
              <a:t>Undanröja missförstånd</a:t>
            </a:r>
          </a:p>
          <a:p>
            <a:pPr marL="628650" lvl="1" indent="-285750">
              <a:buFontTx/>
              <a:buChar char="-"/>
            </a:pPr>
            <a:r>
              <a:rPr lang="sv-SE" dirty="0"/>
              <a:t>Minska risken för överprövning i en komplex upphandling</a:t>
            </a:r>
          </a:p>
          <a:p>
            <a:pPr marL="285750" indent="-285750">
              <a:buFontTx/>
              <a:buChar char="-"/>
            </a:pPr>
            <a:r>
              <a:rPr lang="sv-SE" dirty="0"/>
              <a:t>Affärsmässighet.</a:t>
            </a:r>
          </a:p>
          <a:p>
            <a:pPr marL="285750" indent="-285750">
              <a:buFontTx/>
              <a:buChar char="-"/>
            </a:pPr>
            <a:endParaRPr lang="sv-SE" dirty="0"/>
          </a:p>
        </p:txBody>
      </p:sp>
    </p:spTree>
    <p:extLst>
      <p:ext uri="{BB962C8B-B14F-4D97-AF65-F5344CB8AC3E}">
        <p14:creationId xmlns:p14="http://schemas.microsoft.com/office/powerpoint/2010/main" val="689658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1B13F5B3-FCCA-28BF-1B71-FB06A55B6F91}"/>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3" name="Platshållare för bildnummer 2">
            <a:extLst>
              <a:ext uri="{FF2B5EF4-FFF2-40B4-BE49-F238E27FC236}">
                <a16:creationId xmlns:a16="http://schemas.microsoft.com/office/drawing/2014/main" id="{94D41EED-36E2-E87D-0F0B-87F2BDD8C0D8}"/>
              </a:ext>
            </a:extLst>
          </p:cNvPr>
          <p:cNvSpPr>
            <a:spLocks noGrp="1"/>
          </p:cNvSpPr>
          <p:nvPr>
            <p:ph type="sldNum" sz="quarter" idx="12"/>
          </p:nvPr>
        </p:nvSpPr>
        <p:spPr/>
        <p:txBody>
          <a:bodyPr/>
          <a:lstStyle/>
          <a:p>
            <a:fld id="{1844E2AD-2CA4-4022-8F3B-D585D66E2E30}" type="slidenum">
              <a:rPr lang="sv-SE" smtClean="0"/>
              <a:pPr/>
              <a:t>9</a:t>
            </a:fld>
            <a:endParaRPr lang="sv-SE" dirty="0"/>
          </a:p>
        </p:txBody>
      </p:sp>
      <p:sp>
        <p:nvSpPr>
          <p:cNvPr id="4" name="Rubrik 3">
            <a:extLst>
              <a:ext uri="{FF2B5EF4-FFF2-40B4-BE49-F238E27FC236}">
                <a16:creationId xmlns:a16="http://schemas.microsoft.com/office/drawing/2014/main" id="{BE25C76E-E8CA-A200-A1CD-114BF4481604}"/>
              </a:ext>
            </a:extLst>
          </p:cNvPr>
          <p:cNvSpPr>
            <a:spLocks noGrp="1"/>
          </p:cNvSpPr>
          <p:nvPr>
            <p:ph type="ctrTitle"/>
          </p:nvPr>
        </p:nvSpPr>
        <p:spPr/>
        <p:txBody>
          <a:bodyPr/>
          <a:lstStyle/>
          <a:p>
            <a:pPr algn="ctr"/>
            <a:br>
              <a:rPr lang="sv-SE" dirty="0"/>
            </a:br>
            <a:r>
              <a:rPr lang="sv-SE" dirty="0"/>
              <a:t>Vad ska vi förhandla om?</a:t>
            </a:r>
          </a:p>
        </p:txBody>
      </p:sp>
    </p:spTree>
    <p:extLst>
      <p:ext uri="{BB962C8B-B14F-4D97-AF65-F5344CB8AC3E}">
        <p14:creationId xmlns:p14="http://schemas.microsoft.com/office/powerpoint/2010/main" val="2546231635"/>
      </p:ext>
    </p:extLst>
  </p:cSld>
  <p:clrMapOvr>
    <a:masterClrMapping/>
  </p:clrMapOvr>
</p:sld>
</file>

<file path=ppt/theme/theme1.xml><?xml version="1.0" encoding="utf-8"?>
<a:theme xmlns:a="http://schemas.openxmlformats.org/drawingml/2006/main" name="Office-tema">
  <a:themeElements>
    <a:clrScheme name="NV 2021 ljust tema">
      <a:dk1>
        <a:srgbClr val="000000"/>
      </a:dk1>
      <a:lt1>
        <a:srgbClr val="FFFFFF"/>
      </a:lt1>
      <a:dk2>
        <a:srgbClr val="003366"/>
      </a:dk2>
      <a:lt2>
        <a:srgbClr val="FFFFFF"/>
      </a:lt2>
      <a:accent1>
        <a:srgbClr val="ACCFDB"/>
      </a:accent1>
      <a:accent2>
        <a:srgbClr val="003366"/>
      </a:accent2>
      <a:accent3>
        <a:srgbClr val="9B6C17"/>
      </a:accent3>
      <a:accent4>
        <a:srgbClr val="0614FF"/>
      </a:accent4>
      <a:accent5>
        <a:srgbClr val="34A775"/>
      </a:accent5>
      <a:accent6>
        <a:srgbClr val="02FEAF"/>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1B1A52E7-1180-4509-B8CB-DDA230D4D197}" vid="{5967F351-51C9-4A4A-9600-5AB7188ABA4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V 2021 ljust tema">
    <a:dk1>
      <a:srgbClr val="000000"/>
    </a:dk1>
    <a:lt1>
      <a:srgbClr val="FFFFFF"/>
    </a:lt1>
    <a:dk2>
      <a:srgbClr val="003366"/>
    </a:dk2>
    <a:lt2>
      <a:srgbClr val="FFFFFF"/>
    </a:lt2>
    <a:accent1>
      <a:srgbClr val="ACCFDB"/>
    </a:accent1>
    <a:accent2>
      <a:srgbClr val="003366"/>
    </a:accent2>
    <a:accent3>
      <a:srgbClr val="9B6C17"/>
    </a:accent3>
    <a:accent4>
      <a:srgbClr val="0614FF"/>
    </a:accent4>
    <a:accent5>
      <a:srgbClr val="34A775"/>
    </a:accent5>
    <a:accent6>
      <a:srgbClr val="02FEAF"/>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97D87C78E2DE34F8B1DDEC34A1AE62A" ma:contentTypeVersion="14" ma:contentTypeDescription="Skapa ett nytt dokument." ma:contentTypeScope="" ma:versionID="d903233acffda9a02e315c4fdc5eca93">
  <xsd:schema xmlns:xsd="http://www.w3.org/2001/XMLSchema" xmlns:xs="http://www.w3.org/2001/XMLSchema" xmlns:p="http://schemas.microsoft.com/office/2006/metadata/properties" xmlns:ns2="7cb6a11d-8025-4f7e-b812-5adfc83f902e" xmlns:ns3="9d5fb665-3f78-4217-94da-456282004488" targetNamespace="http://schemas.microsoft.com/office/2006/metadata/properties" ma:root="true" ma:fieldsID="60f40ad9d6b7c569f9152a805818aef2" ns2:_="" ns3:_="">
    <xsd:import namespace="7cb6a11d-8025-4f7e-b812-5adfc83f902e"/>
    <xsd:import namespace="9d5fb665-3f78-4217-94da-4562820044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b6a11d-8025-4f7e-b812-5adfc83f90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50422717-dbc4-4c88-9406-613b8b4efbad"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5fb665-3f78-4217-94da-45628200448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7d0637c-d891-4939-9122-aabb0f37189e}" ma:internalName="TaxCatchAll" ma:showField="CatchAllData" ma:web="9d5fb665-3f78-4217-94da-4562820044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03AC57-C3BD-4F8D-89AA-A18E87607BCC}"/>
</file>

<file path=customXml/itemProps2.xml><?xml version="1.0" encoding="utf-8"?>
<ds:datastoreItem xmlns:ds="http://schemas.openxmlformats.org/officeDocument/2006/customXml" ds:itemID="{3CB52E2C-9A5D-4936-9977-47D2F22290FC}"/>
</file>

<file path=docProps/app.xml><?xml version="1.0" encoding="utf-8"?>
<Properties xmlns="http://schemas.openxmlformats.org/officeDocument/2006/extended-properties" xmlns:vt="http://schemas.openxmlformats.org/officeDocument/2006/docPropsVTypes">
  <Template/>
  <TotalTime>2604</TotalTime>
  <Words>1001</Words>
  <Application>Microsoft Office PowerPoint</Application>
  <PresentationFormat>Bildspel på skärmen (16:9)</PresentationFormat>
  <Paragraphs>203</Paragraphs>
  <Slides>15</Slides>
  <Notes>13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Arial</vt:lpstr>
      <vt:lpstr>IBM Plex Sans</vt:lpstr>
      <vt:lpstr>Symbol</vt:lpstr>
      <vt:lpstr>Times New Roman</vt:lpstr>
      <vt:lpstr>Office-tema</vt:lpstr>
      <vt:lpstr>Varför förhandla och vad ska vi förhandla om?</vt:lpstr>
      <vt:lpstr>När?</vt:lpstr>
      <vt:lpstr> När får vi förhandla?</vt:lpstr>
      <vt:lpstr>När får vi förhandla?</vt:lpstr>
      <vt:lpstr>Vad vi har att förhålla oss till</vt:lpstr>
      <vt:lpstr>Direktivet</vt:lpstr>
      <vt:lpstr>När vill vi förhandla?</vt:lpstr>
      <vt:lpstr>När vill vi förhandla?</vt:lpstr>
      <vt:lpstr> Vad ska vi förhandla om?</vt:lpstr>
      <vt:lpstr>Det som är viktigt!</vt:lpstr>
      <vt:lpstr>Förhandling med systemleverantör</vt:lpstr>
      <vt:lpstr>Feedback</vt:lpstr>
      <vt:lpstr> Förutsättningar</vt:lpstr>
      <vt:lpstr>Viktiga förutsättningar för lyckad förhandling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Varför förhandla och vad ska vi förhandla om?</dc:title>
  <dc:creator>Vågstedt Wärme, Veronica</dc:creator>
  <cp:lastModifiedBy>Vågstedt Wärme, Veronica</cp:lastModifiedBy>
  <cp:revision>2</cp:revision>
  <dcterms:created xsi:type="dcterms:W3CDTF">2023-03-14T08:46:26Z</dcterms:created>
  <dcterms:modified xsi:type="dcterms:W3CDTF">2023-04-14T04:34:36Z</dcterms:modified>
</cp:coreProperties>
</file>